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32A3-5E90-4CD4-8040-B299DE15C54C}" type="datetimeFigureOut">
              <a:rPr lang="he-IL" smtClean="0"/>
              <a:t>כ"ו/טבת/תשפ"ג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0855-E5A5-4A00-8E26-0C8F490A99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30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32A3-5E90-4CD4-8040-B299DE15C54C}" type="datetimeFigureOut">
              <a:rPr lang="he-IL" smtClean="0"/>
              <a:t>כ"ו/טבת/תשפ"ג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0855-E5A5-4A00-8E26-0C8F490A99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625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32A3-5E90-4CD4-8040-B299DE15C54C}" type="datetimeFigureOut">
              <a:rPr lang="he-IL" smtClean="0"/>
              <a:t>כ"ו/טבת/תשפ"ג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0855-E5A5-4A00-8E26-0C8F490A99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924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32A3-5E90-4CD4-8040-B299DE15C54C}" type="datetimeFigureOut">
              <a:rPr lang="he-IL" smtClean="0"/>
              <a:t>כ"ו/טבת/תשפ"ג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0855-E5A5-4A00-8E26-0C8F490A99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631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32A3-5E90-4CD4-8040-B299DE15C54C}" type="datetimeFigureOut">
              <a:rPr lang="he-IL" smtClean="0"/>
              <a:t>כ"ו/טבת/תשפ"ג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0855-E5A5-4A00-8E26-0C8F490A99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939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32A3-5E90-4CD4-8040-B299DE15C54C}" type="datetimeFigureOut">
              <a:rPr lang="he-IL" smtClean="0"/>
              <a:t>כ"ו/טבת/תשפ"ג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0855-E5A5-4A00-8E26-0C8F490A99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666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32A3-5E90-4CD4-8040-B299DE15C54C}" type="datetimeFigureOut">
              <a:rPr lang="he-IL" smtClean="0"/>
              <a:t>כ"ו/טבת/תשפ"ג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0855-E5A5-4A00-8E26-0C8F490A99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839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32A3-5E90-4CD4-8040-B299DE15C54C}" type="datetimeFigureOut">
              <a:rPr lang="he-IL" smtClean="0"/>
              <a:t>כ"ו/טבת/תשפ"ג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0855-E5A5-4A00-8E26-0C8F490A99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08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32A3-5E90-4CD4-8040-B299DE15C54C}" type="datetimeFigureOut">
              <a:rPr lang="he-IL" smtClean="0"/>
              <a:t>כ"ו/טבת/תשפ"ג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0855-E5A5-4A00-8E26-0C8F490A99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478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32A3-5E90-4CD4-8040-B299DE15C54C}" type="datetimeFigureOut">
              <a:rPr lang="he-IL" smtClean="0"/>
              <a:t>כ"ו/טבת/תשפ"ג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0855-E5A5-4A00-8E26-0C8F490A99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541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32A3-5E90-4CD4-8040-B299DE15C54C}" type="datetimeFigureOut">
              <a:rPr lang="he-IL" smtClean="0"/>
              <a:t>כ"ו/טבת/תשפ"ג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0855-E5A5-4A00-8E26-0C8F490A99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536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32A3-5E90-4CD4-8040-B299DE15C54C}" type="datetimeFigureOut">
              <a:rPr lang="he-IL" smtClean="0"/>
              <a:t>כ"ו/טבת/תשפ"ג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D0855-E5A5-4A00-8E26-0C8F490A99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79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אובייקט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358779"/>
              </p:ext>
            </p:extLst>
          </p:nvPr>
        </p:nvGraphicFramePr>
        <p:xfrm>
          <a:off x="1682172" y="514351"/>
          <a:ext cx="8875713" cy="578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מסמך" r:id="rId3" imgW="8875907" imgH="5782162" progId="Word.Document.12">
                  <p:embed/>
                </p:oleObj>
              </mc:Choice>
              <mc:Fallback>
                <p:oleObj name="מסמך" r:id="rId3" imgW="8875907" imgH="57821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2172" y="514351"/>
                        <a:ext cx="8875713" cy="5781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454483" y="514351"/>
            <a:ext cx="528311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-------------------------- Click To Close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--------------------------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32498" y="5926694"/>
            <a:ext cx="52120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-------------------------- Click To Close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--------------------------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158936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10</Words>
  <Application>Microsoft Office PowerPoint</Application>
  <PresentationFormat>מסך רחב</PresentationFormat>
  <Paragraphs>2</Paragraphs>
  <Slides>1</Slides>
  <Notes>0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ערכת נושא Office</vt:lpstr>
      <vt:lpstr>מסמך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oron cohen</dc:creator>
  <cp:lastModifiedBy>oron cohen</cp:lastModifiedBy>
  <cp:revision>4</cp:revision>
  <dcterms:created xsi:type="dcterms:W3CDTF">2023-01-19T13:21:52Z</dcterms:created>
  <dcterms:modified xsi:type="dcterms:W3CDTF">2023-01-19T15:41:09Z</dcterms:modified>
</cp:coreProperties>
</file>