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3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2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24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3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93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66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839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8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478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41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3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32A3-5E90-4CD4-8040-B299DE15C54C}" type="datetimeFigureOut">
              <a:rPr lang="he-IL" smtClean="0"/>
              <a:t>ד'/שבט/תשפ"ג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D0855-E5A5-4A00-8E26-0C8F490A99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79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85" y="611165"/>
            <a:ext cx="8864592" cy="55880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3454483" y="514351"/>
            <a:ext cx="5283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-------------------------- Click To Close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--------------------------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2498" y="5926694"/>
            <a:ext cx="52120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-------------------------- Click To Close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--------------------------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58936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</Words>
  <Application>Microsoft Office PowerPoint</Application>
  <PresentationFormat>מסך רחב</PresentationFormat>
  <Paragraphs>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oron cohen</dc:creator>
  <cp:lastModifiedBy>oron cohen</cp:lastModifiedBy>
  <cp:revision>6</cp:revision>
  <dcterms:created xsi:type="dcterms:W3CDTF">2023-01-19T13:21:52Z</dcterms:created>
  <dcterms:modified xsi:type="dcterms:W3CDTF">2023-01-26T14:10:28Z</dcterms:modified>
</cp:coreProperties>
</file>