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4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0993-A2BF-4BD3-8AD6-F7F747FF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03CB5-2DD7-4B56-8A91-54BFC7151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42DA-F118-4CDA-B30E-CE2C776E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28E5-91A8-4790-8963-F3AD52C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C799-D626-4D4B-9B11-E8C2F962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7F22-D561-4650-A9B2-4A20AE8E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898D4-7E37-4E63-81F2-13698B60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9B07-542C-45C7-B31A-628272F9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8F59-CDB7-4E17-9AD0-8FEC2E05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91A9-3513-4DF1-8FE5-ECB1867C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9CAF-46E0-43EF-BAC4-38E923618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4BAF9-2F27-44BE-AD79-D79C7A67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7014-1F92-4C2D-8E29-7C8AF4D0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A81B-2B1B-47DC-92A6-BA583CDD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D25A-1CC5-4496-838C-FF66B542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EEE-CC1C-43FF-9577-16FB1BCD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B70A-6DCE-4639-B0CA-6A6136CB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C320-4105-4BD6-A316-7D13D9ED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C86F-F481-4D36-A75E-000FB7EB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6DF7-716F-4D38-A1DE-3B5B6DE6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30A6-277D-4CBF-B934-8DDABEC8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4F4C-19BC-4391-A154-8C4BA3AE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B4D6-D9BF-41A1-8216-9199E0C0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5B37-83E4-4B76-8A3D-BC5489F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1904-6535-4006-B40B-5878A7FC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1AEC-FF90-4ED5-8A57-E00720B8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86EC-8949-4680-A45E-D076F5B4F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ED86-9EAC-4374-AA43-9B7D6B96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E7A6A-2845-49BB-9ED2-E7F9AB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94F3-CA36-4C35-9DA4-B64C22E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E27A-50EB-4681-AB52-E69FDDA0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921D-428D-4E31-8AE4-259861CD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E022D-7D66-4A30-ADAC-FB722F29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EE90C-040A-4848-8F57-49EAA70FC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60ADF-060B-48DC-9FC1-AF295AC99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7EFBB-6E23-4FAF-A110-E173D26E9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B16A7-7D89-4088-A810-B43216D6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C14F1-43FC-400C-A61A-62608B4D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4698E-6CA4-4517-92BD-522E8CF9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1E3A-2161-4FE2-BB36-3CEAFD2A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52629-22C9-43F9-AE13-562BFB4C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AE0A4-5537-4270-9D3B-3E9A87A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CBC7-E146-43B1-8EE0-A8DAC778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B4964-4B3A-47C1-93D6-B9DF58BE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A4BB8-387A-4F07-A4EF-E19DD573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F77A-B842-4C48-AC8D-10E23D9E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9EAE-412C-4545-9EC7-02D14562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1210-B5A7-444E-B5FC-34A8119D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C46A8-C1B7-4494-9833-8C149DC1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C0F8-F49B-437D-BBEF-AA07239C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6F1EE-ED7B-4D22-85CA-B698037C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C5F4-0308-4D34-81A1-2BF8A887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0F73-FC4D-43EE-8B11-F42B3F63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C61-A7CD-47E9-B92E-386B426A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263A2-9DA2-4D46-A96F-5300ABA7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A3DE-E394-4527-83A5-A3196B6E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35907-72E4-411C-BFCB-7F958846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1BE-76F2-4D47-90A0-382C0A62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2B6F8-4E9E-4674-9C92-5491D08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0D0A6-BD51-48C8-977F-2D41D210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8B7F-F402-4082-869E-41D42C4A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40A0-8660-4EF6-AAD7-85B5A157D20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03BE-4A01-48C8-BEAC-3857E0741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F901-4C73-49C7-BA48-35D09B2E4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75B0-7A81-4DA4-B879-33D474DD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BD0F-7E84-4D80-B010-5C93A612F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4787-4A0A-46B7-9172-E3BA8C804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CA8-B3D1-4D21-BDD4-D178DBB0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B558-8959-4666-80B5-A42E9B4B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F3A0-0739-4955-8AFF-D4D560D5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6192-2660-4FBA-89B1-3D2401EE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 slide</vt:lpstr>
      <vt:lpstr>Second slide</vt:lpstr>
      <vt:lpstr>Third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slide</dc:title>
  <dc:creator>rafi cohen</dc:creator>
  <cp:lastModifiedBy>rafi cohen</cp:lastModifiedBy>
  <cp:revision>2</cp:revision>
  <dcterms:created xsi:type="dcterms:W3CDTF">2017-10-09T08:47:21Z</dcterms:created>
  <dcterms:modified xsi:type="dcterms:W3CDTF">2017-10-09T09:11:48Z</dcterms:modified>
</cp:coreProperties>
</file>