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46FFB-FE1E-4A9E-886F-7FFF412EE37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07737-1F62-444A-A2F8-0DAB0592A113}">
      <dgm:prSet phldrT="[Text]" custT="1"/>
      <dgm:spPr/>
      <dgm:t>
        <a:bodyPr lIns="36000"/>
        <a:lstStyle/>
        <a:p>
          <a:pPr marL="0" indent="0" rtl="1"/>
          <a:r>
            <a:rPr lang="he-IL" sz="2400" b="1" dirty="0" smtClean="0"/>
            <a:t>תחושת מסוגלות והסתגלות לשינוי</a:t>
          </a:r>
          <a:endParaRPr lang="en-US" sz="2400" b="1" dirty="0"/>
        </a:p>
      </dgm:t>
    </dgm:pt>
    <dgm:pt modelId="{A8BD7218-E4A7-4CEF-8B1D-71F2B9DF2E07}" type="parTrans" cxnId="{B071E7C9-EB86-4849-ADDF-35B01011386C}">
      <dgm:prSet/>
      <dgm:spPr/>
      <dgm:t>
        <a:bodyPr/>
        <a:lstStyle/>
        <a:p>
          <a:pPr rtl="1"/>
          <a:endParaRPr lang="en-US"/>
        </a:p>
      </dgm:t>
    </dgm:pt>
    <dgm:pt modelId="{F5732024-6F3D-4A42-9AE2-49A3B074ADC7}" type="sibTrans" cxnId="{B071E7C9-EB86-4849-ADDF-35B01011386C}">
      <dgm:prSet/>
      <dgm:spPr/>
      <dgm:t>
        <a:bodyPr/>
        <a:lstStyle/>
        <a:p>
          <a:pPr rtl="1"/>
          <a:endParaRPr lang="en-US"/>
        </a:p>
      </dgm:t>
    </dgm:pt>
    <dgm:pt modelId="{1523EA93-AC42-4F01-B986-8010DFF83922}">
      <dgm:prSet phldrT="[Text]" custT="1"/>
      <dgm:spPr/>
      <dgm:t>
        <a:bodyPr/>
        <a:lstStyle/>
        <a:p>
          <a:pPr marL="274638" indent="0" rtl="1"/>
          <a:r>
            <a:rPr lang="he-IL" sz="1800" dirty="0" smtClean="0"/>
            <a:t>יכולת להכיל שינויים</a:t>
          </a:r>
          <a:endParaRPr lang="en-US" sz="1800" dirty="0"/>
        </a:p>
      </dgm:t>
    </dgm:pt>
    <dgm:pt modelId="{F98AB6EE-5624-409A-BBF1-0737145550F8}" type="parTrans" cxnId="{29213B9C-7525-421B-AC54-43BB879F79F6}">
      <dgm:prSet/>
      <dgm:spPr/>
      <dgm:t>
        <a:bodyPr/>
        <a:lstStyle/>
        <a:p>
          <a:pPr rtl="1"/>
          <a:endParaRPr lang="en-US"/>
        </a:p>
      </dgm:t>
    </dgm:pt>
    <dgm:pt modelId="{0CCAFE24-5E7C-4EC8-85B2-B9BAD1DC3353}" type="sibTrans" cxnId="{29213B9C-7525-421B-AC54-43BB879F79F6}">
      <dgm:prSet/>
      <dgm:spPr/>
      <dgm:t>
        <a:bodyPr/>
        <a:lstStyle/>
        <a:p>
          <a:pPr rtl="1"/>
          <a:endParaRPr lang="en-US"/>
        </a:p>
      </dgm:t>
    </dgm:pt>
    <dgm:pt modelId="{E774BA19-CE70-4621-BAC9-435944859190}">
      <dgm:prSet phldrT="[Text]" custT="1"/>
      <dgm:spPr>
        <a:solidFill>
          <a:srgbClr val="FFC000"/>
        </a:solidFill>
      </dgm:spPr>
      <dgm:t>
        <a:bodyPr/>
        <a:lstStyle/>
        <a:p>
          <a:pPr rtl="1"/>
          <a:r>
            <a:rPr lang="he-IL" sz="2800" b="1" dirty="0" smtClean="0">
              <a:solidFill>
                <a:schemeClr val="tx1"/>
              </a:solidFill>
            </a:rPr>
            <a:t>הכרת</a:t>
          </a:r>
          <a:r>
            <a:rPr lang="he-IL" sz="2400" b="1" dirty="0" smtClean="0">
              <a:solidFill>
                <a:schemeClr val="tx1"/>
              </a:solidFill>
            </a:rPr>
            <a:t> </a:t>
          </a:r>
          <a:r>
            <a:rPr lang="he-IL" sz="2800" b="1" dirty="0" smtClean="0">
              <a:solidFill>
                <a:schemeClr val="tx1"/>
              </a:solidFill>
            </a:rPr>
            <a:t>העצמי</a:t>
          </a:r>
          <a:endParaRPr lang="en-US" sz="2400" b="1" dirty="0">
            <a:solidFill>
              <a:schemeClr val="tx1"/>
            </a:solidFill>
          </a:endParaRPr>
        </a:p>
      </dgm:t>
    </dgm:pt>
    <dgm:pt modelId="{7103D3CC-F062-4D98-B5EA-B7198EADA621}" type="parTrans" cxnId="{0AE4CC5C-5601-42EC-B0A5-D73DD38DB03C}">
      <dgm:prSet/>
      <dgm:spPr/>
      <dgm:t>
        <a:bodyPr/>
        <a:lstStyle/>
        <a:p>
          <a:pPr rtl="1"/>
          <a:endParaRPr lang="en-US"/>
        </a:p>
      </dgm:t>
    </dgm:pt>
    <dgm:pt modelId="{271BF5C6-22EA-48C9-86EC-D377C014D288}" type="sibTrans" cxnId="{0AE4CC5C-5601-42EC-B0A5-D73DD38DB03C}">
      <dgm:prSet/>
      <dgm:spPr/>
      <dgm:t>
        <a:bodyPr/>
        <a:lstStyle/>
        <a:p>
          <a:pPr rtl="1"/>
          <a:endParaRPr lang="en-US"/>
        </a:p>
      </dgm:t>
    </dgm:pt>
    <dgm:pt modelId="{57E8583D-DF63-4521-9083-746DD25A996A}">
      <dgm:prSet phldrT="[Text]" custT="1"/>
      <dgm:spPr/>
      <dgm:t>
        <a:bodyPr lIns="36000"/>
        <a:lstStyle/>
        <a:p>
          <a:pPr rtl="1"/>
          <a:r>
            <a:rPr lang="he-IL" sz="1800" dirty="0" smtClean="0"/>
            <a:t>הבנת </a:t>
          </a:r>
          <a:r>
            <a:rPr lang="he-IL" sz="1800" dirty="0" smtClean="0"/>
            <a:t>חוזקות </a:t>
          </a:r>
          <a:r>
            <a:rPr lang="he-IL" sz="1800" dirty="0" smtClean="0"/>
            <a:t>וחולשות. </a:t>
          </a:r>
          <a:endParaRPr lang="en-US" sz="1800" dirty="0"/>
        </a:p>
      </dgm:t>
    </dgm:pt>
    <dgm:pt modelId="{5DFAEC9E-5C2C-419F-960A-3650DBF06653}" type="parTrans" cxnId="{592F9018-EE24-45C5-B6DA-E9726C052F2C}">
      <dgm:prSet/>
      <dgm:spPr/>
      <dgm:t>
        <a:bodyPr/>
        <a:lstStyle/>
        <a:p>
          <a:pPr rtl="1"/>
          <a:endParaRPr lang="en-US"/>
        </a:p>
      </dgm:t>
    </dgm:pt>
    <dgm:pt modelId="{C38B609C-64AA-427C-8EFB-0D134B1EF77C}" type="sibTrans" cxnId="{592F9018-EE24-45C5-B6DA-E9726C052F2C}">
      <dgm:prSet/>
      <dgm:spPr/>
      <dgm:t>
        <a:bodyPr/>
        <a:lstStyle/>
        <a:p>
          <a:pPr rtl="1"/>
          <a:endParaRPr lang="en-US"/>
        </a:p>
      </dgm:t>
    </dgm:pt>
    <dgm:pt modelId="{CE925D77-0E59-4F00-BBBB-96CDA4289B28}">
      <dgm:prSet phldrT="[Text]" custT="1"/>
      <dgm:spPr>
        <a:solidFill>
          <a:srgbClr val="92D050"/>
        </a:solidFill>
      </dgm:spPr>
      <dgm:t>
        <a:bodyPr lIns="108000" rIns="108000"/>
        <a:lstStyle/>
        <a:p>
          <a:pPr rtl="1"/>
          <a:r>
            <a:rPr lang="he-IL" sz="2600" b="1" dirty="0" smtClean="0">
              <a:solidFill>
                <a:schemeClr val="tx1"/>
              </a:solidFill>
            </a:rPr>
            <a:t>שאיפה למצוינות </a:t>
          </a:r>
          <a:r>
            <a:rPr lang="he-IL" sz="2800" b="1" dirty="0" smtClean="0">
              <a:solidFill>
                <a:schemeClr val="tx1"/>
              </a:solidFill>
            </a:rPr>
            <a:t>מקצועית</a:t>
          </a:r>
          <a:endParaRPr lang="en-US" sz="2600" b="1" dirty="0">
            <a:solidFill>
              <a:schemeClr val="tx1"/>
            </a:solidFill>
          </a:endParaRPr>
        </a:p>
      </dgm:t>
    </dgm:pt>
    <dgm:pt modelId="{C9425AB1-6C6F-4F42-A847-ED1E9AF02BC9}" type="parTrans" cxnId="{D8E58C5A-5165-472C-AEBC-AF9B093C9473}">
      <dgm:prSet/>
      <dgm:spPr/>
      <dgm:t>
        <a:bodyPr/>
        <a:lstStyle/>
        <a:p>
          <a:pPr rtl="1"/>
          <a:endParaRPr lang="en-US"/>
        </a:p>
      </dgm:t>
    </dgm:pt>
    <dgm:pt modelId="{C3B5E5BA-3FB8-490E-97F2-A8D231C6B226}" type="sibTrans" cxnId="{D8E58C5A-5165-472C-AEBC-AF9B093C9473}">
      <dgm:prSet/>
      <dgm:spPr/>
      <dgm:t>
        <a:bodyPr/>
        <a:lstStyle/>
        <a:p>
          <a:pPr rtl="1"/>
          <a:endParaRPr lang="en-US"/>
        </a:p>
      </dgm:t>
    </dgm:pt>
    <dgm:pt modelId="{D40C7F58-384B-4353-951C-F0E323168284}">
      <dgm:prSet phldrT="[Text]" custT="1"/>
      <dgm:spPr/>
      <dgm:t>
        <a:bodyPr/>
        <a:lstStyle/>
        <a:p>
          <a:pPr rtl="1"/>
          <a:r>
            <a:rPr lang="he-IL" sz="1800" dirty="0" smtClean="0"/>
            <a:t>רצון להיות הכי טוב במה שאני עושה. </a:t>
          </a:r>
          <a:endParaRPr lang="en-US" sz="1800" dirty="0"/>
        </a:p>
      </dgm:t>
    </dgm:pt>
    <dgm:pt modelId="{59F6008E-90E7-467D-89A3-DE51D796DD6A}" type="parTrans" cxnId="{6CBFAAB0-99F7-4525-BBE0-010C4D79DCA6}">
      <dgm:prSet/>
      <dgm:spPr/>
      <dgm:t>
        <a:bodyPr/>
        <a:lstStyle/>
        <a:p>
          <a:pPr rtl="1"/>
          <a:endParaRPr lang="en-US"/>
        </a:p>
      </dgm:t>
    </dgm:pt>
    <dgm:pt modelId="{AB27C054-99BE-47D7-A565-F269082E1FB4}" type="sibTrans" cxnId="{6CBFAAB0-99F7-4525-BBE0-010C4D79DCA6}">
      <dgm:prSet/>
      <dgm:spPr/>
      <dgm:t>
        <a:bodyPr/>
        <a:lstStyle/>
        <a:p>
          <a:pPr rtl="1"/>
          <a:endParaRPr lang="en-US"/>
        </a:p>
      </dgm:t>
    </dgm:pt>
    <dgm:pt modelId="{664A13E8-2110-4D14-9DF8-48B76990E71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rtl="1"/>
          <a:r>
            <a:rPr lang="he-IL" sz="2400" b="1" dirty="0" smtClean="0"/>
            <a:t>ראיה </a:t>
          </a:r>
          <a:r>
            <a:rPr lang="he-IL" sz="2800" b="1" dirty="0" smtClean="0"/>
            <a:t>רחבה</a:t>
          </a:r>
          <a:endParaRPr lang="en-US" sz="2400" b="1" dirty="0"/>
        </a:p>
      </dgm:t>
    </dgm:pt>
    <dgm:pt modelId="{8630DBC6-A377-4E4A-8A3D-6B2411B9BF95}" type="parTrans" cxnId="{8165C591-175F-4850-9FA0-3E867D124153}">
      <dgm:prSet/>
      <dgm:spPr/>
      <dgm:t>
        <a:bodyPr/>
        <a:lstStyle/>
        <a:p>
          <a:pPr rtl="1"/>
          <a:endParaRPr lang="en-US"/>
        </a:p>
      </dgm:t>
    </dgm:pt>
    <dgm:pt modelId="{92A4E6E2-F6BF-49E3-9722-EAC025EE8309}" type="sibTrans" cxnId="{8165C591-175F-4850-9FA0-3E867D124153}">
      <dgm:prSet/>
      <dgm:spPr/>
      <dgm:t>
        <a:bodyPr/>
        <a:lstStyle/>
        <a:p>
          <a:pPr rtl="1"/>
          <a:endParaRPr lang="en-US"/>
        </a:p>
      </dgm:t>
    </dgm:pt>
    <dgm:pt modelId="{A7766CD5-9991-474C-BD2A-494DC1626F7E}">
      <dgm:prSet phldrT="[Text]" custT="1"/>
      <dgm:spPr/>
      <dgm:t>
        <a:bodyPr lIns="144000" rIns="0"/>
        <a:lstStyle/>
        <a:p>
          <a:pPr marL="533400" indent="0" rtl="1"/>
          <a:r>
            <a:rPr lang="he-IL" sz="1800" dirty="0" smtClean="0"/>
            <a:t>סקרנות וצמאון לראיה כוללת</a:t>
          </a:r>
          <a:endParaRPr lang="en-US" sz="1800" dirty="0"/>
        </a:p>
      </dgm:t>
    </dgm:pt>
    <dgm:pt modelId="{2FA5B3A0-2473-490B-809B-D6BF1801F5CD}" type="parTrans" cxnId="{EC460EAC-C45D-4A33-8EE6-46B282142555}">
      <dgm:prSet/>
      <dgm:spPr/>
      <dgm:t>
        <a:bodyPr/>
        <a:lstStyle/>
        <a:p>
          <a:pPr rtl="1"/>
          <a:endParaRPr lang="en-US"/>
        </a:p>
      </dgm:t>
    </dgm:pt>
    <dgm:pt modelId="{3C29B3C5-5E41-440B-A806-19278D80334B}" type="sibTrans" cxnId="{EC460EAC-C45D-4A33-8EE6-46B282142555}">
      <dgm:prSet/>
      <dgm:spPr/>
      <dgm:t>
        <a:bodyPr/>
        <a:lstStyle/>
        <a:p>
          <a:pPr rtl="1"/>
          <a:endParaRPr lang="en-US"/>
        </a:p>
      </dgm:t>
    </dgm:pt>
    <dgm:pt modelId="{2778232C-5CFE-443B-B593-332929EF406E}">
      <dgm:prSet phldrT="[Text]" custT="1"/>
      <dgm:spPr/>
      <dgm:t>
        <a:bodyPr lIns="144000" rIns="0"/>
        <a:lstStyle/>
        <a:p>
          <a:pPr marL="533400" indent="0" rtl="1"/>
          <a:r>
            <a:rPr lang="he-IL" sz="1800" dirty="0" smtClean="0"/>
            <a:t>אפקט הקשית</a:t>
          </a:r>
          <a:endParaRPr lang="en-US" sz="1800" dirty="0"/>
        </a:p>
      </dgm:t>
    </dgm:pt>
    <dgm:pt modelId="{8D21DDFC-2054-40BC-AF3B-49EEF906ADE4}" type="parTrans" cxnId="{0E4B2C64-9BAA-4874-BD8F-08D10056BE67}">
      <dgm:prSet/>
      <dgm:spPr/>
      <dgm:t>
        <a:bodyPr/>
        <a:lstStyle/>
        <a:p>
          <a:endParaRPr lang="en-US"/>
        </a:p>
      </dgm:t>
    </dgm:pt>
    <dgm:pt modelId="{37E7DEE1-521F-4B6D-B413-907558B0511E}" type="sibTrans" cxnId="{0E4B2C64-9BAA-4874-BD8F-08D10056BE67}">
      <dgm:prSet/>
      <dgm:spPr/>
      <dgm:t>
        <a:bodyPr/>
        <a:lstStyle/>
        <a:p>
          <a:endParaRPr lang="en-US"/>
        </a:p>
      </dgm:t>
    </dgm:pt>
    <dgm:pt modelId="{77DD6379-990A-47AB-AA72-A5FACEF08679}">
      <dgm:prSet phldrT="[Text]" custT="1"/>
      <dgm:spPr/>
      <dgm:t>
        <a:bodyPr/>
        <a:lstStyle/>
        <a:p>
          <a:pPr rtl="1"/>
          <a:r>
            <a:rPr lang="he-IL" sz="1800" dirty="0" smtClean="0"/>
            <a:t>העמקת ידע מקצועי ולימוד מתמיד</a:t>
          </a:r>
          <a:endParaRPr lang="en-US" sz="1800" dirty="0"/>
        </a:p>
      </dgm:t>
    </dgm:pt>
    <dgm:pt modelId="{8BB5CC34-0269-4491-A9FC-A0F286CD9891}" type="parTrans" cxnId="{7BB15EA1-16DD-4121-AE3C-C213FB746860}">
      <dgm:prSet/>
      <dgm:spPr/>
      <dgm:t>
        <a:bodyPr/>
        <a:lstStyle/>
        <a:p>
          <a:endParaRPr lang="en-US"/>
        </a:p>
      </dgm:t>
    </dgm:pt>
    <dgm:pt modelId="{BA2ADE06-90A0-49B9-86F6-4F7AF7E57F44}" type="sibTrans" cxnId="{7BB15EA1-16DD-4121-AE3C-C213FB746860}">
      <dgm:prSet/>
      <dgm:spPr/>
      <dgm:t>
        <a:bodyPr/>
        <a:lstStyle/>
        <a:p>
          <a:endParaRPr lang="en-US"/>
        </a:p>
      </dgm:t>
    </dgm:pt>
    <dgm:pt modelId="{3B1AE4D6-559C-42E8-815B-D85E08D9F13A}">
      <dgm:prSet phldrT="[Text]" custT="1"/>
      <dgm:spPr/>
      <dgm:t>
        <a:bodyPr lIns="36000"/>
        <a:lstStyle/>
        <a:p>
          <a:pPr rtl="1"/>
          <a:r>
            <a:rPr lang="he-IL" sz="1800" dirty="0" smtClean="0"/>
            <a:t>הכרת סגנון פעולה</a:t>
          </a:r>
          <a:endParaRPr lang="en-US" sz="1800" dirty="0"/>
        </a:p>
      </dgm:t>
    </dgm:pt>
    <dgm:pt modelId="{8C465930-4B51-4ACC-91FB-B7E4252B3A09}" type="parTrans" cxnId="{7BBC981F-0E14-4F47-901A-57655B18432D}">
      <dgm:prSet/>
      <dgm:spPr/>
      <dgm:t>
        <a:bodyPr/>
        <a:lstStyle/>
        <a:p>
          <a:endParaRPr lang="en-US"/>
        </a:p>
      </dgm:t>
    </dgm:pt>
    <dgm:pt modelId="{2DB693C4-E815-4AA4-B471-BAC91C9FB11C}" type="sibTrans" cxnId="{7BBC981F-0E14-4F47-901A-57655B18432D}">
      <dgm:prSet/>
      <dgm:spPr/>
      <dgm:t>
        <a:bodyPr/>
        <a:lstStyle/>
        <a:p>
          <a:endParaRPr lang="en-US"/>
        </a:p>
      </dgm:t>
    </dgm:pt>
    <dgm:pt modelId="{AD678C8F-B64E-4FE4-9C58-6B4A19CF7C96}">
      <dgm:prSet phldrT="[Text]" custT="1"/>
      <dgm:spPr/>
      <dgm:t>
        <a:bodyPr/>
        <a:lstStyle/>
        <a:p>
          <a:pPr marL="274638" indent="0" rtl="1"/>
          <a:r>
            <a:rPr lang="he-IL" sz="1800" dirty="0" smtClean="0"/>
            <a:t>יכולת להתמודד עם משימות ברמת קושי שונה</a:t>
          </a:r>
          <a:endParaRPr lang="en-US" sz="1800" dirty="0"/>
        </a:p>
      </dgm:t>
    </dgm:pt>
    <dgm:pt modelId="{A53477A3-CDE8-451A-8CB5-AB47B7E51E28}" type="parTrans" cxnId="{A7D64C0A-B6B7-49F3-A139-23F2FCB30F30}">
      <dgm:prSet/>
      <dgm:spPr/>
      <dgm:t>
        <a:bodyPr/>
        <a:lstStyle/>
        <a:p>
          <a:pPr rtl="1"/>
          <a:endParaRPr lang="he-IL"/>
        </a:p>
      </dgm:t>
    </dgm:pt>
    <dgm:pt modelId="{9B849170-9846-4B29-814A-B9F343115722}" type="sibTrans" cxnId="{A7D64C0A-B6B7-49F3-A139-23F2FCB30F30}">
      <dgm:prSet/>
      <dgm:spPr/>
      <dgm:t>
        <a:bodyPr/>
        <a:lstStyle/>
        <a:p>
          <a:pPr rtl="1"/>
          <a:endParaRPr lang="he-IL"/>
        </a:p>
      </dgm:t>
    </dgm:pt>
    <dgm:pt modelId="{5B2D1E2D-F630-4CDA-9223-497B4898F0EB}">
      <dgm:prSet phldrT="[Text]" custT="1"/>
      <dgm:spPr/>
      <dgm:t>
        <a:bodyPr lIns="36000"/>
        <a:lstStyle/>
        <a:p>
          <a:pPr rtl="1"/>
          <a:r>
            <a:rPr lang="he-IL" sz="1800" dirty="0" smtClean="0"/>
            <a:t>הכרת סגנון לימוד יעיל</a:t>
          </a:r>
          <a:endParaRPr lang="en-US" sz="1800" dirty="0"/>
        </a:p>
      </dgm:t>
    </dgm:pt>
    <dgm:pt modelId="{0576AD13-AF19-4842-B27B-34D2F6DFDB6E}" type="parTrans" cxnId="{9B8B0869-5E5B-455C-85B9-940FB397B986}">
      <dgm:prSet/>
      <dgm:spPr/>
      <dgm:t>
        <a:bodyPr/>
        <a:lstStyle/>
        <a:p>
          <a:pPr rtl="1"/>
          <a:endParaRPr lang="he-IL"/>
        </a:p>
      </dgm:t>
    </dgm:pt>
    <dgm:pt modelId="{4599A4B5-85D9-4A0E-A137-A71631C958CE}" type="sibTrans" cxnId="{9B8B0869-5E5B-455C-85B9-940FB397B986}">
      <dgm:prSet/>
      <dgm:spPr/>
      <dgm:t>
        <a:bodyPr/>
        <a:lstStyle/>
        <a:p>
          <a:pPr rtl="1"/>
          <a:endParaRPr lang="he-IL"/>
        </a:p>
      </dgm:t>
    </dgm:pt>
    <dgm:pt modelId="{3BEDE315-6718-4791-9784-A4D3FFF3DB1F}" type="pres">
      <dgm:prSet presAssocID="{50146FFB-FE1E-4A9E-886F-7FFF412EE3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14AF874A-C63E-4C68-939F-F90F1AACAE63}" type="pres">
      <dgm:prSet presAssocID="{50146FFB-FE1E-4A9E-886F-7FFF412EE379}" presName="children" presStyleCnt="0"/>
      <dgm:spPr/>
    </dgm:pt>
    <dgm:pt modelId="{6D4AB96B-8181-4383-977C-8E675D3CA9A2}" type="pres">
      <dgm:prSet presAssocID="{50146FFB-FE1E-4A9E-886F-7FFF412EE379}" presName="child1group" presStyleCnt="0"/>
      <dgm:spPr/>
    </dgm:pt>
    <dgm:pt modelId="{0BC52C22-15F6-454A-BFE2-C40F2A892333}" type="pres">
      <dgm:prSet presAssocID="{50146FFB-FE1E-4A9E-886F-7FFF412EE379}" presName="child1" presStyleLbl="bgAcc1" presStyleIdx="0" presStyleCnt="4" custScaleX="121473" custLinFactNeighborX="-8675"/>
      <dgm:spPr/>
      <dgm:t>
        <a:bodyPr/>
        <a:lstStyle/>
        <a:p>
          <a:endParaRPr lang="en-US"/>
        </a:p>
      </dgm:t>
    </dgm:pt>
    <dgm:pt modelId="{18F084E9-3057-4094-B3FC-81910AE39A28}" type="pres">
      <dgm:prSet presAssocID="{50146FFB-FE1E-4A9E-886F-7FFF412EE3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E06C7-6362-4ABB-B84C-A80B891BE49F}" type="pres">
      <dgm:prSet presAssocID="{50146FFB-FE1E-4A9E-886F-7FFF412EE379}" presName="child2group" presStyleCnt="0"/>
      <dgm:spPr/>
    </dgm:pt>
    <dgm:pt modelId="{9CFCD96F-5751-46AD-9742-2FEB4BFA65C7}" type="pres">
      <dgm:prSet presAssocID="{50146FFB-FE1E-4A9E-886F-7FFF412EE379}" presName="child2" presStyleLbl="bgAcc1" presStyleIdx="1" presStyleCnt="4" custScaleX="129876"/>
      <dgm:spPr/>
      <dgm:t>
        <a:bodyPr/>
        <a:lstStyle/>
        <a:p>
          <a:endParaRPr lang="en-US"/>
        </a:p>
      </dgm:t>
    </dgm:pt>
    <dgm:pt modelId="{27168E3D-6877-406F-B552-9334AF784CA0}" type="pres">
      <dgm:prSet presAssocID="{50146FFB-FE1E-4A9E-886F-7FFF412EE3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58893-5F40-4702-9537-7CAF9D226A7C}" type="pres">
      <dgm:prSet presAssocID="{50146FFB-FE1E-4A9E-886F-7FFF412EE379}" presName="child3group" presStyleCnt="0"/>
      <dgm:spPr/>
    </dgm:pt>
    <dgm:pt modelId="{37355C11-9168-439B-89E0-F0E928A8E63A}" type="pres">
      <dgm:prSet presAssocID="{50146FFB-FE1E-4A9E-886F-7FFF412EE379}" presName="child3" presStyleLbl="bgAcc1" presStyleIdx="2" presStyleCnt="4" custScaleX="134136"/>
      <dgm:spPr/>
      <dgm:t>
        <a:bodyPr/>
        <a:lstStyle/>
        <a:p>
          <a:endParaRPr lang="en-US"/>
        </a:p>
      </dgm:t>
    </dgm:pt>
    <dgm:pt modelId="{FE9347E7-362B-4535-9B9E-0425C7AEB4F6}" type="pres">
      <dgm:prSet presAssocID="{50146FFB-FE1E-4A9E-886F-7FFF412EE3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0747F-E3C8-41C3-B283-E458E828A02D}" type="pres">
      <dgm:prSet presAssocID="{50146FFB-FE1E-4A9E-886F-7FFF412EE379}" presName="child4group" presStyleCnt="0"/>
      <dgm:spPr/>
    </dgm:pt>
    <dgm:pt modelId="{374E634A-CEE6-4676-AFCE-6D2E07D0692E}" type="pres">
      <dgm:prSet presAssocID="{50146FFB-FE1E-4A9E-886F-7FFF412EE379}" presName="child4" presStyleLbl="bgAcc1" presStyleIdx="3" presStyleCnt="4" custScaleX="150360" custLinFactNeighborX="-9233"/>
      <dgm:spPr/>
      <dgm:t>
        <a:bodyPr/>
        <a:lstStyle/>
        <a:p>
          <a:endParaRPr lang="en-US"/>
        </a:p>
      </dgm:t>
    </dgm:pt>
    <dgm:pt modelId="{F8C043D4-3634-4F40-9FFB-A69CB6364EFE}" type="pres">
      <dgm:prSet presAssocID="{50146FFB-FE1E-4A9E-886F-7FFF412EE3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210C0-34DC-4B02-A106-D23201ECF63D}" type="pres">
      <dgm:prSet presAssocID="{50146FFB-FE1E-4A9E-886F-7FFF412EE379}" presName="childPlaceholder" presStyleCnt="0"/>
      <dgm:spPr/>
    </dgm:pt>
    <dgm:pt modelId="{8C8DD342-9F9F-4BD0-964D-C9C4EA58F2CC}" type="pres">
      <dgm:prSet presAssocID="{50146FFB-FE1E-4A9E-886F-7FFF412EE379}" presName="circle" presStyleCnt="0"/>
      <dgm:spPr/>
    </dgm:pt>
    <dgm:pt modelId="{9C1C9F55-8D7C-47CD-960F-D127809EB7AD}" type="pres">
      <dgm:prSet presAssocID="{50146FFB-FE1E-4A9E-886F-7FFF412EE3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07A3B-D8E2-4D5F-914F-14E602B057CA}" type="pres">
      <dgm:prSet presAssocID="{50146FFB-FE1E-4A9E-886F-7FFF412EE3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278686A-9BB3-40DD-8B68-3D533246392A}" type="pres">
      <dgm:prSet presAssocID="{50146FFB-FE1E-4A9E-886F-7FFF412EE3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CCA45-B82B-478A-8D6B-F84D113BB3FE}" type="pres">
      <dgm:prSet presAssocID="{50146FFB-FE1E-4A9E-886F-7FFF412EE3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B8179-EAFE-43CA-9CB1-F5E5BFDE49CD}" type="pres">
      <dgm:prSet presAssocID="{50146FFB-FE1E-4A9E-886F-7FFF412EE379}" presName="quadrantPlaceholder" presStyleCnt="0"/>
      <dgm:spPr/>
    </dgm:pt>
    <dgm:pt modelId="{B16944A7-8829-4FF8-B7E6-36A23BEDF1DD}" type="pres">
      <dgm:prSet presAssocID="{50146FFB-FE1E-4A9E-886F-7FFF412EE379}" presName="center1" presStyleLbl="fgShp" presStyleIdx="0" presStyleCnt="2"/>
      <dgm:spPr/>
    </dgm:pt>
    <dgm:pt modelId="{9CAB0DE0-E01A-4789-9546-F6F0C5B0D486}" type="pres">
      <dgm:prSet presAssocID="{50146FFB-FE1E-4A9E-886F-7FFF412EE379}" presName="center2" presStyleLbl="fgShp" presStyleIdx="1" presStyleCnt="2"/>
      <dgm:spPr/>
    </dgm:pt>
  </dgm:ptLst>
  <dgm:cxnLst>
    <dgm:cxn modelId="{8165C591-175F-4850-9FA0-3E867D124153}" srcId="{50146FFB-FE1E-4A9E-886F-7FFF412EE379}" destId="{664A13E8-2110-4D14-9DF8-48B76990E71F}" srcOrd="3" destOrd="0" parTransId="{8630DBC6-A377-4E4A-8A3D-6B2411B9BF95}" sibTransId="{92A4E6E2-F6BF-49E3-9722-EAC025EE8309}"/>
    <dgm:cxn modelId="{892AD5EE-3F7E-46B0-8E0D-C5F73F316638}" type="presOf" srcId="{AD678C8F-B64E-4FE4-9C58-6B4A19CF7C96}" destId="{18F084E9-3057-4094-B3FC-81910AE39A28}" srcOrd="1" destOrd="1" presId="urn:microsoft.com/office/officeart/2005/8/layout/cycle4"/>
    <dgm:cxn modelId="{7EB56AEC-19E0-488E-A8E9-F52FC361165F}" type="presOf" srcId="{50146FFB-FE1E-4A9E-886F-7FFF412EE379}" destId="{3BEDE315-6718-4791-9784-A4D3FFF3DB1F}" srcOrd="0" destOrd="0" presId="urn:microsoft.com/office/officeart/2005/8/layout/cycle4"/>
    <dgm:cxn modelId="{A2444597-DB7F-4F26-9892-D4C84ED7EA80}" type="presOf" srcId="{664A13E8-2110-4D14-9DF8-48B76990E71F}" destId="{1F0CCA45-B82B-478A-8D6B-F84D113BB3FE}" srcOrd="0" destOrd="0" presId="urn:microsoft.com/office/officeart/2005/8/layout/cycle4"/>
    <dgm:cxn modelId="{6A506D99-F645-4A89-A819-0727828046A7}" type="presOf" srcId="{E774BA19-CE70-4621-BAC9-435944859190}" destId="{62807A3B-D8E2-4D5F-914F-14E602B057CA}" srcOrd="0" destOrd="0" presId="urn:microsoft.com/office/officeart/2005/8/layout/cycle4"/>
    <dgm:cxn modelId="{F1C62C5A-F04B-4E08-941F-E2BCC5794D34}" type="presOf" srcId="{1523EA93-AC42-4F01-B986-8010DFF83922}" destId="{18F084E9-3057-4094-B3FC-81910AE39A28}" srcOrd="1" destOrd="0" presId="urn:microsoft.com/office/officeart/2005/8/layout/cycle4"/>
    <dgm:cxn modelId="{7BB15EA1-16DD-4121-AE3C-C213FB746860}" srcId="{CE925D77-0E59-4F00-BBBB-96CDA4289B28}" destId="{77DD6379-990A-47AB-AA72-A5FACEF08679}" srcOrd="1" destOrd="0" parTransId="{8BB5CC34-0269-4491-A9FC-A0F286CD9891}" sibTransId="{BA2ADE06-90A0-49B9-86F6-4F7AF7E57F44}"/>
    <dgm:cxn modelId="{D8E58C5A-5165-472C-AEBC-AF9B093C9473}" srcId="{50146FFB-FE1E-4A9E-886F-7FFF412EE379}" destId="{CE925D77-0E59-4F00-BBBB-96CDA4289B28}" srcOrd="2" destOrd="0" parTransId="{C9425AB1-6C6F-4F42-A847-ED1E9AF02BC9}" sibTransId="{C3B5E5BA-3FB8-490E-97F2-A8D231C6B226}"/>
    <dgm:cxn modelId="{238EB738-BA29-4248-A534-E628F828A92F}" type="presOf" srcId="{D40C7F58-384B-4353-951C-F0E323168284}" destId="{37355C11-9168-439B-89E0-F0E928A8E63A}" srcOrd="0" destOrd="0" presId="urn:microsoft.com/office/officeart/2005/8/layout/cycle4"/>
    <dgm:cxn modelId="{592F9018-EE24-45C5-B6DA-E9726C052F2C}" srcId="{E774BA19-CE70-4621-BAC9-435944859190}" destId="{57E8583D-DF63-4521-9083-746DD25A996A}" srcOrd="0" destOrd="0" parTransId="{5DFAEC9E-5C2C-419F-960A-3650DBF06653}" sibTransId="{C38B609C-64AA-427C-8EFB-0D134B1EF77C}"/>
    <dgm:cxn modelId="{B071E7C9-EB86-4849-ADDF-35B01011386C}" srcId="{50146FFB-FE1E-4A9E-886F-7FFF412EE379}" destId="{2AA07737-1F62-444A-A2F8-0DAB0592A113}" srcOrd="0" destOrd="0" parTransId="{A8BD7218-E4A7-4CEF-8B1D-71F2B9DF2E07}" sibTransId="{F5732024-6F3D-4A42-9AE2-49A3B074ADC7}"/>
    <dgm:cxn modelId="{EF1F43E0-ACEF-4D55-A4DD-5E418992FDA0}" type="presOf" srcId="{A7766CD5-9991-474C-BD2A-494DC1626F7E}" destId="{F8C043D4-3634-4F40-9FFB-A69CB6364EFE}" srcOrd="1" destOrd="0" presId="urn:microsoft.com/office/officeart/2005/8/layout/cycle4"/>
    <dgm:cxn modelId="{E65A9372-7935-4461-AB61-04FB5FE82AE2}" type="presOf" srcId="{57E8583D-DF63-4521-9083-746DD25A996A}" destId="{9CFCD96F-5751-46AD-9742-2FEB4BFA65C7}" srcOrd="0" destOrd="0" presId="urn:microsoft.com/office/officeart/2005/8/layout/cycle4"/>
    <dgm:cxn modelId="{15AEA805-4A3D-4BAF-849A-8761ED63A5AA}" type="presOf" srcId="{3B1AE4D6-559C-42E8-815B-D85E08D9F13A}" destId="{9CFCD96F-5751-46AD-9742-2FEB4BFA65C7}" srcOrd="0" destOrd="1" presId="urn:microsoft.com/office/officeart/2005/8/layout/cycle4"/>
    <dgm:cxn modelId="{F0B7936E-D430-4568-AD94-FFD6CA895CFC}" type="presOf" srcId="{2778232C-5CFE-443B-B593-332929EF406E}" destId="{374E634A-CEE6-4676-AFCE-6D2E07D0692E}" srcOrd="0" destOrd="1" presId="urn:microsoft.com/office/officeart/2005/8/layout/cycle4"/>
    <dgm:cxn modelId="{88B911E0-79C9-46B3-B77F-C032BFCAC8C0}" type="presOf" srcId="{CE925D77-0E59-4F00-BBBB-96CDA4289B28}" destId="{C278686A-9BB3-40DD-8B68-3D533246392A}" srcOrd="0" destOrd="0" presId="urn:microsoft.com/office/officeart/2005/8/layout/cycle4"/>
    <dgm:cxn modelId="{C3277DC5-0F82-4B4F-B8A4-B83AB27B9D68}" type="presOf" srcId="{77DD6379-990A-47AB-AA72-A5FACEF08679}" destId="{FE9347E7-362B-4535-9B9E-0425C7AEB4F6}" srcOrd="1" destOrd="1" presId="urn:microsoft.com/office/officeart/2005/8/layout/cycle4"/>
    <dgm:cxn modelId="{0F26A268-00BA-46BF-A252-8099BBAD2866}" type="presOf" srcId="{77DD6379-990A-47AB-AA72-A5FACEF08679}" destId="{37355C11-9168-439B-89E0-F0E928A8E63A}" srcOrd="0" destOrd="1" presId="urn:microsoft.com/office/officeart/2005/8/layout/cycle4"/>
    <dgm:cxn modelId="{7615E75B-342C-4298-8D46-21411780BA51}" type="presOf" srcId="{A7766CD5-9991-474C-BD2A-494DC1626F7E}" destId="{374E634A-CEE6-4676-AFCE-6D2E07D0692E}" srcOrd="0" destOrd="0" presId="urn:microsoft.com/office/officeart/2005/8/layout/cycle4"/>
    <dgm:cxn modelId="{4774E921-B49F-4DCE-AE69-E56BA284D608}" type="presOf" srcId="{2778232C-5CFE-443B-B593-332929EF406E}" destId="{F8C043D4-3634-4F40-9FFB-A69CB6364EFE}" srcOrd="1" destOrd="1" presId="urn:microsoft.com/office/officeart/2005/8/layout/cycle4"/>
    <dgm:cxn modelId="{ED1364B3-E3E3-4316-9A96-33CEAECE3090}" type="presOf" srcId="{D40C7F58-384B-4353-951C-F0E323168284}" destId="{FE9347E7-362B-4535-9B9E-0425C7AEB4F6}" srcOrd="1" destOrd="0" presId="urn:microsoft.com/office/officeart/2005/8/layout/cycle4"/>
    <dgm:cxn modelId="{01EF8C81-4CE9-406E-94DE-DD74CDE05B73}" type="presOf" srcId="{2AA07737-1F62-444A-A2F8-0DAB0592A113}" destId="{9C1C9F55-8D7C-47CD-960F-D127809EB7AD}" srcOrd="0" destOrd="0" presId="urn:microsoft.com/office/officeart/2005/8/layout/cycle4"/>
    <dgm:cxn modelId="{D95C3296-474F-42E2-BF5E-5FAE249D1558}" type="presOf" srcId="{AD678C8F-B64E-4FE4-9C58-6B4A19CF7C96}" destId="{0BC52C22-15F6-454A-BFE2-C40F2A892333}" srcOrd="0" destOrd="1" presId="urn:microsoft.com/office/officeart/2005/8/layout/cycle4"/>
    <dgm:cxn modelId="{A7D64C0A-B6B7-49F3-A139-23F2FCB30F30}" srcId="{2AA07737-1F62-444A-A2F8-0DAB0592A113}" destId="{AD678C8F-B64E-4FE4-9C58-6B4A19CF7C96}" srcOrd="1" destOrd="0" parTransId="{A53477A3-CDE8-451A-8CB5-AB47B7E51E28}" sibTransId="{9B849170-9846-4B29-814A-B9F343115722}"/>
    <dgm:cxn modelId="{0AE4CC5C-5601-42EC-B0A5-D73DD38DB03C}" srcId="{50146FFB-FE1E-4A9E-886F-7FFF412EE379}" destId="{E774BA19-CE70-4621-BAC9-435944859190}" srcOrd="1" destOrd="0" parTransId="{7103D3CC-F062-4D98-B5EA-B7198EADA621}" sibTransId="{271BF5C6-22EA-48C9-86EC-D377C014D288}"/>
    <dgm:cxn modelId="{EC460EAC-C45D-4A33-8EE6-46B282142555}" srcId="{664A13E8-2110-4D14-9DF8-48B76990E71F}" destId="{A7766CD5-9991-474C-BD2A-494DC1626F7E}" srcOrd="0" destOrd="0" parTransId="{2FA5B3A0-2473-490B-809B-D6BF1801F5CD}" sibTransId="{3C29B3C5-5E41-440B-A806-19278D80334B}"/>
    <dgm:cxn modelId="{0E4B2C64-9BAA-4874-BD8F-08D10056BE67}" srcId="{664A13E8-2110-4D14-9DF8-48B76990E71F}" destId="{2778232C-5CFE-443B-B593-332929EF406E}" srcOrd="1" destOrd="0" parTransId="{8D21DDFC-2054-40BC-AF3B-49EEF906ADE4}" sibTransId="{37E7DEE1-521F-4B6D-B413-907558B0511E}"/>
    <dgm:cxn modelId="{9E69DA52-5D67-4D15-8BB0-F832716DB0B5}" type="presOf" srcId="{5B2D1E2D-F630-4CDA-9223-497B4898F0EB}" destId="{27168E3D-6877-406F-B552-9334AF784CA0}" srcOrd="1" destOrd="2" presId="urn:microsoft.com/office/officeart/2005/8/layout/cycle4"/>
    <dgm:cxn modelId="{6CBFAAB0-99F7-4525-BBE0-010C4D79DCA6}" srcId="{CE925D77-0E59-4F00-BBBB-96CDA4289B28}" destId="{D40C7F58-384B-4353-951C-F0E323168284}" srcOrd="0" destOrd="0" parTransId="{59F6008E-90E7-467D-89A3-DE51D796DD6A}" sibTransId="{AB27C054-99BE-47D7-A565-F269082E1FB4}"/>
    <dgm:cxn modelId="{AE60BEF7-8321-4618-B5B7-DB6C941C5A68}" type="presOf" srcId="{1523EA93-AC42-4F01-B986-8010DFF83922}" destId="{0BC52C22-15F6-454A-BFE2-C40F2A892333}" srcOrd="0" destOrd="0" presId="urn:microsoft.com/office/officeart/2005/8/layout/cycle4"/>
    <dgm:cxn modelId="{29213B9C-7525-421B-AC54-43BB879F79F6}" srcId="{2AA07737-1F62-444A-A2F8-0DAB0592A113}" destId="{1523EA93-AC42-4F01-B986-8010DFF83922}" srcOrd="0" destOrd="0" parTransId="{F98AB6EE-5624-409A-BBF1-0737145550F8}" sibTransId="{0CCAFE24-5E7C-4EC8-85B2-B9BAD1DC3353}"/>
    <dgm:cxn modelId="{9B8B0869-5E5B-455C-85B9-940FB397B986}" srcId="{E774BA19-CE70-4621-BAC9-435944859190}" destId="{5B2D1E2D-F630-4CDA-9223-497B4898F0EB}" srcOrd="2" destOrd="0" parTransId="{0576AD13-AF19-4842-B27B-34D2F6DFDB6E}" sibTransId="{4599A4B5-85D9-4A0E-A137-A71631C958CE}"/>
    <dgm:cxn modelId="{A0CEC3A6-388B-43AB-8476-A2A91DBB8484}" type="presOf" srcId="{3B1AE4D6-559C-42E8-815B-D85E08D9F13A}" destId="{27168E3D-6877-406F-B552-9334AF784CA0}" srcOrd="1" destOrd="1" presId="urn:microsoft.com/office/officeart/2005/8/layout/cycle4"/>
    <dgm:cxn modelId="{F4F58D81-B48E-451B-8ECD-1CFEEF25DD8E}" type="presOf" srcId="{57E8583D-DF63-4521-9083-746DD25A996A}" destId="{27168E3D-6877-406F-B552-9334AF784CA0}" srcOrd="1" destOrd="0" presId="urn:microsoft.com/office/officeart/2005/8/layout/cycle4"/>
    <dgm:cxn modelId="{97871625-921C-45A0-B782-7001EF3F8915}" type="presOf" srcId="{5B2D1E2D-F630-4CDA-9223-497B4898F0EB}" destId="{9CFCD96F-5751-46AD-9742-2FEB4BFA65C7}" srcOrd="0" destOrd="2" presId="urn:microsoft.com/office/officeart/2005/8/layout/cycle4"/>
    <dgm:cxn modelId="{7BBC981F-0E14-4F47-901A-57655B18432D}" srcId="{E774BA19-CE70-4621-BAC9-435944859190}" destId="{3B1AE4D6-559C-42E8-815B-D85E08D9F13A}" srcOrd="1" destOrd="0" parTransId="{8C465930-4B51-4ACC-91FB-B7E4252B3A09}" sibTransId="{2DB693C4-E815-4AA4-B471-BAC91C9FB11C}"/>
    <dgm:cxn modelId="{70D46C8B-1EBA-46B5-9587-B958EF3DFBD2}" type="presParOf" srcId="{3BEDE315-6718-4791-9784-A4D3FFF3DB1F}" destId="{14AF874A-C63E-4C68-939F-F90F1AACAE63}" srcOrd="0" destOrd="0" presId="urn:microsoft.com/office/officeart/2005/8/layout/cycle4"/>
    <dgm:cxn modelId="{E5E4C322-D2DE-4828-8465-2408E7DA716C}" type="presParOf" srcId="{14AF874A-C63E-4C68-939F-F90F1AACAE63}" destId="{6D4AB96B-8181-4383-977C-8E675D3CA9A2}" srcOrd="0" destOrd="0" presId="urn:microsoft.com/office/officeart/2005/8/layout/cycle4"/>
    <dgm:cxn modelId="{EF4DF966-FE1E-4360-BDF1-A6D445EE7A9E}" type="presParOf" srcId="{6D4AB96B-8181-4383-977C-8E675D3CA9A2}" destId="{0BC52C22-15F6-454A-BFE2-C40F2A892333}" srcOrd="0" destOrd="0" presId="urn:microsoft.com/office/officeart/2005/8/layout/cycle4"/>
    <dgm:cxn modelId="{660857D7-D7B1-4839-A7D0-28D73E963D4D}" type="presParOf" srcId="{6D4AB96B-8181-4383-977C-8E675D3CA9A2}" destId="{18F084E9-3057-4094-B3FC-81910AE39A28}" srcOrd="1" destOrd="0" presId="urn:microsoft.com/office/officeart/2005/8/layout/cycle4"/>
    <dgm:cxn modelId="{1207B110-C5D2-44EA-83A6-E08F11972249}" type="presParOf" srcId="{14AF874A-C63E-4C68-939F-F90F1AACAE63}" destId="{F4EE06C7-6362-4ABB-B84C-A80B891BE49F}" srcOrd="1" destOrd="0" presId="urn:microsoft.com/office/officeart/2005/8/layout/cycle4"/>
    <dgm:cxn modelId="{76EC5528-BE62-4176-BC76-B602C391F290}" type="presParOf" srcId="{F4EE06C7-6362-4ABB-B84C-A80B891BE49F}" destId="{9CFCD96F-5751-46AD-9742-2FEB4BFA65C7}" srcOrd="0" destOrd="0" presId="urn:microsoft.com/office/officeart/2005/8/layout/cycle4"/>
    <dgm:cxn modelId="{BF26B5B6-64D0-4728-87A5-633578CFAF9C}" type="presParOf" srcId="{F4EE06C7-6362-4ABB-B84C-A80B891BE49F}" destId="{27168E3D-6877-406F-B552-9334AF784CA0}" srcOrd="1" destOrd="0" presId="urn:microsoft.com/office/officeart/2005/8/layout/cycle4"/>
    <dgm:cxn modelId="{D8A8AE18-CB53-4A7F-85A2-C144B7DF0F5D}" type="presParOf" srcId="{14AF874A-C63E-4C68-939F-F90F1AACAE63}" destId="{33C58893-5F40-4702-9537-7CAF9D226A7C}" srcOrd="2" destOrd="0" presId="urn:microsoft.com/office/officeart/2005/8/layout/cycle4"/>
    <dgm:cxn modelId="{CDB1106F-3040-4808-BE18-65572D607A00}" type="presParOf" srcId="{33C58893-5F40-4702-9537-7CAF9D226A7C}" destId="{37355C11-9168-439B-89E0-F0E928A8E63A}" srcOrd="0" destOrd="0" presId="urn:microsoft.com/office/officeart/2005/8/layout/cycle4"/>
    <dgm:cxn modelId="{0D3F2E80-3106-4DBA-A961-F5716487C810}" type="presParOf" srcId="{33C58893-5F40-4702-9537-7CAF9D226A7C}" destId="{FE9347E7-362B-4535-9B9E-0425C7AEB4F6}" srcOrd="1" destOrd="0" presId="urn:microsoft.com/office/officeart/2005/8/layout/cycle4"/>
    <dgm:cxn modelId="{A9DCD8A4-137A-4E8D-8805-00449B51CCEA}" type="presParOf" srcId="{14AF874A-C63E-4C68-939F-F90F1AACAE63}" destId="{9390747F-E3C8-41C3-B283-E458E828A02D}" srcOrd="3" destOrd="0" presId="urn:microsoft.com/office/officeart/2005/8/layout/cycle4"/>
    <dgm:cxn modelId="{A4598228-8C74-423E-BA42-E08C8B9E7A4C}" type="presParOf" srcId="{9390747F-E3C8-41C3-B283-E458E828A02D}" destId="{374E634A-CEE6-4676-AFCE-6D2E07D0692E}" srcOrd="0" destOrd="0" presId="urn:microsoft.com/office/officeart/2005/8/layout/cycle4"/>
    <dgm:cxn modelId="{39A171A3-15D5-4B9D-9D85-79B820E86C3E}" type="presParOf" srcId="{9390747F-E3C8-41C3-B283-E458E828A02D}" destId="{F8C043D4-3634-4F40-9FFB-A69CB6364EFE}" srcOrd="1" destOrd="0" presId="urn:microsoft.com/office/officeart/2005/8/layout/cycle4"/>
    <dgm:cxn modelId="{DEE6D3EA-11AB-4081-BF79-47A56021BF27}" type="presParOf" srcId="{14AF874A-C63E-4C68-939F-F90F1AACAE63}" destId="{679210C0-34DC-4B02-A106-D23201ECF63D}" srcOrd="4" destOrd="0" presId="urn:microsoft.com/office/officeart/2005/8/layout/cycle4"/>
    <dgm:cxn modelId="{BED498C6-52D9-4956-958E-B54DC67F2EAE}" type="presParOf" srcId="{3BEDE315-6718-4791-9784-A4D3FFF3DB1F}" destId="{8C8DD342-9F9F-4BD0-964D-C9C4EA58F2CC}" srcOrd="1" destOrd="0" presId="urn:microsoft.com/office/officeart/2005/8/layout/cycle4"/>
    <dgm:cxn modelId="{EC598EB8-25DB-4DE3-BB88-9A349F60C1A4}" type="presParOf" srcId="{8C8DD342-9F9F-4BD0-964D-C9C4EA58F2CC}" destId="{9C1C9F55-8D7C-47CD-960F-D127809EB7AD}" srcOrd="0" destOrd="0" presId="urn:microsoft.com/office/officeart/2005/8/layout/cycle4"/>
    <dgm:cxn modelId="{95F40478-F63A-4779-8808-E4AE9C6A93BD}" type="presParOf" srcId="{8C8DD342-9F9F-4BD0-964D-C9C4EA58F2CC}" destId="{62807A3B-D8E2-4D5F-914F-14E602B057CA}" srcOrd="1" destOrd="0" presId="urn:microsoft.com/office/officeart/2005/8/layout/cycle4"/>
    <dgm:cxn modelId="{3A04D07F-05C5-4A55-B03D-E9604F7CA03B}" type="presParOf" srcId="{8C8DD342-9F9F-4BD0-964D-C9C4EA58F2CC}" destId="{C278686A-9BB3-40DD-8B68-3D533246392A}" srcOrd="2" destOrd="0" presId="urn:microsoft.com/office/officeart/2005/8/layout/cycle4"/>
    <dgm:cxn modelId="{22FD9376-450B-41C0-828C-AEBF9112DB74}" type="presParOf" srcId="{8C8DD342-9F9F-4BD0-964D-C9C4EA58F2CC}" destId="{1F0CCA45-B82B-478A-8D6B-F84D113BB3FE}" srcOrd="3" destOrd="0" presId="urn:microsoft.com/office/officeart/2005/8/layout/cycle4"/>
    <dgm:cxn modelId="{37B41B9A-70DD-4EDB-90D9-2F411F410EFB}" type="presParOf" srcId="{8C8DD342-9F9F-4BD0-964D-C9C4EA58F2CC}" destId="{6CBB8179-EAFE-43CA-9CB1-F5E5BFDE49CD}" srcOrd="4" destOrd="0" presId="urn:microsoft.com/office/officeart/2005/8/layout/cycle4"/>
    <dgm:cxn modelId="{0FFBED45-FA13-4807-A01A-D1072D0ADDAF}" type="presParOf" srcId="{3BEDE315-6718-4791-9784-A4D3FFF3DB1F}" destId="{B16944A7-8829-4FF8-B7E6-36A23BEDF1DD}" srcOrd="2" destOrd="0" presId="urn:microsoft.com/office/officeart/2005/8/layout/cycle4"/>
    <dgm:cxn modelId="{47031138-85D8-45C3-A118-58028F27DBCB}" type="presParOf" srcId="{3BEDE315-6718-4791-9784-A4D3FFF3DB1F}" destId="{9CAB0DE0-E01A-4789-9546-F6F0C5B0D48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55C11-9168-439B-89E0-F0E928A8E63A}">
      <dsp:nvSpPr>
        <dsp:cNvPr id="0" name=""/>
        <dsp:cNvSpPr/>
      </dsp:nvSpPr>
      <dsp:spPr>
        <a:xfrm>
          <a:off x="4242743" y="3427580"/>
          <a:ext cx="3340035" cy="161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רצון להיות הכי טוב במה שאני עושה. 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העמקת ידע מקצועי ולימוד מתמיד</a:t>
          </a:r>
          <a:endParaRPr lang="en-US" sz="1800" kern="1200" dirty="0"/>
        </a:p>
      </dsp:txBody>
      <dsp:txXfrm>
        <a:off x="5280186" y="3866257"/>
        <a:ext cx="2267160" cy="1138870"/>
      </dsp:txXfrm>
    </dsp:sp>
    <dsp:sp modelId="{374E634A-CEE6-4676-AFCE-6D2E07D0692E}">
      <dsp:nvSpPr>
        <dsp:cNvPr id="0" name=""/>
        <dsp:cNvSpPr/>
      </dsp:nvSpPr>
      <dsp:spPr>
        <a:xfrm>
          <a:off x="-21939" y="3427580"/>
          <a:ext cx="3744019" cy="161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68580" rIns="0" bIns="68580" numCol="1" spcCol="1270" anchor="t" anchorCtr="0">
          <a:noAutofit/>
        </a:bodyPr>
        <a:lstStyle/>
        <a:p>
          <a:pPr marL="533400" lvl="1" indent="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סקרנות וצמאון לראיה כוללת</a:t>
          </a:r>
          <a:endParaRPr lang="en-US" sz="1800" kern="1200" dirty="0"/>
        </a:p>
        <a:p>
          <a:pPr marL="533400" lvl="1" indent="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אפקט הקשית</a:t>
          </a:r>
          <a:endParaRPr lang="en-US" sz="1800" kern="1200" dirty="0"/>
        </a:p>
      </dsp:txBody>
      <dsp:txXfrm>
        <a:off x="13493" y="3866257"/>
        <a:ext cx="2549949" cy="1138870"/>
      </dsp:txXfrm>
    </dsp:sp>
    <dsp:sp modelId="{9CFCD96F-5751-46AD-9742-2FEB4BFA65C7}">
      <dsp:nvSpPr>
        <dsp:cNvPr id="0" name=""/>
        <dsp:cNvSpPr/>
      </dsp:nvSpPr>
      <dsp:spPr>
        <a:xfrm>
          <a:off x="4295781" y="0"/>
          <a:ext cx="3233959" cy="161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68580" rIns="68580" bIns="68580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הבנת </a:t>
          </a:r>
          <a:r>
            <a:rPr lang="he-IL" sz="1800" kern="1200" dirty="0" smtClean="0"/>
            <a:t>חוזקות </a:t>
          </a:r>
          <a:r>
            <a:rPr lang="he-IL" sz="1800" kern="1200" dirty="0" smtClean="0"/>
            <a:t>וחולשות. 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הכרת סגנון פעולה</a:t>
          </a:r>
          <a:endParaRPr lang="en-US" sz="1800" kern="1200" dirty="0"/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הכרת סגנון לימוד יעיל</a:t>
          </a:r>
          <a:endParaRPr lang="en-US" sz="1800" kern="1200" dirty="0"/>
        </a:p>
      </dsp:txBody>
      <dsp:txXfrm>
        <a:off x="5301401" y="35432"/>
        <a:ext cx="2192907" cy="1138870"/>
      </dsp:txXfrm>
    </dsp:sp>
    <dsp:sp modelId="{0BC52C22-15F6-454A-BFE2-C40F2A892333}">
      <dsp:nvSpPr>
        <dsp:cNvPr id="0" name=""/>
        <dsp:cNvSpPr/>
      </dsp:nvSpPr>
      <dsp:spPr>
        <a:xfrm>
          <a:off x="121698" y="0"/>
          <a:ext cx="3024722" cy="1612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274638" lvl="1" indent="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יכולת להכיל שינויים</a:t>
          </a:r>
          <a:endParaRPr lang="en-US" sz="1800" kern="1200" dirty="0"/>
        </a:p>
        <a:p>
          <a:pPr marL="274638" lvl="1" indent="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יכולת להתמודד עם משימות ברמת קושי שונה</a:t>
          </a:r>
          <a:endParaRPr lang="en-US" sz="1800" kern="1200" dirty="0"/>
        </a:p>
      </dsp:txBody>
      <dsp:txXfrm>
        <a:off x="157130" y="35432"/>
        <a:ext cx="2046441" cy="1138870"/>
      </dsp:txXfrm>
    </dsp:sp>
    <dsp:sp modelId="{9C1C9F55-8D7C-47CD-960F-D127809EB7AD}">
      <dsp:nvSpPr>
        <dsp:cNvPr id="0" name=""/>
        <dsp:cNvSpPr/>
      </dsp:nvSpPr>
      <dsp:spPr>
        <a:xfrm>
          <a:off x="1547451" y="287311"/>
          <a:ext cx="2182562" cy="218256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170688" rIns="170688" bIns="170688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b="1" kern="1200" dirty="0" smtClean="0"/>
            <a:t>תחושת מסוגלות והסתגלות לשינוי</a:t>
          </a:r>
          <a:endParaRPr lang="en-US" sz="2400" b="1" kern="1200" dirty="0"/>
        </a:p>
      </dsp:txBody>
      <dsp:txXfrm>
        <a:off x="2186709" y="926569"/>
        <a:ext cx="1543304" cy="1543304"/>
      </dsp:txXfrm>
    </dsp:sp>
    <dsp:sp modelId="{62807A3B-D8E2-4D5F-914F-14E602B057CA}">
      <dsp:nvSpPr>
        <dsp:cNvPr id="0" name=""/>
        <dsp:cNvSpPr/>
      </dsp:nvSpPr>
      <dsp:spPr>
        <a:xfrm rot="5400000">
          <a:off x="3830825" y="287311"/>
          <a:ext cx="2182562" cy="2182562"/>
        </a:xfrm>
        <a:prstGeom prst="pieWedg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800" b="1" kern="1200" dirty="0" smtClean="0">
              <a:solidFill>
                <a:schemeClr val="tx1"/>
              </a:solidFill>
            </a:rPr>
            <a:t>הכרת</a:t>
          </a:r>
          <a:r>
            <a:rPr lang="he-IL" sz="2400" b="1" kern="1200" dirty="0" smtClean="0">
              <a:solidFill>
                <a:schemeClr val="tx1"/>
              </a:solidFill>
            </a:rPr>
            <a:t> </a:t>
          </a:r>
          <a:r>
            <a:rPr lang="he-IL" sz="2800" b="1" kern="1200" dirty="0" smtClean="0">
              <a:solidFill>
                <a:schemeClr val="tx1"/>
              </a:solidFill>
            </a:rPr>
            <a:t>העצמי</a:t>
          </a:r>
          <a:endParaRPr lang="en-US" sz="2400" b="1" kern="1200" dirty="0">
            <a:solidFill>
              <a:schemeClr val="tx1"/>
            </a:solidFill>
          </a:endParaRPr>
        </a:p>
      </dsp:txBody>
      <dsp:txXfrm rot="-5400000">
        <a:off x="3830825" y="926569"/>
        <a:ext cx="1543304" cy="1543304"/>
      </dsp:txXfrm>
    </dsp:sp>
    <dsp:sp modelId="{C278686A-9BB3-40DD-8B68-3D533246392A}">
      <dsp:nvSpPr>
        <dsp:cNvPr id="0" name=""/>
        <dsp:cNvSpPr/>
      </dsp:nvSpPr>
      <dsp:spPr>
        <a:xfrm rot="10800000">
          <a:off x="3830825" y="2570685"/>
          <a:ext cx="2182562" cy="2182562"/>
        </a:xfrm>
        <a:prstGeom prst="pieWedg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84912" rIns="108000" bIns="184912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b="1" kern="1200" dirty="0" smtClean="0">
              <a:solidFill>
                <a:schemeClr val="tx1"/>
              </a:solidFill>
            </a:rPr>
            <a:t>שאיפה למצוינות </a:t>
          </a:r>
          <a:r>
            <a:rPr lang="he-IL" sz="2800" b="1" kern="1200" dirty="0" smtClean="0">
              <a:solidFill>
                <a:schemeClr val="tx1"/>
              </a:solidFill>
            </a:rPr>
            <a:t>מקצועית</a:t>
          </a:r>
          <a:endParaRPr lang="en-US" sz="2600" b="1" kern="1200" dirty="0">
            <a:solidFill>
              <a:schemeClr val="tx1"/>
            </a:solidFill>
          </a:endParaRPr>
        </a:p>
      </dsp:txBody>
      <dsp:txXfrm rot="10800000">
        <a:off x="3830825" y="2570685"/>
        <a:ext cx="1543304" cy="1543304"/>
      </dsp:txXfrm>
    </dsp:sp>
    <dsp:sp modelId="{1F0CCA45-B82B-478A-8D6B-F84D113BB3FE}">
      <dsp:nvSpPr>
        <dsp:cNvPr id="0" name=""/>
        <dsp:cNvSpPr/>
      </dsp:nvSpPr>
      <dsp:spPr>
        <a:xfrm rot="16200000">
          <a:off x="1547451" y="2570685"/>
          <a:ext cx="2182562" cy="2182562"/>
        </a:xfrm>
        <a:prstGeom prst="pieWedg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b="1" kern="1200" dirty="0" smtClean="0"/>
            <a:t>ראיה </a:t>
          </a:r>
          <a:r>
            <a:rPr lang="he-IL" sz="2800" b="1" kern="1200" dirty="0" smtClean="0"/>
            <a:t>רחבה</a:t>
          </a:r>
          <a:endParaRPr lang="en-US" sz="2400" b="1" kern="1200" dirty="0"/>
        </a:p>
      </dsp:txBody>
      <dsp:txXfrm rot="5400000">
        <a:off x="2186709" y="2570685"/>
        <a:ext cx="1543304" cy="1543304"/>
      </dsp:txXfrm>
    </dsp:sp>
    <dsp:sp modelId="{B16944A7-8829-4FF8-B7E6-36A23BEDF1DD}">
      <dsp:nvSpPr>
        <dsp:cNvPr id="0" name=""/>
        <dsp:cNvSpPr/>
      </dsp:nvSpPr>
      <dsp:spPr>
        <a:xfrm>
          <a:off x="3403638" y="2066629"/>
          <a:ext cx="753563" cy="65527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B0DE0-E01A-4789-9546-F6F0C5B0D486}">
      <dsp:nvSpPr>
        <dsp:cNvPr id="0" name=""/>
        <dsp:cNvSpPr/>
      </dsp:nvSpPr>
      <dsp:spPr>
        <a:xfrm rot="10800000">
          <a:off x="3403638" y="2318657"/>
          <a:ext cx="753563" cy="65527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2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7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8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3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0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D1F98-B010-438E-A0C6-8B4D456F6A88}" type="datetimeFigureOut">
              <a:rPr lang="en-US" smtClean="0"/>
              <a:t>17/10/2015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3D01-21AC-4C77-9E13-6D275E6C4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3182204"/>
              </p:ext>
            </p:extLst>
          </p:nvPr>
        </p:nvGraphicFramePr>
        <p:xfrm>
          <a:off x="971600" y="1412776"/>
          <a:ext cx="75608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he-IL" dirty="0" smtClean="0">
                <a:cs typeface="+mn-cs"/>
              </a:rPr>
              <a:t>גורמי הצלחה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86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53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גורמי הצלחה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</dc:creator>
  <cp:lastModifiedBy>Rafi</cp:lastModifiedBy>
  <cp:revision>10</cp:revision>
  <dcterms:created xsi:type="dcterms:W3CDTF">2015-10-12T19:23:26Z</dcterms:created>
  <dcterms:modified xsi:type="dcterms:W3CDTF">2015-10-17T16:49:22Z</dcterms:modified>
</cp:coreProperties>
</file>