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1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20A9562-6C97-40A7-8F22-2B012131E0CC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81113-5DC3-4787-82F5-72882BBD6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562-6C97-40A7-8F22-2B012131E0CC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1113-5DC3-4787-82F5-72882BBD6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20A9562-6C97-40A7-8F22-2B012131E0CC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1481113-5DC3-4787-82F5-72882BBD6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562-6C97-40A7-8F22-2B012131E0CC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481113-5DC3-4787-82F5-72882BBD6B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562-6C97-40A7-8F22-2B012131E0CC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1481113-5DC3-4787-82F5-72882BBD6B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20A9562-6C97-40A7-8F22-2B012131E0CC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481113-5DC3-4787-82F5-72882BBD6B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20A9562-6C97-40A7-8F22-2B012131E0CC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481113-5DC3-4787-82F5-72882BBD6B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562-6C97-40A7-8F22-2B012131E0CC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481113-5DC3-4787-82F5-72882BBD6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562-6C97-40A7-8F22-2B012131E0CC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81113-5DC3-4787-82F5-72882BBD6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9562-6C97-40A7-8F22-2B012131E0CC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481113-5DC3-4787-82F5-72882BBD6B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20A9562-6C97-40A7-8F22-2B012131E0CC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481113-5DC3-4787-82F5-72882BBD6B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20A9562-6C97-40A7-8F22-2B012131E0CC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481113-5DC3-4787-82F5-72882BBD6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Position-Based Fluid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Samantha Cohen </a:t>
            </a:r>
          </a:p>
          <a:p>
            <a:r>
              <a:rPr lang="en-US" dirty="0" smtClean="0"/>
              <a:t>Sarah Leung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Position-Based Fluids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r>
              <a:rPr lang="en-US" dirty="0" smtClean="0"/>
              <a:t>Solves </a:t>
            </a:r>
            <a:r>
              <a:rPr lang="en-US" dirty="0" smtClean="0"/>
              <a:t>density constraint, a function of the particle and its neighbors, to enforce </a:t>
            </a:r>
            <a:r>
              <a:rPr lang="en-US" dirty="0" smtClean="0"/>
              <a:t>incompressibility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 smtClean="0"/>
              <a:t>functions </a:t>
            </a:r>
            <a:r>
              <a:rPr lang="en-US" dirty="0" smtClean="0"/>
              <a:t>to determine the weight of each neighbor on the </a:t>
            </a:r>
            <a:r>
              <a:rPr lang="en-US" dirty="0" smtClean="0"/>
              <a:t>particle</a:t>
            </a:r>
          </a:p>
          <a:p>
            <a:r>
              <a:rPr lang="en-US" dirty="0" smtClean="0"/>
              <a:t>Jacobi solver for constraint projection</a:t>
            </a:r>
            <a:endParaRPr lang="en-US" dirty="0" smtClean="0"/>
          </a:p>
          <a:p>
            <a:r>
              <a:rPr lang="en-US" dirty="0" smtClean="0"/>
              <a:t>Neighbor search implemented using spatial hashing</a:t>
            </a:r>
          </a:p>
          <a:p>
            <a:r>
              <a:rPr lang="en-US" dirty="0" smtClean="0"/>
              <a:t>Static collision detection with bounding box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2667000"/>
            <a:ext cx="2495550" cy="619125"/>
          </a:xfrm>
          <a:prstGeom prst="rect">
            <a:avLst/>
          </a:prstGeom>
          <a:noFill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3276600"/>
            <a:ext cx="2752725" cy="752475"/>
          </a:xfrm>
          <a:prstGeom prst="rect">
            <a:avLst/>
          </a:prstGeom>
          <a:noFill/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			    </a:t>
            </a:r>
            <a:r>
              <a:rPr lang="en-US" sz="2000" dirty="0" smtClean="0"/>
              <a:t>(Macklin and Muller, 2013)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Predict new positions </a:t>
            </a:r>
          </a:p>
          <a:p>
            <a:r>
              <a:rPr lang="en-US" dirty="0" smtClean="0"/>
              <a:t>Find particle neighbors </a:t>
            </a:r>
          </a:p>
          <a:p>
            <a:r>
              <a:rPr lang="en-US" dirty="0" smtClean="0"/>
              <a:t>Loop for n iterations: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Calculate density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Calculate position delta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Updated predicted position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Collision detection and response</a:t>
            </a:r>
          </a:p>
          <a:p>
            <a:r>
              <a:rPr lang="en-US" dirty="0" smtClean="0"/>
              <a:t>Update velocity and position</a:t>
            </a:r>
          </a:p>
          <a:p>
            <a:r>
              <a:rPr lang="en-US" dirty="0" smtClean="0"/>
              <a:t>Apply XSPH viscosity and </a:t>
            </a:r>
            <a:r>
              <a:rPr lang="en-US" dirty="0" err="1" smtClean="0"/>
              <a:t>vorticity</a:t>
            </a:r>
            <a:r>
              <a:rPr lang="en-US" dirty="0" smtClean="0"/>
              <a:t> confinement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Tuning parameters  </a:t>
            </a:r>
          </a:p>
          <a:p>
            <a:r>
              <a:rPr lang="en-US" dirty="0" smtClean="0"/>
              <a:t>T</a:t>
            </a:r>
            <a:r>
              <a:rPr lang="en-US" dirty="0" smtClean="0"/>
              <a:t>ime/memory optimization with spatial hashing</a:t>
            </a:r>
          </a:p>
          <a:p>
            <a:r>
              <a:rPr lang="en-US" dirty="0" smtClean="0"/>
              <a:t>R</a:t>
            </a:r>
            <a:r>
              <a:rPr lang="en-US" dirty="0" smtClean="0"/>
              <a:t>endering using level sets </a:t>
            </a:r>
          </a:p>
          <a:p>
            <a:r>
              <a:rPr lang="en-US" dirty="0" smtClean="0"/>
              <a:t>Collision detection with fixed primitives and solid meshes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1535</TotalTime>
  <Words>82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Position-Based Fluid Simulation</vt:lpstr>
      <vt:lpstr>Position-Based Fluids</vt:lpstr>
      <vt:lpstr>Algorithm        (Macklin and Muller, 2013)</vt:lpstr>
      <vt:lpstr>Videos and Future Work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Position-Based Fluid Simulation</dc:title>
  <dc:creator>sar</dc:creator>
  <cp:lastModifiedBy>sar</cp:lastModifiedBy>
  <cp:revision>21</cp:revision>
  <dcterms:created xsi:type="dcterms:W3CDTF">2014-04-21T18:55:54Z</dcterms:created>
  <dcterms:modified xsi:type="dcterms:W3CDTF">2014-04-23T15:24:26Z</dcterms:modified>
</cp:coreProperties>
</file>