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4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A1C6-A349-4BE7-9B7D-785F0BF2F1AE}" type="datetimeFigureOut">
              <a:rPr lang="en-CA" smtClean="0"/>
              <a:t>24/03/2013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F64D-72D1-4DB3-902C-3F706457D3C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A1C6-A349-4BE7-9B7D-785F0BF2F1AE}" type="datetimeFigureOut">
              <a:rPr lang="en-CA" smtClean="0"/>
              <a:t>24/03/2013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F64D-72D1-4DB3-902C-3F706457D3C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A1C6-A349-4BE7-9B7D-785F0BF2F1AE}" type="datetimeFigureOut">
              <a:rPr lang="en-CA" smtClean="0"/>
              <a:t>24/03/2013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F64D-72D1-4DB3-902C-3F706457D3C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A1C6-A349-4BE7-9B7D-785F0BF2F1AE}" type="datetimeFigureOut">
              <a:rPr lang="en-CA" smtClean="0"/>
              <a:t>24/03/2013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F64D-72D1-4DB3-902C-3F706457D3C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A1C6-A349-4BE7-9B7D-785F0BF2F1AE}" type="datetimeFigureOut">
              <a:rPr lang="en-CA" smtClean="0"/>
              <a:t>24/03/2013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F64D-72D1-4DB3-902C-3F706457D3C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A1C6-A349-4BE7-9B7D-785F0BF2F1AE}" type="datetimeFigureOut">
              <a:rPr lang="en-CA" smtClean="0"/>
              <a:t>24/03/2013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F64D-72D1-4DB3-902C-3F706457D3C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A1C6-A349-4BE7-9B7D-785F0BF2F1AE}" type="datetimeFigureOut">
              <a:rPr lang="en-CA" smtClean="0"/>
              <a:t>24/03/2013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F64D-72D1-4DB3-902C-3F706457D3C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A1C6-A349-4BE7-9B7D-785F0BF2F1AE}" type="datetimeFigureOut">
              <a:rPr lang="en-CA" smtClean="0"/>
              <a:t>24/03/2013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F64D-72D1-4DB3-902C-3F706457D3C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A1C6-A349-4BE7-9B7D-785F0BF2F1AE}" type="datetimeFigureOut">
              <a:rPr lang="en-CA" smtClean="0"/>
              <a:t>24/03/2013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F64D-72D1-4DB3-902C-3F706457D3C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A1C6-A349-4BE7-9B7D-785F0BF2F1AE}" type="datetimeFigureOut">
              <a:rPr lang="en-CA" smtClean="0"/>
              <a:t>24/03/2013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F64D-72D1-4DB3-902C-3F706457D3C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A1C6-A349-4BE7-9B7D-785F0BF2F1AE}" type="datetimeFigureOut">
              <a:rPr lang="en-CA" smtClean="0"/>
              <a:t>24/03/2013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F64D-72D1-4DB3-902C-3F706457D3C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DA1C6-A349-4BE7-9B7D-785F0BF2F1AE}" type="datetimeFigureOut">
              <a:rPr lang="en-CA" smtClean="0"/>
              <a:t>24/03/2013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4F64D-72D1-4DB3-902C-3F706457D3C0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238" y="590550"/>
            <a:ext cx="8391525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-36512" y="1796623"/>
            <a:ext cx="4680520" cy="1200329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7200" b="1" cap="none" spc="150" dirty="0" err="1" smtClean="0">
                <a:ln w="11430"/>
                <a:solidFill>
                  <a:srgbClr val="F8F8F8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SprintMgr</a:t>
            </a:r>
            <a:endParaRPr lang="en-US" sz="7200" b="1" cap="none" spc="150" dirty="0">
              <a:ln w="11430"/>
              <a:solidFill>
                <a:srgbClr val="F8F8F8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5373216"/>
            <a:ext cx="8352928" cy="89255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52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e</a:t>
            </a:r>
            <a:r>
              <a:rPr lang="en-US" sz="52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dward.sitarski@gmail.com</a:t>
            </a:r>
            <a:endParaRPr lang="en-US" sz="52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8334" y="1268760"/>
            <a:ext cx="6441265" cy="4998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51520" y="2276872"/>
            <a:ext cx="4680520" cy="1200329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7200" b="1" cap="none" spc="150" dirty="0" err="1" smtClean="0">
                <a:ln w="11430"/>
                <a:solidFill>
                  <a:srgbClr val="F8F8F8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SprintMgr</a:t>
            </a:r>
            <a:endParaRPr lang="en-US" sz="7200" b="1" cap="none" spc="150" dirty="0">
              <a:ln w="11430"/>
              <a:solidFill>
                <a:srgbClr val="F8F8F8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238" y="590550"/>
            <a:ext cx="8391525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67544" y="1529497"/>
            <a:ext cx="4896544" cy="1323439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8000" b="1" cap="none" spc="150" dirty="0" err="1" smtClean="0">
                <a:ln w="11430"/>
                <a:solidFill>
                  <a:srgbClr val="F8F8F8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SprintMgr</a:t>
            </a:r>
            <a:endParaRPr lang="en-US" sz="8000" b="1" cap="none" spc="150" dirty="0">
              <a:ln w="11430"/>
              <a:solidFill>
                <a:srgbClr val="F8F8F8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5373216"/>
            <a:ext cx="8352928" cy="89255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52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e</a:t>
            </a:r>
            <a:r>
              <a:rPr lang="en-US" sz="52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dward.sitarski@gmail.com</a:t>
            </a:r>
            <a:endParaRPr lang="en-US" sz="52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Edward Sitarski</dc:creator>
  <cp:lastModifiedBy>Edward Sitarski</cp:lastModifiedBy>
  <cp:revision>4</cp:revision>
  <dcterms:created xsi:type="dcterms:W3CDTF">2013-03-24T19:22:20Z</dcterms:created>
  <dcterms:modified xsi:type="dcterms:W3CDTF">2013-03-24T21:30:43Z</dcterms:modified>
</cp:coreProperties>
</file>