
<file path=[Content_Types].xml><?xml version="1.0" encoding="utf-8"?>
<Types xmlns="http://schemas.openxmlformats.org/package/2006/content-types">
  <Default Extension="jpeg" ContentType="image/jpeg"/>
  <Default Extension="jp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4" r:id="rId3"/>
    <p:sldId id="274" r:id="rId4"/>
    <p:sldId id="273" r:id="rId5"/>
    <p:sldId id="266" r:id="rId6"/>
    <p:sldId id="265" r:id="rId7"/>
    <p:sldId id="259" r:id="rId8"/>
    <p:sldId id="275" r:id="rId9"/>
    <p:sldId id="276" r:id="rId10"/>
    <p:sldId id="272" r:id="rId11"/>
    <p:sldId id="267" r:id="rId12"/>
    <p:sldId id="277" r:id="rId13"/>
    <p:sldId id="269" r:id="rId14"/>
    <p:sldId id="268" r:id="rId15"/>
    <p:sldId id="262" r:id="rId16"/>
    <p:sldId id="260" r:id="rId1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33"/>
    <a:srgbClr val="A2EC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CC16CC-DE34-41C2-BE73-F0FBAB69BD3E}" v="144" dt="2025-06-26T14:38:54.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77350" autoAdjust="0"/>
  </p:normalViewPr>
  <p:slideViewPr>
    <p:cSldViewPr snapToGrid="0">
      <p:cViewPr varScale="1">
        <p:scale>
          <a:sx n="68" d="100"/>
          <a:sy n="68" d="100"/>
        </p:scale>
        <p:origin x="972"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ed Ozer" userId="175092b02dec0442" providerId="LiveId" clId="{BFCC16CC-DE34-41C2-BE73-F0FBAB69BD3E}"/>
    <pc:docChg chg="undo custSel addSld delSld modSld sldOrd">
      <pc:chgData name="Shaked Ozer" userId="175092b02dec0442" providerId="LiveId" clId="{BFCC16CC-DE34-41C2-BE73-F0FBAB69BD3E}" dt="2025-06-26T14:39:57.429" v="3325" actId="20577"/>
      <pc:docMkLst>
        <pc:docMk/>
      </pc:docMkLst>
      <pc:sldChg chg="addSp delSp modSp mod setBg modNotesTx">
        <pc:chgData name="Shaked Ozer" userId="175092b02dec0442" providerId="LiveId" clId="{BFCC16CC-DE34-41C2-BE73-F0FBAB69BD3E}" dt="2025-06-26T14:39:57.429" v="3325" actId="20577"/>
        <pc:sldMkLst>
          <pc:docMk/>
          <pc:sldMk cId="2393651526" sldId="256"/>
        </pc:sldMkLst>
        <pc:spChg chg="mod">
          <ac:chgData name="Shaked Ozer" userId="175092b02dec0442" providerId="LiveId" clId="{BFCC16CC-DE34-41C2-BE73-F0FBAB69BD3E}" dt="2025-06-25T13:12:45.707" v="655" actId="26606"/>
          <ac:spMkLst>
            <pc:docMk/>
            <pc:sldMk cId="2393651526" sldId="256"/>
            <ac:spMk id="2" creationId="{1B6571D1-1919-745D-F511-4A0D829FC234}"/>
          </ac:spMkLst>
        </pc:spChg>
        <pc:spChg chg="mod">
          <ac:chgData name="Shaked Ozer" userId="175092b02dec0442" providerId="LiveId" clId="{BFCC16CC-DE34-41C2-BE73-F0FBAB69BD3E}" dt="2025-06-26T14:38:59.958" v="3281" actId="20577"/>
          <ac:spMkLst>
            <pc:docMk/>
            <pc:sldMk cId="2393651526" sldId="256"/>
            <ac:spMk id="3" creationId="{8DA6DAE7-2591-25BA-D866-9C7DD4326FFF}"/>
          </ac:spMkLst>
        </pc:spChg>
        <pc:spChg chg="add">
          <ac:chgData name="Shaked Ozer" userId="175092b02dec0442" providerId="LiveId" clId="{BFCC16CC-DE34-41C2-BE73-F0FBAB69BD3E}" dt="2025-06-25T13:12:45.707" v="655" actId="26606"/>
          <ac:spMkLst>
            <pc:docMk/>
            <pc:sldMk cId="2393651526" sldId="256"/>
            <ac:spMk id="5" creationId="{4E1BEB12-92AF-4445-98AD-4C7756E7C93B}"/>
          </ac:spMkLst>
        </pc:spChg>
        <pc:spChg chg="add">
          <ac:chgData name="Shaked Ozer" userId="175092b02dec0442" providerId="LiveId" clId="{BFCC16CC-DE34-41C2-BE73-F0FBAB69BD3E}" dt="2025-06-25T13:12:45.707" v="655" actId="26606"/>
          <ac:spMkLst>
            <pc:docMk/>
            <pc:sldMk cId="2393651526" sldId="256"/>
            <ac:spMk id="6" creationId="{D0522C2C-7B5C-48A7-A969-03941E5D2E76}"/>
          </ac:spMkLst>
        </pc:spChg>
        <pc:spChg chg="add">
          <ac:chgData name="Shaked Ozer" userId="175092b02dec0442" providerId="LiveId" clId="{BFCC16CC-DE34-41C2-BE73-F0FBAB69BD3E}" dt="2025-06-25T13:12:45.707" v="655" actId="26606"/>
          <ac:spMkLst>
            <pc:docMk/>
            <pc:sldMk cId="2393651526" sldId="256"/>
            <ac:spMk id="7" creationId="{9C682A1A-5B2D-4111-BBD6-620165633E5B}"/>
          </ac:spMkLst>
        </pc:spChg>
        <pc:spChg chg="add del">
          <ac:chgData name="Shaked Ozer" userId="175092b02dec0442" providerId="LiveId" clId="{BFCC16CC-DE34-41C2-BE73-F0FBAB69BD3E}" dt="2025-06-25T07:17:32.895" v="82" actId="26606"/>
          <ac:spMkLst>
            <pc:docMk/>
            <pc:sldMk cId="2393651526" sldId="256"/>
            <ac:spMk id="8" creationId="{5E7AA7E8-8006-4E1F-A566-FCF37EE6F35D}"/>
          </ac:spMkLst>
        </pc:spChg>
        <pc:spChg chg="add">
          <ac:chgData name="Shaked Ozer" userId="175092b02dec0442" providerId="LiveId" clId="{BFCC16CC-DE34-41C2-BE73-F0FBAB69BD3E}" dt="2025-06-25T13:12:45.707" v="655" actId="26606"/>
          <ac:spMkLst>
            <pc:docMk/>
            <pc:sldMk cId="2393651526" sldId="256"/>
            <ac:spMk id="9" creationId="{D6EE29F2-D77F-4BD0-A20B-334D316A1C9D}"/>
          </ac:spMkLst>
        </pc:spChg>
        <pc:spChg chg="add">
          <ac:chgData name="Shaked Ozer" userId="175092b02dec0442" providerId="LiveId" clId="{BFCC16CC-DE34-41C2-BE73-F0FBAB69BD3E}" dt="2025-06-25T13:12:45.707" v="655" actId="26606"/>
          <ac:spMkLst>
            <pc:docMk/>
            <pc:sldMk cId="2393651526" sldId="256"/>
            <ac:spMk id="11" creationId="{22D09ED2-868F-42C6-866E-F92E0CEF314F}"/>
          </ac:spMkLst>
        </pc:spChg>
        <pc:spChg chg="add del">
          <ac:chgData name="Shaked Ozer" userId="175092b02dec0442" providerId="LiveId" clId="{BFCC16CC-DE34-41C2-BE73-F0FBAB69BD3E}" dt="2025-06-25T07:17:36.857" v="84" actId="26606"/>
          <ac:spMkLst>
            <pc:docMk/>
            <pc:sldMk cId="2393651526" sldId="256"/>
            <ac:spMk id="12" creationId="{9C682A1A-5B2D-4111-BBD6-620165633E5B}"/>
          </ac:spMkLst>
        </pc:spChg>
        <pc:spChg chg="add del">
          <ac:chgData name="Shaked Ozer" userId="175092b02dec0442" providerId="LiveId" clId="{BFCC16CC-DE34-41C2-BE73-F0FBAB69BD3E}" dt="2025-06-25T07:17:36.857" v="84" actId="26606"/>
          <ac:spMkLst>
            <pc:docMk/>
            <pc:sldMk cId="2393651526" sldId="256"/>
            <ac:spMk id="13" creationId="{4E1BEB12-92AF-4445-98AD-4C7756E7C93B}"/>
          </ac:spMkLst>
        </pc:spChg>
        <pc:spChg chg="add del">
          <ac:chgData name="Shaked Ozer" userId="175092b02dec0442" providerId="LiveId" clId="{BFCC16CC-DE34-41C2-BE73-F0FBAB69BD3E}" dt="2025-06-25T07:17:36.857" v="84" actId="26606"/>
          <ac:spMkLst>
            <pc:docMk/>
            <pc:sldMk cId="2393651526" sldId="256"/>
            <ac:spMk id="14" creationId="{D6EE29F2-D77F-4BD0-A20B-334D316A1C9D}"/>
          </ac:spMkLst>
        </pc:spChg>
        <pc:spChg chg="add del">
          <ac:chgData name="Shaked Ozer" userId="175092b02dec0442" providerId="LiveId" clId="{BFCC16CC-DE34-41C2-BE73-F0FBAB69BD3E}" dt="2025-06-25T07:17:36.857" v="84" actId="26606"/>
          <ac:spMkLst>
            <pc:docMk/>
            <pc:sldMk cId="2393651526" sldId="256"/>
            <ac:spMk id="15" creationId="{D0522C2C-7B5C-48A7-A969-03941E5D2E76}"/>
          </ac:spMkLst>
        </pc:spChg>
        <pc:spChg chg="add del">
          <ac:chgData name="Shaked Ozer" userId="175092b02dec0442" providerId="LiveId" clId="{BFCC16CC-DE34-41C2-BE73-F0FBAB69BD3E}" dt="2025-06-25T07:17:36.857" v="84" actId="26606"/>
          <ac:spMkLst>
            <pc:docMk/>
            <pc:sldMk cId="2393651526" sldId="256"/>
            <ac:spMk id="16" creationId="{22D09ED2-868F-42C6-866E-F92E0CEF314F}"/>
          </ac:spMkLst>
        </pc:spChg>
        <pc:cxnChg chg="add del">
          <ac:chgData name="Shaked Ozer" userId="175092b02dec0442" providerId="LiveId" clId="{BFCC16CC-DE34-41C2-BE73-F0FBAB69BD3E}" dt="2025-06-25T07:17:32.895" v="82" actId="26606"/>
          <ac:cxnSpMkLst>
            <pc:docMk/>
            <pc:sldMk cId="2393651526" sldId="256"/>
            <ac:cxnSpMk id="10" creationId="{56020367-4FD5-4596-8E10-C5F095CD8DBF}"/>
          </ac:cxnSpMkLst>
        </pc:cxnChg>
      </pc:sldChg>
      <pc:sldChg chg="addSp delSp modSp del mod modShow modNotesTx">
        <pc:chgData name="Shaked Ozer" userId="175092b02dec0442" providerId="LiveId" clId="{BFCC16CC-DE34-41C2-BE73-F0FBAB69BD3E}" dt="2025-06-25T14:15:26.507" v="1103" actId="2696"/>
        <pc:sldMkLst>
          <pc:docMk/>
          <pc:sldMk cId="1759214306" sldId="257"/>
        </pc:sldMkLst>
        <pc:spChg chg="mod">
          <ac:chgData name="Shaked Ozer" userId="175092b02dec0442" providerId="LiveId" clId="{BFCC16CC-DE34-41C2-BE73-F0FBAB69BD3E}" dt="2025-06-25T07:15:20.173" v="58" actId="1076"/>
          <ac:spMkLst>
            <pc:docMk/>
            <pc:sldMk cId="1759214306" sldId="257"/>
            <ac:spMk id="2" creationId="{672B98A3-7B5F-F906-C814-C380EA273EBC}"/>
          </ac:spMkLst>
        </pc:spChg>
        <pc:spChg chg="mod">
          <ac:chgData name="Shaked Ozer" userId="175092b02dec0442" providerId="LiveId" clId="{BFCC16CC-DE34-41C2-BE73-F0FBAB69BD3E}" dt="2025-06-25T07:15:08.586" v="53" actId="14100"/>
          <ac:spMkLst>
            <pc:docMk/>
            <pc:sldMk cId="1759214306" sldId="257"/>
            <ac:spMk id="3" creationId="{42236533-B484-ECFF-48B3-96E089F444F0}"/>
          </ac:spMkLst>
        </pc:spChg>
        <pc:grpChg chg="add mod">
          <ac:chgData name="Shaked Ozer" userId="175092b02dec0442" providerId="LiveId" clId="{BFCC16CC-DE34-41C2-BE73-F0FBAB69BD3E}" dt="2025-06-25T07:18:01.358" v="85" actId="164"/>
          <ac:grpSpMkLst>
            <pc:docMk/>
            <pc:sldMk cId="1759214306" sldId="257"/>
            <ac:grpSpMk id="20" creationId="{5BD5F750-AFA3-0765-C44F-16776F27EBC1}"/>
          </ac:grpSpMkLst>
        </pc:grpChg>
        <pc:cxnChg chg="add del mod">
          <ac:chgData name="Shaked Ozer" userId="175092b02dec0442" providerId="LiveId" clId="{BFCC16CC-DE34-41C2-BE73-F0FBAB69BD3E}" dt="2025-06-25T07:16:38.420" v="78" actId="478"/>
          <ac:cxnSpMkLst>
            <pc:docMk/>
            <pc:sldMk cId="1759214306" sldId="257"/>
            <ac:cxnSpMk id="5" creationId="{EB943C1F-1948-2445-0D82-656577F08E44}"/>
          </ac:cxnSpMkLst>
        </pc:cxnChg>
        <pc:cxnChg chg="add mod">
          <ac:chgData name="Shaked Ozer" userId="175092b02dec0442" providerId="LiveId" clId="{BFCC16CC-DE34-41C2-BE73-F0FBAB69BD3E}" dt="2025-06-25T07:18:01.358" v="85" actId="164"/>
          <ac:cxnSpMkLst>
            <pc:docMk/>
            <pc:sldMk cId="1759214306" sldId="257"/>
            <ac:cxnSpMk id="6" creationId="{43906FCA-5686-4258-32C0-A7E457D2FBF0}"/>
          </ac:cxnSpMkLst>
        </pc:cxnChg>
        <pc:cxnChg chg="add mod">
          <ac:chgData name="Shaked Ozer" userId="175092b02dec0442" providerId="LiveId" clId="{BFCC16CC-DE34-41C2-BE73-F0FBAB69BD3E}" dt="2025-06-25T07:18:01.358" v="85" actId="164"/>
          <ac:cxnSpMkLst>
            <pc:docMk/>
            <pc:sldMk cId="1759214306" sldId="257"/>
            <ac:cxnSpMk id="10" creationId="{5B505928-6DC4-9DDC-DA20-E4274B76F6B4}"/>
          </ac:cxnSpMkLst>
        </pc:cxnChg>
        <pc:cxnChg chg="add mod">
          <ac:chgData name="Shaked Ozer" userId="175092b02dec0442" providerId="LiveId" clId="{BFCC16CC-DE34-41C2-BE73-F0FBAB69BD3E}" dt="2025-06-25T07:18:01.358" v="85" actId="164"/>
          <ac:cxnSpMkLst>
            <pc:docMk/>
            <pc:sldMk cId="1759214306" sldId="257"/>
            <ac:cxnSpMk id="13" creationId="{2C8C0F1E-E631-D4FF-D79C-BD00CA041469}"/>
          </ac:cxnSpMkLst>
        </pc:cxnChg>
        <pc:cxnChg chg="add mod">
          <ac:chgData name="Shaked Ozer" userId="175092b02dec0442" providerId="LiveId" clId="{BFCC16CC-DE34-41C2-BE73-F0FBAB69BD3E}" dt="2025-06-25T07:18:01.358" v="85" actId="164"/>
          <ac:cxnSpMkLst>
            <pc:docMk/>
            <pc:sldMk cId="1759214306" sldId="257"/>
            <ac:cxnSpMk id="15" creationId="{CAC61F6D-72DC-2EA2-9174-B251A7260C25}"/>
          </ac:cxnSpMkLst>
        </pc:cxnChg>
        <pc:cxnChg chg="add mod">
          <ac:chgData name="Shaked Ozer" userId="175092b02dec0442" providerId="LiveId" clId="{BFCC16CC-DE34-41C2-BE73-F0FBAB69BD3E}" dt="2025-06-25T07:18:01.358" v="85" actId="164"/>
          <ac:cxnSpMkLst>
            <pc:docMk/>
            <pc:sldMk cId="1759214306" sldId="257"/>
            <ac:cxnSpMk id="19" creationId="{B76C08BB-BE5A-B7D0-D780-D39E09A36DA1}"/>
          </ac:cxnSpMkLst>
        </pc:cxnChg>
      </pc:sldChg>
      <pc:sldChg chg="modSp del ord">
        <pc:chgData name="Shaked Ozer" userId="175092b02dec0442" providerId="LiveId" clId="{BFCC16CC-DE34-41C2-BE73-F0FBAB69BD3E}" dt="2025-06-25T13:27:15.815" v="857" actId="2696"/>
        <pc:sldMkLst>
          <pc:docMk/>
          <pc:sldMk cId="3901485314" sldId="258"/>
        </pc:sldMkLst>
        <pc:spChg chg="mod">
          <ac:chgData name="Shaked Ozer" userId="175092b02dec0442" providerId="LiveId" clId="{BFCC16CC-DE34-41C2-BE73-F0FBAB69BD3E}" dt="2025-06-25T07:13:58.551" v="21"/>
          <ac:spMkLst>
            <pc:docMk/>
            <pc:sldMk cId="3901485314" sldId="258"/>
            <ac:spMk id="2" creationId="{03AF1588-461E-1497-3AF5-3B719DFBF8DE}"/>
          </ac:spMkLst>
        </pc:spChg>
      </pc:sldChg>
      <pc:sldChg chg="addSp delSp modSp mod setBg modNotesTx">
        <pc:chgData name="Shaked Ozer" userId="175092b02dec0442" providerId="LiveId" clId="{BFCC16CC-DE34-41C2-BE73-F0FBAB69BD3E}" dt="2025-06-26T11:05:27.093" v="2142" actId="403"/>
        <pc:sldMkLst>
          <pc:docMk/>
          <pc:sldMk cId="3625325762" sldId="259"/>
        </pc:sldMkLst>
        <pc:spChg chg="mod">
          <ac:chgData name="Shaked Ozer" userId="175092b02dec0442" providerId="LiveId" clId="{BFCC16CC-DE34-41C2-BE73-F0FBAB69BD3E}" dt="2025-06-25T13:29:38.602" v="877" actId="26606"/>
          <ac:spMkLst>
            <pc:docMk/>
            <pc:sldMk cId="3625325762" sldId="259"/>
            <ac:spMk id="2" creationId="{ED7C84A0-60DB-FC64-36E5-DD04C9A4575F}"/>
          </ac:spMkLst>
        </pc:spChg>
        <pc:spChg chg="del mod">
          <ac:chgData name="Shaked Ozer" userId="175092b02dec0442" providerId="LiveId" clId="{BFCC16CC-DE34-41C2-BE73-F0FBAB69BD3E}" dt="2025-06-25T12:27:34.165" v="547" actId="478"/>
          <ac:spMkLst>
            <pc:docMk/>
            <pc:sldMk cId="3625325762" sldId="259"/>
            <ac:spMk id="3" creationId="{5430365F-986E-FBF0-A98D-A59BBF498C97}"/>
          </ac:spMkLst>
        </pc:spChg>
        <pc:spChg chg="mod">
          <ac:chgData name="Shaked Ozer" userId="175092b02dec0442" providerId="LiveId" clId="{BFCC16CC-DE34-41C2-BE73-F0FBAB69BD3E}" dt="2025-06-26T11:05:27.093" v="2142" actId="403"/>
          <ac:spMkLst>
            <pc:docMk/>
            <pc:sldMk cId="3625325762" sldId="259"/>
            <ac:spMk id="4" creationId="{E3607A0D-0664-9255-1046-70F4FD2FD0FE}"/>
          </ac:spMkLst>
        </pc:spChg>
        <pc:spChg chg="add">
          <ac:chgData name="Shaked Ozer" userId="175092b02dec0442" providerId="LiveId" clId="{BFCC16CC-DE34-41C2-BE73-F0FBAB69BD3E}" dt="2025-06-25T13:29:38.602" v="877" actId="26606"/>
          <ac:spMkLst>
            <pc:docMk/>
            <pc:sldMk cId="3625325762" sldId="259"/>
            <ac:spMk id="12" creationId="{C4879EFC-8E62-4E00-973C-C45EE9EC676D}"/>
          </ac:spMkLst>
        </pc:spChg>
        <pc:spChg chg="add">
          <ac:chgData name="Shaked Ozer" userId="175092b02dec0442" providerId="LiveId" clId="{BFCC16CC-DE34-41C2-BE73-F0FBAB69BD3E}" dt="2025-06-25T13:29:38.602" v="877" actId="26606"/>
          <ac:spMkLst>
            <pc:docMk/>
            <pc:sldMk cId="3625325762" sldId="259"/>
            <ac:spMk id="14" creationId="{D6A9C53F-5F90-40A5-8C85-5412D39C8C68}"/>
          </ac:spMkLst>
        </pc:spChg>
        <pc:picChg chg="add del mod">
          <ac:chgData name="Shaked Ozer" userId="175092b02dec0442" providerId="LiveId" clId="{BFCC16CC-DE34-41C2-BE73-F0FBAB69BD3E}" dt="2025-06-25T07:56:27.886" v="419" actId="478"/>
          <ac:picMkLst>
            <pc:docMk/>
            <pc:sldMk cId="3625325762" sldId="259"/>
            <ac:picMk id="4" creationId="{08917254-F34D-98F7-8473-C6C74020E745}"/>
          </ac:picMkLst>
        </pc:picChg>
        <pc:picChg chg="add mod">
          <ac:chgData name="Shaked Ozer" userId="175092b02dec0442" providerId="LiveId" clId="{BFCC16CC-DE34-41C2-BE73-F0FBAB69BD3E}" dt="2025-06-25T13:29:38.602" v="877" actId="26606"/>
          <ac:picMkLst>
            <pc:docMk/>
            <pc:sldMk cId="3625325762" sldId="259"/>
            <ac:picMk id="5" creationId="{00BD5B9E-24EE-36FF-1655-70C150752A91}"/>
          </ac:picMkLst>
        </pc:picChg>
        <pc:picChg chg="add mod">
          <ac:chgData name="Shaked Ozer" userId="175092b02dec0442" providerId="LiveId" clId="{BFCC16CC-DE34-41C2-BE73-F0FBAB69BD3E}" dt="2025-06-25T13:29:41.607" v="878" actId="1076"/>
          <ac:picMkLst>
            <pc:docMk/>
            <pc:sldMk cId="3625325762" sldId="259"/>
            <ac:picMk id="7" creationId="{1657CB05-0AA9-31D9-4828-1AFC9AC29AEF}"/>
          </ac:picMkLst>
        </pc:picChg>
      </pc:sldChg>
      <pc:sldChg chg="addSp delSp modSp mod setBg modNotesTx">
        <pc:chgData name="Shaked Ozer" userId="175092b02dec0442" providerId="LiveId" clId="{BFCC16CC-DE34-41C2-BE73-F0FBAB69BD3E}" dt="2025-06-26T12:34:56.052" v="2172" actId="20577"/>
        <pc:sldMkLst>
          <pc:docMk/>
          <pc:sldMk cId="2421794676" sldId="260"/>
        </pc:sldMkLst>
        <pc:spChg chg="mod">
          <ac:chgData name="Shaked Ozer" userId="175092b02dec0442" providerId="LiveId" clId="{BFCC16CC-DE34-41C2-BE73-F0FBAB69BD3E}" dt="2025-06-25T13:47:04.626" v="933" actId="26606"/>
          <ac:spMkLst>
            <pc:docMk/>
            <pc:sldMk cId="2421794676" sldId="260"/>
            <ac:spMk id="2" creationId="{42F2FD03-75AA-F6A8-8704-55E46D8E97B4}"/>
          </ac:spMkLst>
        </pc:spChg>
        <pc:spChg chg="mod">
          <ac:chgData name="Shaked Ozer" userId="175092b02dec0442" providerId="LiveId" clId="{BFCC16CC-DE34-41C2-BE73-F0FBAB69BD3E}" dt="2025-06-25T13:47:04.626" v="933" actId="26606"/>
          <ac:spMkLst>
            <pc:docMk/>
            <pc:sldMk cId="2421794676" sldId="260"/>
            <ac:spMk id="3" creationId="{255E3D93-9C85-306E-6A20-1D04197329C9}"/>
          </ac:spMkLst>
        </pc:spChg>
        <pc:spChg chg="mod">
          <ac:chgData name="Shaked Ozer" userId="175092b02dec0442" providerId="LiveId" clId="{BFCC16CC-DE34-41C2-BE73-F0FBAB69BD3E}" dt="2025-06-26T11:04:43.197" v="2119" actId="403"/>
          <ac:spMkLst>
            <pc:docMk/>
            <pc:sldMk cId="2421794676" sldId="260"/>
            <ac:spMk id="6" creationId="{DDA8601D-2BD1-7160-54AF-397B058C0481}"/>
          </ac:spMkLst>
        </pc:spChg>
        <pc:spChg chg="add del">
          <ac:chgData name="Shaked Ozer" userId="175092b02dec0442" providerId="LiveId" clId="{BFCC16CC-DE34-41C2-BE73-F0FBAB69BD3E}" dt="2025-06-25T13:47:04.626" v="933" actId="26606"/>
          <ac:spMkLst>
            <pc:docMk/>
            <pc:sldMk cId="2421794676" sldId="260"/>
            <ac:spMk id="9" creationId="{2C61293E-6EBE-43EF-A52C-9BEBFD7679D4}"/>
          </ac:spMkLst>
        </pc:spChg>
        <pc:spChg chg="add del">
          <ac:chgData name="Shaked Ozer" userId="175092b02dec0442" providerId="LiveId" clId="{BFCC16CC-DE34-41C2-BE73-F0FBAB69BD3E}" dt="2025-06-25T13:47:04.626" v="933" actId="26606"/>
          <ac:spMkLst>
            <pc:docMk/>
            <pc:sldMk cId="2421794676" sldId="260"/>
            <ac:spMk id="11" creationId="{21540236-BFD5-4A9D-8840-4703E7F76825}"/>
          </ac:spMkLst>
        </pc:spChg>
        <pc:spChg chg="add">
          <ac:chgData name="Shaked Ozer" userId="175092b02dec0442" providerId="LiveId" clId="{BFCC16CC-DE34-41C2-BE73-F0FBAB69BD3E}" dt="2025-06-25T13:47:04.626" v="933" actId="26606"/>
          <ac:spMkLst>
            <pc:docMk/>
            <pc:sldMk cId="2421794676" sldId="260"/>
            <ac:spMk id="16" creationId="{F13C74B1-5B17-4795-BED0-7140497B445A}"/>
          </ac:spMkLst>
        </pc:spChg>
        <pc:spChg chg="add">
          <ac:chgData name="Shaked Ozer" userId="175092b02dec0442" providerId="LiveId" clId="{BFCC16CC-DE34-41C2-BE73-F0FBAB69BD3E}" dt="2025-06-25T13:47:04.626" v="933" actId="26606"/>
          <ac:spMkLst>
            <pc:docMk/>
            <pc:sldMk cId="2421794676" sldId="260"/>
            <ac:spMk id="18" creationId="{D4974D33-8DC5-464E-8C6D-BE58F0669C17}"/>
          </ac:spMkLst>
        </pc:spChg>
        <pc:picChg chg="add mod ord">
          <ac:chgData name="Shaked Ozer" userId="175092b02dec0442" providerId="LiveId" clId="{BFCC16CC-DE34-41C2-BE73-F0FBAB69BD3E}" dt="2025-06-25T13:47:09.953" v="935" actId="962"/>
          <ac:picMkLst>
            <pc:docMk/>
            <pc:sldMk cId="2421794676" sldId="260"/>
            <ac:picMk id="5" creationId="{554E6FF9-F7F9-31B8-6486-4F000A200F4C}"/>
          </ac:picMkLst>
        </pc:picChg>
      </pc:sldChg>
      <pc:sldChg chg="addSp delSp modSp new del mod modShow modNotesTx">
        <pc:chgData name="Shaked Ozer" userId="175092b02dec0442" providerId="LiveId" clId="{BFCC16CC-DE34-41C2-BE73-F0FBAB69BD3E}" dt="2025-06-25T14:15:35.743" v="1104" actId="2696"/>
        <pc:sldMkLst>
          <pc:docMk/>
          <pc:sldMk cId="978933021" sldId="261"/>
        </pc:sldMkLst>
        <pc:spChg chg="mod">
          <ac:chgData name="Shaked Ozer" userId="175092b02dec0442" providerId="LiveId" clId="{BFCC16CC-DE34-41C2-BE73-F0FBAB69BD3E}" dt="2025-06-25T07:18:51.812" v="101" actId="20577"/>
          <ac:spMkLst>
            <pc:docMk/>
            <pc:sldMk cId="978933021" sldId="261"/>
            <ac:spMk id="2" creationId="{DD4EC9D7-EE00-54D2-51A4-3F2C7A718476}"/>
          </ac:spMkLst>
        </pc:spChg>
        <pc:spChg chg="del">
          <ac:chgData name="Shaked Ozer" userId="175092b02dec0442" providerId="LiveId" clId="{BFCC16CC-DE34-41C2-BE73-F0FBAB69BD3E}" dt="2025-06-25T13:48:47.270" v="946" actId="478"/>
          <ac:spMkLst>
            <pc:docMk/>
            <pc:sldMk cId="978933021" sldId="261"/>
            <ac:spMk id="3" creationId="{DA9F3A94-FC3A-EDDA-6F31-FCDE62083008}"/>
          </ac:spMkLst>
        </pc:spChg>
        <pc:picChg chg="add mod">
          <ac:chgData name="Shaked Ozer" userId="175092b02dec0442" providerId="LiveId" clId="{BFCC16CC-DE34-41C2-BE73-F0FBAB69BD3E}" dt="2025-06-25T13:50:34.829" v="961" actId="1076"/>
          <ac:picMkLst>
            <pc:docMk/>
            <pc:sldMk cId="978933021" sldId="261"/>
            <ac:picMk id="5" creationId="{7F94ABC6-73FF-F394-7697-5E3AC6D3938D}"/>
          </ac:picMkLst>
        </pc:picChg>
        <pc:picChg chg="add mod">
          <ac:chgData name="Shaked Ozer" userId="175092b02dec0442" providerId="LiveId" clId="{BFCC16CC-DE34-41C2-BE73-F0FBAB69BD3E}" dt="2025-06-25T13:50:27.312" v="958" actId="1076"/>
          <ac:picMkLst>
            <pc:docMk/>
            <pc:sldMk cId="978933021" sldId="261"/>
            <ac:picMk id="6" creationId="{4D6ECE3B-5B9C-28AE-B075-2153F8DF2FFD}"/>
          </ac:picMkLst>
        </pc:picChg>
        <pc:picChg chg="add mod">
          <ac:chgData name="Shaked Ozer" userId="175092b02dec0442" providerId="LiveId" clId="{BFCC16CC-DE34-41C2-BE73-F0FBAB69BD3E}" dt="2025-06-25T13:50:13.407" v="955" actId="1076"/>
          <ac:picMkLst>
            <pc:docMk/>
            <pc:sldMk cId="978933021" sldId="261"/>
            <ac:picMk id="8" creationId="{07E9CFCD-B009-6497-097A-E8791EEB4390}"/>
          </ac:picMkLst>
        </pc:picChg>
        <pc:picChg chg="add mod">
          <ac:chgData name="Shaked Ozer" userId="175092b02dec0442" providerId="LiveId" clId="{BFCC16CC-DE34-41C2-BE73-F0FBAB69BD3E}" dt="2025-06-25T13:50:48.097" v="962" actId="1076"/>
          <ac:picMkLst>
            <pc:docMk/>
            <pc:sldMk cId="978933021" sldId="261"/>
            <ac:picMk id="10" creationId="{562D6504-4002-CAD5-FC5D-0E54BF433899}"/>
          </ac:picMkLst>
        </pc:picChg>
        <pc:picChg chg="add mod">
          <ac:chgData name="Shaked Ozer" userId="175092b02dec0442" providerId="LiveId" clId="{BFCC16CC-DE34-41C2-BE73-F0FBAB69BD3E}" dt="2025-06-25T13:50:23.821" v="957" actId="1076"/>
          <ac:picMkLst>
            <pc:docMk/>
            <pc:sldMk cId="978933021" sldId="261"/>
            <ac:picMk id="12" creationId="{EBB1A22B-8F29-4BAD-FDD4-208724A82C8A}"/>
          </ac:picMkLst>
        </pc:picChg>
      </pc:sldChg>
      <pc:sldChg chg="addSp delSp modSp new mod setBg">
        <pc:chgData name="Shaked Ozer" userId="175092b02dec0442" providerId="LiveId" clId="{BFCC16CC-DE34-41C2-BE73-F0FBAB69BD3E}" dt="2025-06-26T11:04:29.740" v="2118" actId="404"/>
        <pc:sldMkLst>
          <pc:docMk/>
          <pc:sldMk cId="2851618720" sldId="262"/>
        </pc:sldMkLst>
        <pc:spChg chg="mod">
          <ac:chgData name="Shaked Ozer" userId="175092b02dec0442" providerId="LiveId" clId="{BFCC16CC-DE34-41C2-BE73-F0FBAB69BD3E}" dt="2025-06-25T13:41:47.028" v="929" actId="26606"/>
          <ac:spMkLst>
            <pc:docMk/>
            <pc:sldMk cId="2851618720" sldId="262"/>
            <ac:spMk id="2" creationId="{E1CC6ABE-3C71-C4E2-D92C-751B02CFBB75}"/>
          </ac:spMkLst>
        </pc:spChg>
        <pc:spChg chg="del">
          <ac:chgData name="Shaked Ozer" userId="175092b02dec0442" providerId="LiveId" clId="{BFCC16CC-DE34-41C2-BE73-F0FBAB69BD3E}" dt="2025-06-25T07:37:57.107" v="222" actId="3680"/>
          <ac:spMkLst>
            <pc:docMk/>
            <pc:sldMk cId="2851618720" sldId="262"/>
            <ac:spMk id="3" creationId="{F3FEA793-932A-03AA-1498-BAC23200A99F}"/>
          </ac:spMkLst>
        </pc:spChg>
        <pc:spChg chg="mod">
          <ac:chgData name="Shaked Ozer" userId="175092b02dec0442" providerId="LiveId" clId="{BFCC16CC-DE34-41C2-BE73-F0FBAB69BD3E}" dt="2025-06-26T11:04:29.740" v="2118" actId="404"/>
          <ac:spMkLst>
            <pc:docMk/>
            <pc:sldMk cId="2851618720" sldId="262"/>
            <ac:spMk id="5" creationId="{CE099E95-5DDD-97A7-E466-F6AB0B9EDEAA}"/>
          </ac:spMkLst>
        </pc:spChg>
        <pc:spChg chg="add">
          <ac:chgData name="Shaked Ozer" userId="175092b02dec0442" providerId="LiveId" clId="{BFCC16CC-DE34-41C2-BE73-F0FBAB69BD3E}" dt="2025-06-25T13:41:47.028" v="929" actId="26606"/>
          <ac:spMkLst>
            <pc:docMk/>
            <pc:sldMk cId="2851618720" sldId="262"/>
            <ac:spMk id="9" creationId="{BCED4D40-4B67-4331-AC48-79B82B4A47D8}"/>
          </ac:spMkLst>
        </pc:spChg>
        <pc:spChg chg="add">
          <ac:chgData name="Shaked Ozer" userId="175092b02dec0442" providerId="LiveId" clId="{BFCC16CC-DE34-41C2-BE73-F0FBAB69BD3E}" dt="2025-06-25T13:41:47.028" v="929" actId="26606"/>
          <ac:spMkLst>
            <pc:docMk/>
            <pc:sldMk cId="2851618720" sldId="262"/>
            <ac:spMk id="11" creationId="{670CEDEF-4F34-412E-84EE-329C1E936AF5}"/>
          </ac:spMkLst>
        </pc:spChg>
        <pc:graphicFrameChg chg="add mod ord modGraphic">
          <ac:chgData name="Shaked Ozer" userId="175092b02dec0442" providerId="LiveId" clId="{BFCC16CC-DE34-41C2-BE73-F0FBAB69BD3E}" dt="2025-06-25T13:41:47.028" v="929" actId="26606"/>
          <ac:graphicFrameMkLst>
            <pc:docMk/>
            <pc:sldMk cId="2851618720" sldId="262"/>
            <ac:graphicFrameMk id="4" creationId="{D1A7DA19-4776-40F0-ED6A-543E4276EA1F}"/>
          </ac:graphicFrameMkLst>
        </pc:graphicFrameChg>
      </pc:sldChg>
      <pc:sldChg chg="addSp delSp modSp new del mod setBg modShow">
        <pc:chgData name="Shaked Ozer" userId="175092b02dec0442" providerId="LiveId" clId="{BFCC16CC-DE34-41C2-BE73-F0FBAB69BD3E}" dt="2025-06-25T14:15:22.069" v="1102" actId="2696"/>
        <pc:sldMkLst>
          <pc:docMk/>
          <pc:sldMk cId="3292995210" sldId="263"/>
        </pc:sldMkLst>
        <pc:spChg chg="mod">
          <ac:chgData name="Shaked Ozer" userId="175092b02dec0442" providerId="LiveId" clId="{BFCC16CC-DE34-41C2-BE73-F0FBAB69BD3E}" dt="2025-06-25T13:16:36.993" v="676" actId="26606"/>
          <ac:spMkLst>
            <pc:docMk/>
            <pc:sldMk cId="3292995210" sldId="263"/>
            <ac:spMk id="2" creationId="{3AB3E2B1-B4AB-88C4-B5DD-9C8CAAA01AC1}"/>
          </ac:spMkLst>
        </pc:spChg>
        <pc:spChg chg="del mod">
          <ac:chgData name="Shaked Ozer" userId="175092b02dec0442" providerId="LiveId" clId="{BFCC16CC-DE34-41C2-BE73-F0FBAB69BD3E}" dt="2025-06-25T07:25:59.810" v="126" actId="22"/>
          <ac:spMkLst>
            <pc:docMk/>
            <pc:sldMk cId="3292995210" sldId="263"/>
            <ac:spMk id="3" creationId="{21D85603-E144-C2F2-4B0D-9B6EAA7BF253}"/>
          </ac:spMkLst>
        </pc:spChg>
        <pc:spChg chg="add mod">
          <ac:chgData name="Shaked Ozer" userId="175092b02dec0442" providerId="LiveId" clId="{BFCC16CC-DE34-41C2-BE73-F0FBAB69BD3E}" dt="2025-06-25T13:16:36.993" v="676" actId="26606"/>
          <ac:spMkLst>
            <pc:docMk/>
            <pc:sldMk cId="3292995210" sldId="263"/>
            <ac:spMk id="8" creationId="{E751BA8A-5F9B-1C73-475D-6F712D33E501}"/>
          </ac:spMkLst>
        </pc:spChg>
        <pc:spChg chg="add del mod">
          <ac:chgData name="Shaked Ozer" userId="175092b02dec0442" providerId="LiveId" clId="{BFCC16CC-DE34-41C2-BE73-F0FBAB69BD3E}" dt="2025-06-25T07:41:55.324" v="244" actId="478"/>
          <ac:spMkLst>
            <pc:docMk/>
            <pc:sldMk cId="3292995210" sldId="263"/>
            <ac:spMk id="9" creationId="{35509FEB-AD5C-0CAB-368B-7D32D4ED1016}"/>
          </ac:spMkLst>
        </pc:spChg>
        <pc:spChg chg="add del mod">
          <ac:chgData name="Shaked Ozer" userId="175092b02dec0442" providerId="LiveId" clId="{BFCC16CC-DE34-41C2-BE73-F0FBAB69BD3E}" dt="2025-06-25T07:55:26.328" v="397" actId="478"/>
          <ac:spMkLst>
            <pc:docMk/>
            <pc:sldMk cId="3292995210" sldId="263"/>
            <ac:spMk id="11" creationId="{4B3C517B-8327-36F6-6ED9-E954F52F3981}"/>
          </ac:spMkLst>
        </pc:spChg>
        <pc:spChg chg="add del">
          <ac:chgData name="Shaked Ozer" userId="175092b02dec0442" providerId="LiveId" clId="{BFCC16CC-DE34-41C2-BE73-F0FBAB69BD3E}" dt="2025-06-25T13:16:36.993" v="676" actId="26606"/>
          <ac:spMkLst>
            <pc:docMk/>
            <pc:sldMk cId="3292995210" sldId="263"/>
            <ac:spMk id="18" creationId="{3301E07F-4F79-4B58-8698-EF24DC1ECDBF}"/>
          </ac:spMkLst>
        </pc:spChg>
        <pc:spChg chg="add del">
          <ac:chgData name="Shaked Ozer" userId="175092b02dec0442" providerId="LiveId" clId="{BFCC16CC-DE34-41C2-BE73-F0FBAB69BD3E}" dt="2025-06-25T13:16:36.993" v="676" actId="26606"/>
          <ac:spMkLst>
            <pc:docMk/>
            <pc:sldMk cId="3292995210" sldId="263"/>
            <ac:spMk id="20" creationId="{E58B2195-5055-402F-A3E7-53FF0E4980C3}"/>
          </ac:spMkLst>
        </pc:spChg>
        <pc:spChg chg="add del">
          <ac:chgData name="Shaked Ozer" userId="175092b02dec0442" providerId="LiveId" clId="{BFCC16CC-DE34-41C2-BE73-F0FBAB69BD3E}" dt="2025-06-25T13:16:36.993" v="676" actId="26606"/>
          <ac:spMkLst>
            <pc:docMk/>
            <pc:sldMk cId="3292995210" sldId="263"/>
            <ac:spMk id="22" creationId="{9EE6F773-742A-491A-9A00-A2A150DF500A}"/>
          </ac:spMkLst>
        </pc:spChg>
        <pc:picChg chg="add del mod ord">
          <ac:chgData name="Shaked Ozer" userId="175092b02dec0442" providerId="LiveId" clId="{BFCC16CC-DE34-41C2-BE73-F0FBAB69BD3E}" dt="2025-06-25T07:55:16.708" v="393" actId="478"/>
          <ac:picMkLst>
            <pc:docMk/>
            <pc:sldMk cId="3292995210" sldId="263"/>
            <ac:picMk id="5" creationId="{E3A5E239-E227-9231-F8AB-4D37EA385B09}"/>
          </ac:picMkLst>
        </pc:picChg>
        <pc:picChg chg="add del mod">
          <ac:chgData name="Shaked Ozer" userId="175092b02dec0442" providerId="LiveId" clId="{BFCC16CC-DE34-41C2-BE73-F0FBAB69BD3E}" dt="2025-06-25T07:41:53.937" v="243" actId="478"/>
          <ac:picMkLst>
            <pc:docMk/>
            <pc:sldMk cId="3292995210" sldId="263"/>
            <ac:picMk id="7" creationId="{F15AE08C-9615-63F6-68CB-B1823BCC9D9C}"/>
          </ac:picMkLst>
        </pc:picChg>
        <pc:picChg chg="add mod">
          <ac:chgData name="Shaked Ozer" userId="175092b02dec0442" providerId="LiveId" clId="{BFCC16CC-DE34-41C2-BE73-F0FBAB69BD3E}" dt="2025-06-25T13:16:36.993" v="676" actId="26606"/>
          <ac:picMkLst>
            <pc:docMk/>
            <pc:sldMk cId="3292995210" sldId="263"/>
            <ac:picMk id="13" creationId="{AAE8D822-9782-28AE-31DD-430F94580E33}"/>
          </ac:picMkLst>
        </pc:picChg>
      </pc:sldChg>
      <pc:sldChg chg="addSp modSp new mod setBg modNotesTx">
        <pc:chgData name="Shaked Ozer" userId="175092b02dec0442" providerId="LiveId" clId="{BFCC16CC-DE34-41C2-BE73-F0FBAB69BD3E}" dt="2025-06-26T14:27:14.409" v="3156" actId="20577"/>
        <pc:sldMkLst>
          <pc:docMk/>
          <pc:sldMk cId="2363105339" sldId="264"/>
        </pc:sldMkLst>
        <pc:spChg chg="mod">
          <ac:chgData name="Shaked Ozer" userId="175092b02dec0442" providerId="LiveId" clId="{BFCC16CC-DE34-41C2-BE73-F0FBAB69BD3E}" dt="2025-06-25T13:13:11.401" v="656" actId="26606"/>
          <ac:spMkLst>
            <pc:docMk/>
            <pc:sldMk cId="2363105339" sldId="264"/>
            <ac:spMk id="2" creationId="{AB6655B2-2DAF-3DD7-1101-2C5EB0CEEEC7}"/>
          </ac:spMkLst>
        </pc:spChg>
        <pc:spChg chg="mod">
          <ac:chgData name="Shaked Ozer" userId="175092b02dec0442" providerId="LiveId" clId="{BFCC16CC-DE34-41C2-BE73-F0FBAB69BD3E}" dt="2025-06-25T13:13:43.522" v="667" actId="20577"/>
          <ac:spMkLst>
            <pc:docMk/>
            <pc:sldMk cId="2363105339" sldId="264"/>
            <ac:spMk id="3" creationId="{1EF74809-B483-ECED-AA19-22B73DC5DD6B}"/>
          </ac:spMkLst>
        </pc:spChg>
        <pc:spChg chg="mod">
          <ac:chgData name="Shaked Ozer" userId="175092b02dec0442" providerId="LiveId" clId="{BFCC16CC-DE34-41C2-BE73-F0FBAB69BD3E}" dt="2025-06-26T11:05:50.669" v="2157" actId="404"/>
          <ac:spMkLst>
            <pc:docMk/>
            <pc:sldMk cId="2363105339" sldId="264"/>
            <ac:spMk id="6" creationId="{40BABF88-9D63-005E-FFE8-CA90F80777E3}"/>
          </ac:spMkLst>
        </pc:spChg>
        <pc:spChg chg="add">
          <ac:chgData name="Shaked Ozer" userId="175092b02dec0442" providerId="LiveId" clId="{BFCC16CC-DE34-41C2-BE73-F0FBAB69BD3E}" dt="2025-06-25T13:13:11.401" v="656" actId="26606"/>
          <ac:spMkLst>
            <pc:docMk/>
            <pc:sldMk cId="2363105339" sldId="264"/>
            <ac:spMk id="10" creationId="{04812C46-200A-4DEB-A05E-3ED6C68C2387}"/>
          </ac:spMkLst>
        </pc:spChg>
        <pc:spChg chg="add">
          <ac:chgData name="Shaked Ozer" userId="175092b02dec0442" providerId="LiveId" clId="{BFCC16CC-DE34-41C2-BE73-F0FBAB69BD3E}" dt="2025-06-25T13:13:11.401" v="656" actId="26606"/>
          <ac:spMkLst>
            <pc:docMk/>
            <pc:sldMk cId="2363105339" sldId="264"/>
            <ac:spMk id="12" creationId="{D1EA859B-E555-4109-94F3-6700E046E008}"/>
          </ac:spMkLst>
        </pc:spChg>
        <pc:picChg chg="add mod ord">
          <ac:chgData name="Shaked Ozer" userId="175092b02dec0442" providerId="LiveId" clId="{BFCC16CC-DE34-41C2-BE73-F0FBAB69BD3E}" dt="2025-06-25T13:13:11.401" v="656" actId="26606"/>
          <ac:picMkLst>
            <pc:docMk/>
            <pc:sldMk cId="2363105339" sldId="264"/>
            <ac:picMk id="5" creationId="{950AED92-ED4D-62AB-8B8C-E663ED6B2452}"/>
          </ac:picMkLst>
        </pc:picChg>
      </pc:sldChg>
      <pc:sldChg chg="addSp delSp modSp add mod setBg modNotesTx">
        <pc:chgData name="Shaked Ozer" userId="175092b02dec0442" providerId="LiveId" clId="{BFCC16CC-DE34-41C2-BE73-F0FBAB69BD3E}" dt="2025-06-26T11:05:33.877" v="2145" actId="404"/>
        <pc:sldMkLst>
          <pc:docMk/>
          <pc:sldMk cId="513868394" sldId="265"/>
        </pc:sldMkLst>
        <pc:spChg chg="mod">
          <ac:chgData name="Shaked Ozer" userId="175092b02dec0442" providerId="LiveId" clId="{BFCC16CC-DE34-41C2-BE73-F0FBAB69BD3E}" dt="2025-06-25T13:55:53.793" v="1053" actId="26606"/>
          <ac:spMkLst>
            <pc:docMk/>
            <pc:sldMk cId="513868394" sldId="265"/>
            <ac:spMk id="2" creationId="{233B0C83-1DB3-BAC8-0493-CE2714A0D063}"/>
          </ac:spMkLst>
        </pc:spChg>
        <pc:spChg chg="mod">
          <ac:chgData name="Shaked Ozer" userId="175092b02dec0442" providerId="LiveId" clId="{BFCC16CC-DE34-41C2-BE73-F0FBAB69BD3E}" dt="2025-06-26T11:05:33.877" v="2145" actId="404"/>
          <ac:spMkLst>
            <pc:docMk/>
            <pc:sldMk cId="513868394" sldId="265"/>
            <ac:spMk id="4" creationId="{0E8D2159-B58F-A728-3913-90912E52F4A6}"/>
          </ac:spMkLst>
        </pc:spChg>
        <pc:spChg chg="add del mod">
          <ac:chgData name="Shaked Ozer" userId="175092b02dec0442" providerId="LiveId" clId="{BFCC16CC-DE34-41C2-BE73-F0FBAB69BD3E}" dt="2025-06-25T07:42:31.232" v="255" actId="478"/>
          <ac:spMkLst>
            <pc:docMk/>
            <pc:sldMk cId="513868394" sldId="265"/>
            <ac:spMk id="4" creationId="{DF6A5820-B300-989E-504D-12E98822DF31}"/>
          </ac:spMkLst>
        </pc:spChg>
        <pc:spChg chg="del">
          <ac:chgData name="Shaked Ozer" userId="175092b02dec0442" providerId="LiveId" clId="{BFCC16CC-DE34-41C2-BE73-F0FBAB69BD3E}" dt="2025-06-25T07:42:33.243" v="256" actId="478"/>
          <ac:spMkLst>
            <pc:docMk/>
            <pc:sldMk cId="513868394" sldId="265"/>
            <ac:spMk id="8" creationId="{ED14C48F-D499-63D2-67CF-81D6C980C160}"/>
          </ac:spMkLst>
        </pc:spChg>
        <pc:spChg chg="del mod">
          <ac:chgData name="Shaked Ozer" userId="175092b02dec0442" providerId="LiveId" clId="{BFCC16CC-DE34-41C2-BE73-F0FBAB69BD3E}" dt="2025-06-25T13:55:41.502" v="1051" actId="478"/>
          <ac:spMkLst>
            <pc:docMk/>
            <pc:sldMk cId="513868394" sldId="265"/>
            <ac:spMk id="9" creationId="{CBE69F57-E0A5-77DD-D9BA-895113F7C9A5}"/>
          </ac:spMkLst>
        </pc:spChg>
        <pc:spChg chg="add del mod">
          <ac:chgData name="Shaked Ozer" userId="175092b02dec0442" providerId="LiveId" clId="{BFCC16CC-DE34-41C2-BE73-F0FBAB69BD3E}" dt="2025-06-25T07:42:38.974" v="258" actId="478"/>
          <ac:spMkLst>
            <pc:docMk/>
            <pc:sldMk cId="513868394" sldId="265"/>
            <ac:spMk id="10" creationId="{6068EFFF-98D1-3230-0AE3-A3193711B22F}"/>
          </ac:spMkLst>
        </pc:spChg>
        <pc:spChg chg="add del mod">
          <ac:chgData name="Shaked Ozer" userId="175092b02dec0442" providerId="LiveId" clId="{BFCC16CC-DE34-41C2-BE73-F0FBAB69BD3E}" dt="2025-06-25T07:43:06.395" v="268" actId="478"/>
          <ac:spMkLst>
            <pc:docMk/>
            <pc:sldMk cId="513868394" sldId="265"/>
            <ac:spMk id="12" creationId="{C748984C-EE20-2415-CD64-0041151CF421}"/>
          </ac:spMkLst>
        </pc:spChg>
        <pc:spChg chg="add del">
          <ac:chgData name="Shaked Ozer" userId="175092b02dec0442" providerId="LiveId" clId="{BFCC16CC-DE34-41C2-BE73-F0FBAB69BD3E}" dt="2025-06-25T13:55:53.793" v="1053" actId="26606"/>
          <ac:spMkLst>
            <pc:docMk/>
            <pc:sldMk cId="513868394" sldId="265"/>
            <ac:spMk id="19" creationId="{2B97F24A-32CE-4C1C-A50D-3016B394DCFB}"/>
          </ac:spMkLst>
        </pc:spChg>
        <pc:spChg chg="add del">
          <ac:chgData name="Shaked Ozer" userId="175092b02dec0442" providerId="LiveId" clId="{BFCC16CC-DE34-41C2-BE73-F0FBAB69BD3E}" dt="2025-06-25T13:55:53.793" v="1053" actId="26606"/>
          <ac:spMkLst>
            <pc:docMk/>
            <pc:sldMk cId="513868394" sldId="265"/>
            <ac:spMk id="21" creationId="{6357EC4F-235E-4222-A36F-C7878ACE37F2}"/>
          </ac:spMkLst>
        </pc:spChg>
        <pc:spChg chg="add">
          <ac:chgData name="Shaked Ozer" userId="175092b02dec0442" providerId="LiveId" clId="{BFCC16CC-DE34-41C2-BE73-F0FBAB69BD3E}" dt="2025-06-25T13:55:53.793" v="1053" actId="26606"/>
          <ac:spMkLst>
            <pc:docMk/>
            <pc:sldMk cId="513868394" sldId="265"/>
            <ac:spMk id="26" creationId="{665DBBEF-238B-476B-96AB-8AAC3224ECEA}"/>
          </ac:spMkLst>
        </pc:spChg>
        <pc:spChg chg="add">
          <ac:chgData name="Shaked Ozer" userId="175092b02dec0442" providerId="LiveId" clId="{BFCC16CC-DE34-41C2-BE73-F0FBAB69BD3E}" dt="2025-06-25T13:55:53.793" v="1053" actId="26606"/>
          <ac:spMkLst>
            <pc:docMk/>
            <pc:sldMk cId="513868394" sldId="265"/>
            <ac:spMk id="28" creationId="{3FCFB1DE-0B7E-48CC-BA90-B2AB0889F9D6}"/>
          </ac:spMkLst>
        </pc:spChg>
        <pc:picChg chg="add del">
          <ac:chgData name="Shaked Ozer" userId="175092b02dec0442" providerId="LiveId" clId="{BFCC16CC-DE34-41C2-BE73-F0FBAB69BD3E}" dt="2025-06-25T07:43:04.694" v="267" actId="478"/>
          <ac:picMkLst>
            <pc:docMk/>
            <pc:sldMk cId="513868394" sldId="265"/>
            <ac:picMk id="5" creationId="{66895484-C9D0-C78E-A6D0-9814417A82CE}"/>
          </ac:picMkLst>
        </pc:picChg>
        <pc:picChg chg="del mod">
          <ac:chgData name="Shaked Ozer" userId="175092b02dec0442" providerId="LiveId" clId="{BFCC16CC-DE34-41C2-BE73-F0FBAB69BD3E}" dt="2025-06-25T07:54:40.222" v="386" actId="478"/>
          <ac:picMkLst>
            <pc:docMk/>
            <pc:sldMk cId="513868394" sldId="265"/>
            <ac:picMk id="7" creationId="{7505E055-07F6-0FC1-ED50-60122D47427E}"/>
          </ac:picMkLst>
        </pc:picChg>
        <pc:picChg chg="add mod">
          <ac:chgData name="Shaked Ozer" userId="175092b02dec0442" providerId="LiveId" clId="{BFCC16CC-DE34-41C2-BE73-F0FBAB69BD3E}" dt="2025-06-25T13:55:59.510" v="1057" actId="1076"/>
          <ac:picMkLst>
            <pc:docMk/>
            <pc:sldMk cId="513868394" sldId="265"/>
            <ac:picMk id="14" creationId="{3B8ED1FF-90EC-323E-1E31-CA5D5A8AFEFA}"/>
          </ac:picMkLst>
        </pc:picChg>
      </pc:sldChg>
      <pc:sldChg chg="addSp delSp modSp add mod ord setBg modShow modNotesTx">
        <pc:chgData name="Shaked Ozer" userId="175092b02dec0442" providerId="LiveId" clId="{BFCC16CC-DE34-41C2-BE73-F0FBAB69BD3E}" dt="2025-06-26T14:30:08.871" v="3275" actId="20577"/>
        <pc:sldMkLst>
          <pc:docMk/>
          <pc:sldMk cId="2146028010" sldId="266"/>
        </pc:sldMkLst>
        <pc:spChg chg="mod">
          <ac:chgData name="Shaked Ozer" userId="175092b02dec0442" providerId="LiveId" clId="{BFCC16CC-DE34-41C2-BE73-F0FBAB69BD3E}" dt="2025-06-25T13:32:27.428" v="891" actId="26606"/>
          <ac:spMkLst>
            <pc:docMk/>
            <pc:sldMk cId="2146028010" sldId="266"/>
            <ac:spMk id="2" creationId="{5A03FB39-0693-27D5-D16B-762C460868FF}"/>
          </ac:spMkLst>
        </pc:spChg>
        <pc:spChg chg="add mod">
          <ac:chgData name="Shaked Ozer" userId="175092b02dec0442" providerId="LiveId" clId="{BFCC16CC-DE34-41C2-BE73-F0FBAB69BD3E}" dt="2025-06-25T13:33:58.550" v="925"/>
          <ac:spMkLst>
            <pc:docMk/>
            <pc:sldMk cId="2146028010" sldId="266"/>
            <ac:spMk id="4" creationId="{08D84F76-8EEF-3B9F-9F42-99944716A4C4}"/>
          </ac:spMkLst>
        </pc:spChg>
        <pc:spChg chg="mod">
          <ac:chgData name="Shaked Ozer" userId="175092b02dec0442" providerId="LiveId" clId="{BFCC16CC-DE34-41C2-BE73-F0FBAB69BD3E}" dt="2025-06-26T11:05:38.018" v="2148" actId="404"/>
          <ac:spMkLst>
            <pc:docMk/>
            <pc:sldMk cId="2146028010" sldId="266"/>
            <ac:spMk id="6" creationId="{1C464B21-409A-F671-D096-FB2C417C52A8}"/>
          </ac:spMkLst>
        </pc:spChg>
        <pc:spChg chg="add del mod">
          <ac:chgData name="Shaked Ozer" userId="175092b02dec0442" providerId="LiveId" clId="{BFCC16CC-DE34-41C2-BE73-F0FBAB69BD3E}" dt="2025-06-25T07:55:41.821" v="402" actId="478"/>
          <ac:spMkLst>
            <pc:docMk/>
            <pc:sldMk cId="2146028010" sldId="266"/>
            <ac:spMk id="6" creationId="{4EAE8713-8389-90F7-71F8-B45FADD8C467}"/>
          </ac:spMkLst>
        </pc:spChg>
        <pc:spChg chg="mod">
          <ac:chgData name="Shaked Ozer" userId="175092b02dec0442" providerId="LiveId" clId="{BFCC16CC-DE34-41C2-BE73-F0FBAB69BD3E}" dt="2025-06-25T13:55:09.267" v="1049" actId="20577"/>
          <ac:spMkLst>
            <pc:docMk/>
            <pc:sldMk cId="2146028010" sldId="266"/>
            <ac:spMk id="8" creationId="{900FEE39-EFBC-97FE-878B-6539D76FCAE8}"/>
          </ac:spMkLst>
        </pc:spChg>
        <pc:spChg chg="mod ord">
          <ac:chgData name="Shaked Ozer" userId="175092b02dec0442" providerId="LiveId" clId="{BFCC16CC-DE34-41C2-BE73-F0FBAB69BD3E}" dt="2025-06-25T13:33:40.497" v="921" actId="1076"/>
          <ac:spMkLst>
            <pc:docMk/>
            <pc:sldMk cId="2146028010" sldId="266"/>
            <ac:spMk id="9" creationId="{1806643A-F915-9356-4C9A-46228E380EC2}"/>
          </ac:spMkLst>
        </pc:spChg>
        <pc:spChg chg="add del mod">
          <ac:chgData name="Shaked Ozer" userId="175092b02dec0442" providerId="LiveId" clId="{BFCC16CC-DE34-41C2-BE73-F0FBAB69BD3E}" dt="2025-06-25T07:55:54.376" v="407" actId="478"/>
          <ac:spMkLst>
            <pc:docMk/>
            <pc:sldMk cId="2146028010" sldId="266"/>
            <ac:spMk id="11" creationId="{D4CA5D8A-B8B2-9CDF-AB22-58E6E4A4DDF2}"/>
          </ac:spMkLst>
        </pc:spChg>
        <pc:spChg chg="add">
          <ac:chgData name="Shaked Ozer" userId="175092b02dec0442" providerId="LiveId" clId="{BFCC16CC-DE34-41C2-BE73-F0FBAB69BD3E}" dt="2025-06-25T13:32:27.428" v="891" actId="26606"/>
          <ac:spMkLst>
            <pc:docMk/>
            <pc:sldMk cId="2146028010" sldId="266"/>
            <ac:spMk id="17" creationId="{69D47016-023F-44BD-981C-50E7A10A6609}"/>
          </ac:spMkLst>
        </pc:spChg>
        <pc:spChg chg="add">
          <ac:chgData name="Shaked Ozer" userId="175092b02dec0442" providerId="LiveId" clId="{BFCC16CC-DE34-41C2-BE73-F0FBAB69BD3E}" dt="2025-06-25T13:32:27.428" v="891" actId="26606"/>
          <ac:spMkLst>
            <pc:docMk/>
            <pc:sldMk cId="2146028010" sldId="266"/>
            <ac:spMk id="19" creationId="{6D8B37B0-0682-433E-BC8D-498C04ABD9A7}"/>
          </ac:spMkLst>
        </pc:spChg>
        <pc:picChg chg="add mod ord">
          <ac:chgData name="Shaked Ozer" userId="175092b02dec0442" providerId="LiveId" clId="{BFCC16CC-DE34-41C2-BE73-F0FBAB69BD3E}" dt="2025-06-25T13:32:46.988" v="899" actId="1076"/>
          <ac:picMkLst>
            <pc:docMk/>
            <pc:sldMk cId="2146028010" sldId="266"/>
            <ac:picMk id="3" creationId="{F94E2C5A-832F-B84B-44F4-E3AA0B405235}"/>
          </ac:picMkLst>
        </pc:picChg>
        <pc:picChg chg="add del">
          <ac:chgData name="Shaked Ozer" userId="175092b02dec0442" providerId="LiveId" clId="{BFCC16CC-DE34-41C2-BE73-F0FBAB69BD3E}" dt="2025-06-25T07:55:53.157" v="406" actId="478"/>
          <ac:picMkLst>
            <pc:docMk/>
            <pc:sldMk cId="2146028010" sldId="266"/>
            <ac:picMk id="5" creationId="{522C1874-7031-2875-E4AF-B1A4EA8325B3}"/>
          </ac:picMkLst>
        </pc:picChg>
        <pc:picChg chg="del">
          <ac:chgData name="Shaked Ozer" userId="175092b02dec0442" providerId="LiveId" clId="{BFCC16CC-DE34-41C2-BE73-F0FBAB69BD3E}" dt="2025-06-25T07:56:00.274" v="411" actId="478"/>
          <ac:picMkLst>
            <pc:docMk/>
            <pc:sldMk cId="2146028010" sldId="266"/>
            <ac:picMk id="7" creationId="{74619BB0-9A21-EC2C-B05C-B1E40823FFD8}"/>
          </ac:picMkLst>
        </pc:picChg>
        <pc:picChg chg="add mod">
          <ac:chgData name="Shaked Ozer" userId="175092b02dec0442" providerId="LiveId" clId="{BFCC16CC-DE34-41C2-BE73-F0FBAB69BD3E}" dt="2025-06-25T13:32:52.030" v="900" actId="1076"/>
          <ac:picMkLst>
            <pc:docMk/>
            <pc:sldMk cId="2146028010" sldId="266"/>
            <ac:picMk id="12" creationId="{458B1D3B-A6E6-3102-586A-C1BBD2EAF2AC}"/>
          </ac:picMkLst>
        </pc:picChg>
      </pc:sldChg>
      <pc:sldChg chg="addSp modSp new mod ord setBg modNotesTx">
        <pc:chgData name="Shaked Ozer" userId="175092b02dec0442" providerId="LiveId" clId="{BFCC16CC-DE34-41C2-BE73-F0FBAB69BD3E}" dt="2025-06-26T13:15:44.797" v="2628"/>
        <pc:sldMkLst>
          <pc:docMk/>
          <pc:sldMk cId="1381903971" sldId="267"/>
        </pc:sldMkLst>
        <pc:spChg chg="mod">
          <ac:chgData name="Shaked Ozer" userId="175092b02dec0442" providerId="LiveId" clId="{BFCC16CC-DE34-41C2-BE73-F0FBAB69BD3E}" dt="2025-06-25T13:52:58.093" v="975" actId="26606"/>
          <ac:spMkLst>
            <pc:docMk/>
            <pc:sldMk cId="1381903971" sldId="267"/>
            <ac:spMk id="2" creationId="{7DABDFE2-460B-9482-FD25-8015584881CD}"/>
          </ac:spMkLst>
        </pc:spChg>
        <pc:spChg chg="mod">
          <ac:chgData name="Shaked Ozer" userId="175092b02dec0442" providerId="LiveId" clId="{BFCC16CC-DE34-41C2-BE73-F0FBAB69BD3E}" dt="2025-06-25T17:45:56.910" v="2060" actId="20577"/>
          <ac:spMkLst>
            <pc:docMk/>
            <pc:sldMk cId="1381903971" sldId="267"/>
            <ac:spMk id="3" creationId="{0C4C0B00-D888-9471-6AF9-27809A52A46D}"/>
          </ac:spMkLst>
        </pc:spChg>
        <pc:spChg chg="mod">
          <ac:chgData name="Shaked Ozer" userId="175092b02dec0442" providerId="LiveId" clId="{BFCC16CC-DE34-41C2-BE73-F0FBAB69BD3E}" dt="2025-06-26T11:04:54.825" v="2128" actId="404"/>
          <ac:spMkLst>
            <pc:docMk/>
            <pc:sldMk cId="1381903971" sldId="267"/>
            <ac:spMk id="5" creationId="{F48FD3B1-5BB4-1F39-092D-5484C5F6CE00}"/>
          </ac:spMkLst>
        </pc:spChg>
        <pc:spChg chg="add">
          <ac:chgData name="Shaked Ozer" userId="175092b02dec0442" providerId="LiveId" clId="{BFCC16CC-DE34-41C2-BE73-F0FBAB69BD3E}" dt="2025-06-25T13:52:58.093" v="975" actId="26606"/>
          <ac:spMkLst>
            <pc:docMk/>
            <pc:sldMk cId="1381903971" sldId="267"/>
            <ac:spMk id="8" creationId="{907EF6B7-1338-4443-8C46-6A318D952DFD}"/>
          </ac:spMkLst>
        </pc:spChg>
        <pc:spChg chg="add">
          <ac:chgData name="Shaked Ozer" userId="175092b02dec0442" providerId="LiveId" clId="{BFCC16CC-DE34-41C2-BE73-F0FBAB69BD3E}" dt="2025-06-25T13:52:58.093" v="975" actId="26606"/>
          <ac:spMkLst>
            <pc:docMk/>
            <pc:sldMk cId="1381903971" sldId="267"/>
            <ac:spMk id="10" creationId="{DAAE4CDD-124C-4DCF-9584-B6033B545DD5}"/>
          </ac:spMkLst>
        </pc:spChg>
        <pc:spChg chg="add">
          <ac:chgData name="Shaked Ozer" userId="175092b02dec0442" providerId="LiveId" clId="{BFCC16CC-DE34-41C2-BE73-F0FBAB69BD3E}" dt="2025-06-25T13:52:58.093" v="975" actId="26606"/>
          <ac:spMkLst>
            <pc:docMk/>
            <pc:sldMk cId="1381903971" sldId="267"/>
            <ac:spMk id="12" creationId="{081E4A58-353D-44AE-B2FC-2A74E2E400F7}"/>
          </ac:spMkLst>
        </pc:spChg>
      </pc:sldChg>
      <pc:sldChg chg="addSp delSp modSp new mod setBg modNotesTx">
        <pc:chgData name="Shaked Ozer" userId="175092b02dec0442" providerId="LiveId" clId="{BFCC16CC-DE34-41C2-BE73-F0FBAB69BD3E}" dt="2025-06-26T14:06:40.161" v="3089" actId="20577"/>
        <pc:sldMkLst>
          <pc:docMk/>
          <pc:sldMk cId="2610428584" sldId="268"/>
        </pc:sldMkLst>
        <pc:spChg chg="mod">
          <ac:chgData name="Shaked Ozer" userId="175092b02dec0442" providerId="LiveId" clId="{BFCC16CC-DE34-41C2-BE73-F0FBAB69BD3E}" dt="2025-06-25T13:53:25.668" v="977" actId="26606"/>
          <ac:spMkLst>
            <pc:docMk/>
            <pc:sldMk cId="2610428584" sldId="268"/>
            <ac:spMk id="2" creationId="{E54A57DE-DEFE-6802-996E-7982F8298A02}"/>
          </ac:spMkLst>
        </pc:spChg>
        <pc:spChg chg="del mod">
          <ac:chgData name="Shaked Ozer" userId="175092b02dec0442" providerId="LiveId" clId="{BFCC16CC-DE34-41C2-BE73-F0FBAB69BD3E}" dt="2025-06-26T13:29:35.361" v="2923" actId="478"/>
          <ac:spMkLst>
            <pc:docMk/>
            <pc:sldMk cId="2610428584" sldId="268"/>
            <ac:spMk id="3" creationId="{A69413E7-5664-D8E8-9546-79DB7E185854}"/>
          </ac:spMkLst>
        </pc:spChg>
        <pc:spChg chg="mod">
          <ac:chgData name="Shaked Ozer" userId="175092b02dec0442" providerId="LiveId" clId="{BFCC16CC-DE34-41C2-BE73-F0FBAB69BD3E}" dt="2025-06-26T11:04:47.048" v="2122" actId="404"/>
          <ac:spMkLst>
            <pc:docMk/>
            <pc:sldMk cId="2610428584" sldId="268"/>
            <ac:spMk id="5" creationId="{27C9F2D8-9CA4-777C-32CD-B4EC3F9AF24E}"/>
          </ac:spMkLst>
        </pc:spChg>
        <pc:spChg chg="add">
          <ac:chgData name="Shaked Ozer" userId="175092b02dec0442" providerId="LiveId" clId="{BFCC16CC-DE34-41C2-BE73-F0FBAB69BD3E}" dt="2025-06-25T13:53:25.668" v="977" actId="26606"/>
          <ac:spMkLst>
            <pc:docMk/>
            <pc:sldMk cId="2610428584" sldId="268"/>
            <ac:spMk id="8" creationId="{100EDD19-6802-4EC3-95CE-CFFAB042CFD6}"/>
          </ac:spMkLst>
        </pc:spChg>
        <pc:spChg chg="add">
          <ac:chgData name="Shaked Ozer" userId="175092b02dec0442" providerId="LiveId" clId="{BFCC16CC-DE34-41C2-BE73-F0FBAB69BD3E}" dt="2025-06-25T13:53:25.668" v="977" actId="26606"/>
          <ac:spMkLst>
            <pc:docMk/>
            <pc:sldMk cId="2610428584" sldId="268"/>
            <ac:spMk id="10" creationId="{DB17E863-922E-4C26-BD64-E8FD41D28661}"/>
          </ac:spMkLst>
        </pc:spChg>
        <pc:picChg chg="add mod">
          <ac:chgData name="Shaked Ozer" userId="175092b02dec0442" providerId="LiveId" clId="{BFCC16CC-DE34-41C2-BE73-F0FBAB69BD3E}" dt="2025-06-26T13:29:41.961" v="2926" actId="1076"/>
          <ac:picMkLst>
            <pc:docMk/>
            <pc:sldMk cId="2610428584" sldId="268"/>
            <ac:picMk id="7" creationId="{DDAE9002-8C40-52C7-F959-56CC6EA44119}"/>
          </ac:picMkLst>
        </pc:picChg>
        <pc:picChg chg="add mod">
          <ac:chgData name="Shaked Ozer" userId="175092b02dec0442" providerId="LiveId" clId="{BFCC16CC-DE34-41C2-BE73-F0FBAB69BD3E}" dt="2025-06-26T13:30:15.261" v="2931" actId="1076"/>
          <ac:picMkLst>
            <pc:docMk/>
            <pc:sldMk cId="2610428584" sldId="268"/>
            <ac:picMk id="11" creationId="{C9E5CE44-5FB7-F757-8F8E-D19FBD5A3703}"/>
          </ac:picMkLst>
        </pc:picChg>
      </pc:sldChg>
      <pc:sldChg chg="addSp delSp modSp new mod setBg delAnim modAnim modNotesTx">
        <pc:chgData name="Shaked Ozer" userId="175092b02dec0442" providerId="LiveId" clId="{BFCC16CC-DE34-41C2-BE73-F0FBAB69BD3E}" dt="2025-06-26T14:05:12.034" v="3005" actId="1076"/>
        <pc:sldMkLst>
          <pc:docMk/>
          <pc:sldMk cId="3551844705" sldId="269"/>
        </pc:sldMkLst>
        <pc:spChg chg="mod">
          <ac:chgData name="Shaked Ozer" userId="175092b02dec0442" providerId="LiveId" clId="{BFCC16CC-DE34-41C2-BE73-F0FBAB69BD3E}" dt="2025-06-26T12:53:13.971" v="2181" actId="14100"/>
          <ac:spMkLst>
            <pc:docMk/>
            <pc:sldMk cId="3551844705" sldId="269"/>
            <ac:spMk id="2" creationId="{26C5C515-0C53-9BAC-8581-77DBA621ECDB}"/>
          </ac:spMkLst>
        </pc:spChg>
        <pc:spChg chg="del mod">
          <ac:chgData name="Shaked Ozer" userId="175092b02dec0442" providerId="LiveId" clId="{BFCC16CC-DE34-41C2-BE73-F0FBAB69BD3E}" dt="2025-06-26T12:52:14.967" v="2173"/>
          <ac:spMkLst>
            <pc:docMk/>
            <pc:sldMk cId="3551844705" sldId="269"/>
            <ac:spMk id="3" creationId="{E7F33D9B-1874-7D02-D7A9-B076923A3934}"/>
          </ac:spMkLst>
        </pc:spChg>
        <pc:spChg chg="mod">
          <ac:chgData name="Shaked Ozer" userId="175092b02dec0442" providerId="LiveId" clId="{BFCC16CC-DE34-41C2-BE73-F0FBAB69BD3E}" dt="2025-06-26T11:04:50.628" v="2125" actId="404"/>
          <ac:spMkLst>
            <pc:docMk/>
            <pc:sldMk cId="3551844705" sldId="269"/>
            <ac:spMk id="5" creationId="{CC1C4348-28A0-0C92-CD85-7A9F1C8C42BA}"/>
          </ac:spMkLst>
        </pc:spChg>
        <pc:spChg chg="add">
          <ac:chgData name="Shaked Ozer" userId="175092b02dec0442" providerId="LiveId" clId="{BFCC16CC-DE34-41C2-BE73-F0FBAB69BD3E}" dt="2025-06-25T13:53:20.376" v="976" actId="26606"/>
          <ac:spMkLst>
            <pc:docMk/>
            <pc:sldMk cId="3551844705" sldId="269"/>
            <ac:spMk id="8" creationId="{777A147A-9ED8-46B4-8660-1B3C2AA880B5}"/>
          </ac:spMkLst>
        </pc:spChg>
        <pc:spChg chg="add del mod">
          <ac:chgData name="Shaked Ozer" userId="175092b02dec0442" providerId="LiveId" clId="{BFCC16CC-DE34-41C2-BE73-F0FBAB69BD3E}" dt="2025-06-26T14:05:05.217" v="3004"/>
          <ac:spMkLst>
            <pc:docMk/>
            <pc:sldMk cId="3551844705" sldId="269"/>
            <ac:spMk id="9" creationId="{42130C8E-D5A1-06D1-6C3F-5CCF925A241F}"/>
          </ac:spMkLst>
        </pc:spChg>
        <pc:spChg chg="add">
          <ac:chgData name="Shaked Ozer" userId="175092b02dec0442" providerId="LiveId" clId="{BFCC16CC-DE34-41C2-BE73-F0FBAB69BD3E}" dt="2025-06-25T13:53:20.376" v="976" actId="26606"/>
          <ac:spMkLst>
            <pc:docMk/>
            <pc:sldMk cId="3551844705" sldId="269"/>
            <ac:spMk id="10" creationId="{5D6C15A0-C087-4593-8414-2B4EC1CDC3DE}"/>
          </ac:spMkLst>
        </pc:spChg>
        <pc:picChg chg="add del mod">
          <ac:chgData name="Shaked Ozer" userId="175092b02dec0442" providerId="LiveId" clId="{BFCC16CC-DE34-41C2-BE73-F0FBAB69BD3E}" dt="2025-06-26T14:04:48.958" v="3003" actId="478"/>
          <ac:picMkLst>
            <pc:docMk/>
            <pc:sldMk cId="3551844705" sldId="269"/>
            <ac:picMk id="6" creationId="{B0B7DBE1-FD47-80B6-4E24-A60FBEF97723}"/>
          </ac:picMkLst>
        </pc:picChg>
        <pc:picChg chg="add mod">
          <ac:chgData name="Shaked Ozer" userId="175092b02dec0442" providerId="LiveId" clId="{BFCC16CC-DE34-41C2-BE73-F0FBAB69BD3E}" dt="2025-06-26T14:05:12.034" v="3005" actId="1076"/>
          <ac:picMkLst>
            <pc:docMk/>
            <pc:sldMk cId="3551844705" sldId="269"/>
            <ac:picMk id="11" creationId="{CF6A0A50-CF66-2F70-A62F-2F8626F31E04}"/>
          </ac:picMkLst>
        </pc:picChg>
      </pc:sldChg>
      <pc:sldChg chg="modSp new del mod">
        <pc:chgData name="Shaked Ozer" userId="175092b02dec0442" providerId="LiveId" clId="{BFCC16CC-DE34-41C2-BE73-F0FBAB69BD3E}" dt="2025-06-25T13:34:06.204" v="926" actId="2696"/>
        <pc:sldMkLst>
          <pc:docMk/>
          <pc:sldMk cId="114903769" sldId="270"/>
        </pc:sldMkLst>
        <pc:spChg chg="mod">
          <ac:chgData name="Shaked Ozer" userId="175092b02dec0442" providerId="LiveId" clId="{BFCC16CC-DE34-41C2-BE73-F0FBAB69BD3E}" dt="2025-06-25T09:11:19.284" v="442" actId="20577"/>
          <ac:spMkLst>
            <pc:docMk/>
            <pc:sldMk cId="114903769" sldId="270"/>
            <ac:spMk id="2" creationId="{F9780BC1-CD1F-48F6-9811-BB3A32AC77CE}"/>
          </ac:spMkLst>
        </pc:spChg>
      </pc:sldChg>
      <pc:sldChg chg="addSp delSp modSp new del mod modNotesTx">
        <pc:chgData name="Shaked Ozer" userId="175092b02dec0442" providerId="LiveId" clId="{BFCC16CC-DE34-41C2-BE73-F0FBAB69BD3E}" dt="2025-06-25T13:31:10.428" v="889" actId="2696"/>
        <pc:sldMkLst>
          <pc:docMk/>
          <pc:sldMk cId="2440920750" sldId="271"/>
        </pc:sldMkLst>
        <pc:spChg chg="mod">
          <ac:chgData name="Shaked Ozer" userId="175092b02dec0442" providerId="LiveId" clId="{BFCC16CC-DE34-41C2-BE73-F0FBAB69BD3E}" dt="2025-06-25T12:37:12.610" v="628" actId="20577"/>
          <ac:spMkLst>
            <pc:docMk/>
            <pc:sldMk cId="2440920750" sldId="271"/>
            <ac:spMk id="2" creationId="{E4C826E0-627A-87C9-49EC-5B03BBC31DA4}"/>
          </ac:spMkLst>
        </pc:spChg>
        <pc:spChg chg="del">
          <ac:chgData name="Shaked Ozer" userId="175092b02dec0442" providerId="LiveId" clId="{BFCC16CC-DE34-41C2-BE73-F0FBAB69BD3E}" dt="2025-06-25T12:33:31.551" v="559" actId="478"/>
          <ac:spMkLst>
            <pc:docMk/>
            <pc:sldMk cId="2440920750" sldId="271"/>
            <ac:spMk id="3" creationId="{034BF81B-3B71-CBC2-2008-20937CBE0AD9}"/>
          </ac:spMkLst>
        </pc:spChg>
        <pc:spChg chg="add mod">
          <ac:chgData name="Shaked Ozer" userId="175092b02dec0442" providerId="LiveId" clId="{BFCC16CC-DE34-41C2-BE73-F0FBAB69BD3E}" dt="2025-06-25T12:38:21.569" v="642" actId="1076"/>
          <ac:spMkLst>
            <pc:docMk/>
            <pc:sldMk cId="2440920750" sldId="271"/>
            <ac:spMk id="6" creationId="{039187B4-18D7-0240-058E-8CB26A0DF205}"/>
          </ac:spMkLst>
        </pc:spChg>
        <pc:spChg chg="add mod">
          <ac:chgData name="Shaked Ozer" userId="175092b02dec0442" providerId="LiveId" clId="{BFCC16CC-DE34-41C2-BE73-F0FBAB69BD3E}" dt="2025-06-25T12:38:15.926" v="641" actId="1076"/>
          <ac:spMkLst>
            <pc:docMk/>
            <pc:sldMk cId="2440920750" sldId="271"/>
            <ac:spMk id="7" creationId="{D53B12D7-9B95-48E2-AABF-B3B02084360A}"/>
          </ac:spMkLst>
        </pc:spChg>
        <pc:spChg chg="add mod">
          <ac:chgData name="Shaked Ozer" userId="175092b02dec0442" providerId="LiveId" clId="{BFCC16CC-DE34-41C2-BE73-F0FBAB69BD3E}" dt="2025-06-25T12:38:03.655" v="639" actId="1076"/>
          <ac:spMkLst>
            <pc:docMk/>
            <pc:sldMk cId="2440920750" sldId="271"/>
            <ac:spMk id="8" creationId="{A71F2F79-B0BE-9DB2-0065-CDAA48E134CF}"/>
          </ac:spMkLst>
        </pc:spChg>
        <pc:spChg chg="add mod">
          <ac:chgData name="Shaked Ozer" userId="175092b02dec0442" providerId="LiveId" clId="{BFCC16CC-DE34-41C2-BE73-F0FBAB69BD3E}" dt="2025-06-25T12:38:11.315" v="640" actId="1076"/>
          <ac:spMkLst>
            <pc:docMk/>
            <pc:sldMk cId="2440920750" sldId="271"/>
            <ac:spMk id="9" creationId="{93D9ACB7-1BC9-3A3C-F1A0-FB72BCCEDA99}"/>
          </ac:spMkLst>
        </pc:spChg>
        <pc:spChg chg="add mod">
          <ac:chgData name="Shaked Ozer" userId="175092b02dec0442" providerId="LiveId" clId="{BFCC16CC-DE34-41C2-BE73-F0FBAB69BD3E}" dt="2025-06-25T12:36:42.408" v="621" actId="164"/>
          <ac:spMkLst>
            <pc:docMk/>
            <pc:sldMk cId="2440920750" sldId="271"/>
            <ac:spMk id="10" creationId="{509E849C-75C6-18C2-C6C3-742F84B47EA0}"/>
          </ac:spMkLst>
        </pc:spChg>
        <pc:spChg chg="add mod">
          <ac:chgData name="Shaked Ozer" userId="175092b02dec0442" providerId="LiveId" clId="{BFCC16CC-DE34-41C2-BE73-F0FBAB69BD3E}" dt="2025-06-25T12:36:42.408" v="621" actId="164"/>
          <ac:spMkLst>
            <pc:docMk/>
            <pc:sldMk cId="2440920750" sldId="271"/>
            <ac:spMk id="11" creationId="{71B5AF01-7F10-F2AF-5BFE-0295B5999BD7}"/>
          </ac:spMkLst>
        </pc:spChg>
        <pc:grpChg chg="add mod">
          <ac:chgData name="Shaked Ozer" userId="175092b02dec0442" providerId="LiveId" clId="{BFCC16CC-DE34-41C2-BE73-F0FBAB69BD3E}" dt="2025-06-25T12:38:39.147" v="644" actId="1076"/>
          <ac:grpSpMkLst>
            <pc:docMk/>
            <pc:sldMk cId="2440920750" sldId="271"/>
            <ac:grpSpMk id="12" creationId="{D7EF14A1-5E9E-50F9-E970-0088CF1E4549}"/>
          </ac:grpSpMkLst>
        </pc:grpChg>
        <pc:picChg chg="add mod">
          <ac:chgData name="Shaked Ozer" userId="175092b02dec0442" providerId="LiveId" clId="{BFCC16CC-DE34-41C2-BE73-F0FBAB69BD3E}" dt="2025-06-25T12:38:48.897" v="645" actId="1076"/>
          <ac:picMkLst>
            <pc:docMk/>
            <pc:sldMk cId="2440920750" sldId="271"/>
            <ac:picMk id="5" creationId="{D2D13BE9-D553-8A50-3002-DAC50825265D}"/>
          </ac:picMkLst>
        </pc:picChg>
      </pc:sldChg>
      <pc:sldChg chg="addSp delSp modSp new mod setBg modNotesTx">
        <pc:chgData name="Shaked Ozer" userId="175092b02dec0442" providerId="LiveId" clId="{BFCC16CC-DE34-41C2-BE73-F0FBAB69BD3E}" dt="2025-06-26T11:05:00.996" v="2131" actId="404"/>
        <pc:sldMkLst>
          <pc:docMk/>
          <pc:sldMk cId="1968043049" sldId="272"/>
        </pc:sldMkLst>
        <pc:spChg chg="del">
          <ac:chgData name="Shaked Ozer" userId="175092b02dec0442" providerId="LiveId" clId="{BFCC16CC-DE34-41C2-BE73-F0FBAB69BD3E}" dt="2025-06-25T09:34:34.143" v="522" actId="478"/>
          <ac:spMkLst>
            <pc:docMk/>
            <pc:sldMk cId="1968043049" sldId="272"/>
            <ac:spMk id="2" creationId="{84EDB9ED-90B8-A347-E42F-79DF1DC4A700}"/>
          </ac:spMkLst>
        </pc:spChg>
        <pc:spChg chg="del">
          <ac:chgData name="Shaked Ozer" userId="175092b02dec0442" providerId="LiveId" clId="{BFCC16CC-DE34-41C2-BE73-F0FBAB69BD3E}" dt="2025-06-25T09:33:34.053" v="519" actId="478"/>
          <ac:spMkLst>
            <pc:docMk/>
            <pc:sldMk cId="1968043049" sldId="272"/>
            <ac:spMk id="3" creationId="{92DB6F74-F45F-7741-1A29-9E350FC7436F}"/>
          </ac:spMkLst>
        </pc:spChg>
        <pc:spChg chg="mod">
          <ac:chgData name="Shaked Ozer" userId="175092b02dec0442" providerId="LiveId" clId="{BFCC16CC-DE34-41C2-BE73-F0FBAB69BD3E}" dt="2025-06-26T11:05:00.996" v="2131" actId="404"/>
          <ac:spMkLst>
            <pc:docMk/>
            <pc:sldMk cId="1968043049" sldId="272"/>
            <ac:spMk id="3" creationId="{FD615076-8775-EB19-BA5D-BF1F383076E1}"/>
          </ac:spMkLst>
        </pc:spChg>
        <pc:spChg chg="add del">
          <ac:chgData name="Shaked Ozer" userId="175092b02dec0442" providerId="LiveId" clId="{BFCC16CC-DE34-41C2-BE73-F0FBAB69BD3E}" dt="2025-06-25T13:47:30.999" v="937" actId="26606"/>
          <ac:spMkLst>
            <pc:docMk/>
            <pc:sldMk cId="1968043049" sldId="272"/>
            <ac:spMk id="10" creationId="{DA2E7C1E-2B5A-4BBA-AE51-1CD8C19309D7}"/>
          </ac:spMkLst>
        </pc:spChg>
        <pc:spChg chg="add del">
          <ac:chgData name="Shaked Ozer" userId="175092b02dec0442" providerId="LiveId" clId="{BFCC16CC-DE34-41C2-BE73-F0FBAB69BD3E}" dt="2025-06-25T13:47:30.999" v="937" actId="26606"/>
          <ac:spMkLst>
            <pc:docMk/>
            <pc:sldMk cId="1968043049" sldId="272"/>
            <ac:spMk id="12" creationId="{43DF76B1-5174-4FAF-9D19-FFEE98426836}"/>
          </ac:spMkLst>
        </pc:spChg>
        <pc:spChg chg="add del">
          <ac:chgData name="Shaked Ozer" userId="175092b02dec0442" providerId="LiveId" clId="{BFCC16CC-DE34-41C2-BE73-F0FBAB69BD3E}" dt="2025-06-25T13:47:34.054" v="939" actId="26606"/>
          <ac:spMkLst>
            <pc:docMk/>
            <pc:sldMk cId="1968043049" sldId="272"/>
            <ac:spMk id="14" creationId="{A5D2A5D1-BA0D-47D3-B051-DA7743C46E28}"/>
          </ac:spMkLst>
        </pc:spChg>
        <pc:spChg chg="add del">
          <ac:chgData name="Shaked Ozer" userId="175092b02dec0442" providerId="LiveId" clId="{BFCC16CC-DE34-41C2-BE73-F0FBAB69BD3E}" dt="2025-06-25T13:47:34.054" v="939" actId="26606"/>
          <ac:spMkLst>
            <pc:docMk/>
            <pc:sldMk cId="1968043049" sldId="272"/>
            <ac:spMk id="15" creationId="{2D2B266D-3625-4584-A5C3-7D3F672CFF30}"/>
          </ac:spMkLst>
        </pc:spChg>
        <pc:spChg chg="add del">
          <ac:chgData name="Shaked Ozer" userId="175092b02dec0442" providerId="LiveId" clId="{BFCC16CC-DE34-41C2-BE73-F0FBAB69BD3E}" dt="2025-06-25T13:47:34.054" v="939" actId="26606"/>
          <ac:spMkLst>
            <pc:docMk/>
            <pc:sldMk cId="1968043049" sldId="272"/>
            <ac:spMk id="16" creationId="{C463B99A-73EE-4FBB-B7C4-F9F9BCC25C65}"/>
          </ac:spMkLst>
        </pc:spChg>
        <pc:spChg chg="add del">
          <ac:chgData name="Shaked Ozer" userId="175092b02dec0442" providerId="LiveId" clId="{BFCC16CC-DE34-41C2-BE73-F0FBAB69BD3E}" dt="2025-06-25T13:48:06.831" v="944" actId="26606"/>
          <ac:spMkLst>
            <pc:docMk/>
            <pc:sldMk cId="1968043049" sldId="272"/>
            <ac:spMk id="18" creationId="{DA2E7C1E-2B5A-4BBA-AE51-1CD8C19309D7}"/>
          </ac:spMkLst>
        </pc:spChg>
        <pc:spChg chg="add del">
          <ac:chgData name="Shaked Ozer" userId="175092b02dec0442" providerId="LiveId" clId="{BFCC16CC-DE34-41C2-BE73-F0FBAB69BD3E}" dt="2025-06-25T13:48:06.831" v="944" actId="26606"/>
          <ac:spMkLst>
            <pc:docMk/>
            <pc:sldMk cId="1968043049" sldId="272"/>
            <ac:spMk id="19" creationId="{43DF76B1-5174-4FAF-9D19-FFEE98426836}"/>
          </ac:spMkLst>
        </pc:spChg>
        <pc:spChg chg="add del">
          <ac:chgData name="Shaked Ozer" userId="175092b02dec0442" providerId="LiveId" clId="{BFCC16CC-DE34-41C2-BE73-F0FBAB69BD3E}" dt="2025-06-25T13:48:06.823" v="943" actId="26606"/>
          <ac:spMkLst>
            <pc:docMk/>
            <pc:sldMk cId="1968043049" sldId="272"/>
            <ac:spMk id="24" creationId="{2D2B266D-3625-4584-A5C3-7D3F672CFF30}"/>
          </ac:spMkLst>
        </pc:spChg>
        <pc:spChg chg="add del">
          <ac:chgData name="Shaked Ozer" userId="175092b02dec0442" providerId="LiveId" clId="{BFCC16CC-DE34-41C2-BE73-F0FBAB69BD3E}" dt="2025-06-25T13:48:06.823" v="943" actId="26606"/>
          <ac:spMkLst>
            <pc:docMk/>
            <pc:sldMk cId="1968043049" sldId="272"/>
            <ac:spMk id="26" creationId="{C463B99A-73EE-4FBB-B7C4-F9F9BCC25C65}"/>
          </ac:spMkLst>
        </pc:spChg>
        <pc:spChg chg="add del">
          <ac:chgData name="Shaked Ozer" userId="175092b02dec0442" providerId="LiveId" clId="{BFCC16CC-DE34-41C2-BE73-F0FBAB69BD3E}" dt="2025-06-25T13:48:06.823" v="943" actId="26606"/>
          <ac:spMkLst>
            <pc:docMk/>
            <pc:sldMk cId="1968043049" sldId="272"/>
            <ac:spMk id="28" creationId="{A5D2A5D1-BA0D-47D3-B051-DA7743C46E28}"/>
          </ac:spMkLst>
        </pc:spChg>
        <pc:spChg chg="add">
          <ac:chgData name="Shaked Ozer" userId="175092b02dec0442" providerId="LiveId" clId="{BFCC16CC-DE34-41C2-BE73-F0FBAB69BD3E}" dt="2025-06-25T13:48:06.831" v="944" actId="26606"/>
          <ac:spMkLst>
            <pc:docMk/>
            <pc:sldMk cId="1968043049" sldId="272"/>
            <ac:spMk id="30" creationId="{DA2E7C1E-2B5A-4BBA-AE51-1CD8C19309D7}"/>
          </ac:spMkLst>
        </pc:spChg>
        <pc:spChg chg="add">
          <ac:chgData name="Shaked Ozer" userId="175092b02dec0442" providerId="LiveId" clId="{BFCC16CC-DE34-41C2-BE73-F0FBAB69BD3E}" dt="2025-06-25T13:48:06.831" v="944" actId="26606"/>
          <ac:spMkLst>
            <pc:docMk/>
            <pc:sldMk cId="1968043049" sldId="272"/>
            <ac:spMk id="31" creationId="{43DF76B1-5174-4FAF-9D19-FFEE98426836}"/>
          </ac:spMkLst>
        </pc:spChg>
        <pc:picChg chg="add mod">
          <ac:chgData name="Shaked Ozer" userId="175092b02dec0442" providerId="LiveId" clId="{BFCC16CC-DE34-41C2-BE73-F0FBAB69BD3E}" dt="2025-06-25T13:48:06.823" v="943" actId="26606"/>
          <ac:picMkLst>
            <pc:docMk/>
            <pc:sldMk cId="1968043049" sldId="272"/>
            <ac:picMk id="5" creationId="{FCF0818B-8CCA-6F77-6B96-9CF8C51BDE9A}"/>
          </ac:picMkLst>
        </pc:picChg>
      </pc:sldChg>
      <pc:sldChg chg="addSp modSp new del mod setBg">
        <pc:chgData name="Shaked Ozer" userId="175092b02dec0442" providerId="LiveId" clId="{BFCC16CC-DE34-41C2-BE73-F0FBAB69BD3E}" dt="2025-06-25T13:15:28.007" v="670" actId="2696"/>
        <pc:sldMkLst>
          <pc:docMk/>
          <pc:sldMk cId="1874993724" sldId="273"/>
        </pc:sldMkLst>
        <pc:spChg chg="mod">
          <ac:chgData name="Shaked Ozer" userId="175092b02dec0442" providerId="LiveId" clId="{BFCC16CC-DE34-41C2-BE73-F0FBAB69BD3E}" dt="2025-06-25T13:15:00.959" v="669" actId="26606"/>
          <ac:spMkLst>
            <pc:docMk/>
            <pc:sldMk cId="1874993724" sldId="273"/>
            <ac:spMk id="2" creationId="{F852B052-691B-28AA-A442-05599D42B88F}"/>
          </ac:spMkLst>
        </pc:spChg>
        <pc:spChg chg="mod">
          <ac:chgData name="Shaked Ozer" userId="175092b02dec0442" providerId="LiveId" clId="{BFCC16CC-DE34-41C2-BE73-F0FBAB69BD3E}" dt="2025-06-25T13:15:00.959" v="669" actId="26606"/>
          <ac:spMkLst>
            <pc:docMk/>
            <pc:sldMk cId="1874993724" sldId="273"/>
            <ac:spMk id="3" creationId="{A6F6EC7D-377D-8091-E122-37F7B571A029}"/>
          </ac:spMkLst>
        </pc:spChg>
        <pc:spChg chg="add">
          <ac:chgData name="Shaked Ozer" userId="175092b02dec0442" providerId="LiveId" clId="{BFCC16CC-DE34-41C2-BE73-F0FBAB69BD3E}" dt="2025-06-25T13:15:00.959" v="669" actId="26606"/>
          <ac:spMkLst>
            <pc:docMk/>
            <pc:sldMk cId="1874993724" sldId="273"/>
            <ac:spMk id="8" creationId="{907EF6B7-1338-4443-8C46-6A318D952DFD}"/>
          </ac:spMkLst>
        </pc:spChg>
        <pc:spChg chg="add">
          <ac:chgData name="Shaked Ozer" userId="175092b02dec0442" providerId="LiveId" clId="{BFCC16CC-DE34-41C2-BE73-F0FBAB69BD3E}" dt="2025-06-25T13:15:00.959" v="669" actId="26606"/>
          <ac:spMkLst>
            <pc:docMk/>
            <pc:sldMk cId="1874993724" sldId="273"/>
            <ac:spMk id="10" creationId="{DAAE4CDD-124C-4DCF-9584-B6033B545DD5}"/>
          </ac:spMkLst>
        </pc:spChg>
        <pc:spChg chg="add">
          <ac:chgData name="Shaked Ozer" userId="175092b02dec0442" providerId="LiveId" clId="{BFCC16CC-DE34-41C2-BE73-F0FBAB69BD3E}" dt="2025-06-25T13:15:00.959" v="669" actId="26606"/>
          <ac:spMkLst>
            <pc:docMk/>
            <pc:sldMk cId="1874993724" sldId="273"/>
            <ac:spMk id="12" creationId="{081E4A58-353D-44AE-B2FC-2A74E2E400F7}"/>
          </ac:spMkLst>
        </pc:spChg>
      </pc:sldChg>
      <pc:sldChg chg="addSp modSp add mod setBg modNotesTx">
        <pc:chgData name="Shaked Ozer" userId="175092b02dec0442" providerId="LiveId" clId="{BFCC16CC-DE34-41C2-BE73-F0FBAB69BD3E}" dt="2025-06-26T14:00:47.013" v="2941" actId="20577"/>
        <pc:sldMkLst>
          <pc:docMk/>
          <pc:sldMk cId="4155983804" sldId="273"/>
        </pc:sldMkLst>
        <pc:spChg chg="mod">
          <ac:chgData name="Shaked Ozer" userId="175092b02dec0442" providerId="LiveId" clId="{BFCC16CC-DE34-41C2-BE73-F0FBAB69BD3E}" dt="2025-06-25T13:17:30.737" v="682" actId="1076"/>
          <ac:spMkLst>
            <pc:docMk/>
            <pc:sldMk cId="4155983804" sldId="273"/>
            <ac:spMk id="2" creationId="{7C9F29E5-C190-1B18-27DA-96269C454B00}"/>
          </ac:spMkLst>
        </pc:spChg>
        <pc:spChg chg="mod">
          <ac:chgData name="Shaked Ozer" userId="175092b02dec0442" providerId="LiveId" clId="{BFCC16CC-DE34-41C2-BE73-F0FBAB69BD3E}" dt="2025-06-26T11:05:42.218" v="2151" actId="404"/>
          <ac:spMkLst>
            <pc:docMk/>
            <pc:sldMk cId="4155983804" sldId="273"/>
            <ac:spMk id="4" creationId="{F7313621-8311-8EEC-BFE2-65B80719DB37}"/>
          </ac:spMkLst>
        </pc:spChg>
        <pc:spChg chg="mod">
          <ac:chgData name="Shaked Ozer" userId="175092b02dec0442" providerId="LiveId" clId="{BFCC16CC-DE34-41C2-BE73-F0FBAB69BD3E}" dt="2025-06-25T13:17:50.478" v="683" actId="1076"/>
          <ac:spMkLst>
            <pc:docMk/>
            <pc:sldMk cId="4155983804" sldId="273"/>
            <ac:spMk id="8" creationId="{23D571D2-2E98-563A-E898-A29E02A0300D}"/>
          </ac:spMkLst>
        </pc:spChg>
        <pc:spChg chg="add">
          <ac:chgData name="Shaked Ozer" userId="175092b02dec0442" providerId="LiveId" clId="{BFCC16CC-DE34-41C2-BE73-F0FBAB69BD3E}" dt="2025-06-25T13:17:15.002" v="679" actId="26606"/>
          <ac:spMkLst>
            <pc:docMk/>
            <pc:sldMk cId="4155983804" sldId="273"/>
            <ac:spMk id="18" creationId="{80E5FECD-C9FF-49B3-B1FD-6B2D855C4AD5}"/>
          </ac:spMkLst>
        </pc:spChg>
        <pc:spChg chg="add">
          <ac:chgData name="Shaked Ozer" userId="175092b02dec0442" providerId="LiveId" clId="{BFCC16CC-DE34-41C2-BE73-F0FBAB69BD3E}" dt="2025-06-25T13:17:15.002" v="679" actId="26606"/>
          <ac:spMkLst>
            <pc:docMk/>
            <pc:sldMk cId="4155983804" sldId="273"/>
            <ac:spMk id="20" creationId="{F5569EEC-E12F-4856-B407-02B2813A4AA5}"/>
          </ac:spMkLst>
        </pc:spChg>
        <pc:spChg chg="add">
          <ac:chgData name="Shaked Ozer" userId="175092b02dec0442" providerId="LiveId" clId="{BFCC16CC-DE34-41C2-BE73-F0FBAB69BD3E}" dt="2025-06-25T13:17:15.002" v="679" actId="26606"/>
          <ac:spMkLst>
            <pc:docMk/>
            <pc:sldMk cId="4155983804" sldId="273"/>
            <ac:spMk id="22" creationId="{CF860788-3A6A-45A3-B3F1-06F159665603}"/>
          </ac:spMkLst>
        </pc:spChg>
        <pc:spChg chg="add">
          <ac:chgData name="Shaked Ozer" userId="175092b02dec0442" providerId="LiveId" clId="{BFCC16CC-DE34-41C2-BE73-F0FBAB69BD3E}" dt="2025-06-25T13:17:15.002" v="679" actId="26606"/>
          <ac:spMkLst>
            <pc:docMk/>
            <pc:sldMk cId="4155983804" sldId="273"/>
            <ac:spMk id="24" creationId="{DF1E3393-B852-4883-B778-ED3525112942}"/>
          </ac:spMkLst>
        </pc:spChg>
        <pc:spChg chg="add">
          <ac:chgData name="Shaked Ozer" userId="175092b02dec0442" providerId="LiveId" clId="{BFCC16CC-DE34-41C2-BE73-F0FBAB69BD3E}" dt="2025-06-25T13:17:15.002" v="679" actId="26606"/>
          <ac:spMkLst>
            <pc:docMk/>
            <pc:sldMk cId="4155983804" sldId="273"/>
            <ac:spMk id="26" creationId="{39853D09-4205-4CC7-83EB-288E886AC9E4}"/>
          </ac:spMkLst>
        </pc:spChg>
        <pc:spChg chg="add">
          <ac:chgData name="Shaked Ozer" userId="175092b02dec0442" providerId="LiveId" clId="{BFCC16CC-DE34-41C2-BE73-F0FBAB69BD3E}" dt="2025-06-25T13:17:15.002" v="679" actId="26606"/>
          <ac:spMkLst>
            <pc:docMk/>
            <pc:sldMk cId="4155983804" sldId="273"/>
            <ac:spMk id="28" creationId="{0D040B79-3E73-4A31-840D-D6B9C9FDFC46}"/>
          </ac:spMkLst>
        </pc:spChg>
        <pc:spChg chg="add">
          <ac:chgData name="Shaked Ozer" userId="175092b02dec0442" providerId="LiveId" clId="{BFCC16CC-DE34-41C2-BE73-F0FBAB69BD3E}" dt="2025-06-25T13:17:15.002" v="679" actId="26606"/>
          <ac:spMkLst>
            <pc:docMk/>
            <pc:sldMk cId="4155983804" sldId="273"/>
            <ac:spMk id="30" creationId="{156C6AE5-3F8B-42AC-9EA4-1B686A11E93F}"/>
          </ac:spMkLst>
        </pc:spChg>
        <pc:picChg chg="mod">
          <ac:chgData name="Shaked Ozer" userId="175092b02dec0442" providerId="LiveId" clId="{BFCC16CC-DE34-41C2-BE73-F0FBAB69BD3E}" dt="2025-06-25T13:17:22.844" v="681" actId="1076"/>
          <ac:picMkLst>
            <pc:docMk/>
            <pc:sldMk cId="4155983804" sldId="273"/>
            <ac:picMk id="13" creationId="{3B8E6BDF-4A62-451C-117E-1837436B41C6}"/>
          </ac:picMkLst>
        </pc:picChg>
      </pc:sldChg>
      <pc:sldChg chg="addSp delSp modSp new mod ord setBg modNotesTx">
        <pc:chgData name="Shaked Ozer" userId="175092b02dec0442" providerId="LiveId" clId="{BFCC16CC-DE34-41C2-BE73-F0FBAB69BD3E}" dt="2025-06-26T11:05:46.006" v="2154" actId="404"/>
        <pc:sldMkLst>
          <pc:docMk/>
          <pc:sldMk cId="1974744253" sldId="274"/>
        </pc:sldMkLst>
        <pc:spChg chg="del mod">
          <ac:chgData name="Shaked Ozer" userId="175092b02dec0442" providerId="LiveId" clId="{BFCC16CC-DE34-41C2-BE73-F0FBAB69BD3E}" dt="2025-06-25T13:18:53.208" v="688" actId="478"/>
          <ac:spMkLst>
            <pc:docMk/>
            <pc:sldMk cId="1974744253" sldId="274"/>
            <ac:spMk id="2" creationId="{0505AB25-0C45-7BA7-CC6B-ABBA06D8B23E}"/>
          </ac:spMkLst>
        </pc:spChg>
        <pc:spChg chg="del mod">
          <ac:chgData name="Shaked Ozer" userId="175092b02dec0442" providerId="LiveId" clId="{BFCC16CC-DE34-41C2-BE73-F0FBAB69BD3E}" dt="2025-06-25T13:18:51.135" v="687" actId="478"/>
          <ac:spMkLst>
            <pc:docMk/>
            <pc:sldMk cId="1974744253" sldId="274"/>
            <ac:spMk id="3" creationId="{1BAE06FB-AD08-4C69-FBCE-E92D056CD1D0}"/>
          </ac:spMkLst>
        </pc:spChg>
        <pc:spChg chg="mod">
          <ac:chgData name="Shaked Ozer" userId="175092b02dec0442" providerId="LiveId" clId="{BFCC16CC-DE34-41C2-BE73-F0FBAB69BD3E}" dt="2025-06-26T11:05:46.006" v="2154" actId="404"/>
          <ac:spMkLst>
            <pc:docMk/>
            <pc:sldMk cId="1974744253" sldId="274"/>
            <ac:spMk id="3" creationId="{38AF07C1-C2F3-1176-43C8-AF589F47D3D7}"/>
          </ac:spMkLst>
        </pc:spChg>
        <pc:spChg chg="add mod">
          <ac:chgData name="Shaked Ozer" userId="175092b02dec0442" providerId="LiveId" clId="{BFCC16CC-DE34-41C2-BE73-F0FBAB69BD3E}" dt="2025-06-25T13:24:15.555" v="856" actId="1076"/>
          <ac:spMkLst>
            <pc:docMk/>
            <pc:sldMk cId="1974744253" sldId="274"/>
            <ac:spMk id="4" creationId="{EDCE39DC-7E78-A35D-7066-E55538FA63AB}"/>
          </ac:spMkLst>
        </pc:spChg>
        <pc:spChg chg="add mod">
          <ac:chgData name="Shaked Ozer" userId="175092b02dec0442" providerId="LiveId" clId="{BFCC16CC-DE34-41C2-BE73-F0FBAB69BD3E}" dt="2025-06-25T13:22:25.518" v="834" actId="1076"/>
          <ac:spMkLst>
            <pc:docMk/>
            <pc:sldMk cId="1974744253" sldId="274"/>
            <ac:spMk id="5" creationId="{5DD19209-1FAB-4940-A06A-3130F6B503A0}"/>
          </ac:spMkLst>
        </pc:spChg>
        <pc:spChg chg="add">
          <ac:chgData name="Shaked Ozer" userId="175092b02dec0442" providerId="LiveId" clId="{BFCC16CC-DE34-41C2-BE73-F0FBAB69BD3E}" dt="2025-06-25T13:18:33.619" v="685" actId="26606"/>
          <ac:spMkLst>
            <pc:docMk/>
            <pc:sldMk cId="1974744253" sldId="274"/>
            <ac:spMk id="8" creationId="{AC17DE74-01C9-4859-B65A-85CF999E8580}"/>
          </ac:spMkLst>
        </pc:spChg>
        <pc:spChg chg="add">
          <ac:chgData name="Shaked Ozer" userId="175092b02dec0442" providerId="LiveId" clId="{BFCC16CC-DE34-41C2-BE73-F0FBAB69BD3E}" dt="2025-06-25T13:18:33.619" v="685" actId="26606"/>
          <ac:spMkLst>
            <pc:docMk/>
            <pc:sldMk cId="1974744253" sldId="274"/>
            <ac:spMk id="10" creationId="{068C0432-0E90-4CC1-8CD3-D44A90DF07EF}"/>
          </ac:spMkLst>
        </pc:spChg>
        <pc:grpChg chg="add mod">
          <ac:chgData name="Shaked Ozer" userId="175092b02dec0442" providerId="LiveId" clId="{BFCC16CC-DE34-41C2-BE73-F0FBAB69BD3E}" dt="2025-06-25T13:22:39.815" v="835" actId="1076"/>
          <ac:grpSpMkLst>
            <pc:docMk/>
            <pc:sldMk cId="1974744253" sldId="274"/>
            <ac:grpSpMk id="6" creationId="{8E427FFA-F153-E8CA-8F61-65E72B73498F}"/>
          </ac:grpSpMkLst>
        </pc:grpChg>
        <pc:cxnChg chg="mod">
          <ac:chgData name="Shaked Ozer" userId="175092b02dec0442" providerId="LiveId" clId="{BFCC16CC-DE34-41C2-BE73-F0FBAB69BD3E}" dt="2025-06-25T13:23:12.276" v="840" actId="14100"/>
          <ac:cxnSpMkLst>
            <pc:docMk/>
            <pc:sldMk cId="1974744253" sldId="274"/>
            <ac:cxnSpMk id="7" creationId="{B9EE9F04-0F9A-04A0-9D9A-1FF4DCFF1DE4}"/>
          </ac:cxnSpMkLst>
        </pc:cxnChg>
        <pc:cxnChg chg="mod">
          <ac:chgData name="Shaked Ozer" userId="175092b02dec0442" providerId="LiveId" clId="{BFCC16CC-DE34-41C2-BE73-F0FBAB69BD3E}" dt="2025-06-25T13:23:26.462" v="843" actId="14100"/>
          <ac:cxnSpMkLst>
            <pc:docMk/>
            <pc:sldMk cId="1974744253" sldId="274"/>
            <ac:cxnSpMk id="9" creationId="{471B4678-A757-076F-6449-CFEC77F6CB97}"/>
          </ac:cxnSpMkLst>
        </pc:cxnChg>
        <pc:cxnChg chg="mod">
          <ac:chgData name="Shaked Ozer" userId="175092b02dec0442" providerId="LiveId" clId="{BFCC16CC-DE34-41C2-BE73-F0FBAB69BD3E}" dt="2025-06-25T13:23:42.592" v="846" actId="14100"/>
          <ac:cxnSpMkLst>
            <pc:docMk/>
            <pc:sldMk cId="1974744253" sldId="274"/>
            <ac:cxnSpMk id="11" creationId="{2A44C598-7E9F-97B5-3FCA-39B8B48D9737}"/>
          </ac:cxnSpMkLst>
        </pc:cxnChg>
        <pc:cxnChg chg="mod">
          <ac:chgData name="Shaked Ozer" userId="175092b02dec0442" providerId="LiveId" clId="{BFCC16CC-DE34-41C2-BE73-F0FBAB69BD3E}" dt="2025-06-25T13:23:47.119" v="847" actId="14100"/>
          <ac:cxnSpMkLst>
            <pc:docMk/>
            <pc:sldMk cId="1974744253" sldId="274"/>
            <ac:cxnSpMk id="12" creationId="{E2A7A3AC-3862-0D87-DC3E-133F3CFF5D7E}"/>
          </ac:cxnSpMkLst>
        </pc:cxnChg>
        <pc:cxnChg chg="mod">
          <ac:chgData name="Shaked Ozer" userId="175092b02dec0442" providerId="LiveId" clId="{BFCC16CC-DE34-41C2-BE73-F0FBAB69BD3E}" dt="2025-06-25T13:22:45.665" v="836" actId="14100"/>
          <ac:cxnSpMkLst>
            <pc:docMk/>
            <pc:sldMk cId="1974744253" sldId="274"/>
            <ac:cxnSpMk id="13" creationId="{61672094-6D66-8D33-76C2-EDFA502D0587}"/>
          </ac:cxnSpMkLst>
        </pc:cxnChg>
        <pc:cxnChg chg="add del mod">
          <ac:chgData name="Shaked Ozer" userId="175092b02dec0442" providerId="LiveId" clId="{BFCC16CC-DE34-41C2-BE73-F0FBAB69BD3E}" dt="2025-06-25T13:21:44.136" v="815" actId="478"/>
          <ac:cxnSpMkLst>
            <pc:docMk/>
            <pc:sldMk cId="1974744253" sldId="274"/>
            <ac:cxnSpMk id="15" creationId="{DC3574ED-4BFC-FBD0-F268-84D9B279FE12}"/>
          </ac:cxnSpMkLst>
        </pc:cxnChg>
        <pc:cxnChg chg="add del mod">
          <ac:chgData name="Shaked Ozer" userId="175092b02dec0442" providerId="LiveId" clId="{BFCC16CC-DE34-41C2-BE73-F0FBAB69BD3E}" dt="2025-06-25T13:23:50.599" v="848" actId="478"/>
          <ac:cxnSpMkLst>
            <pc:docMk/>
            <pc:sldMk cId="1974744253" sldId="274"/>
            <ac:cxnSpMk id="20" creationId="{C9093EFE-74C8-540E-ABEA-669B0B0D3457}"/>
          </ac:cxnSpMkLst>
        </pc:cxnChg>
        <pc:cxnChg chg="add del mod">
          <ac:chgData name="Shaked Ozer" userId="175092b02dec0442" providerId="LiveId" clId="{BFCC16CC-DE34-41C2-BE73-F0FBAB69BD3E}" dt="2025-06-25T13:23:52.236" v="849" actId="478"/>
          <ac:cxnSpMkLst>
            <pc:docMk/>
            <pc:sldMk cId="1974744253" sldId="274"/>
            <ac:cxnSpMk id="25" creationId="{2F53E38D-847C-72E6-1F38-2FF76865CFC1}"/>
          </ac:cxnSpMkLst>
        </pc:cxnChg>
      </pc:sldChg>
      <pc:sldChg chg="addSp delSp modSp add mod setBg modNotesTx">
        <pc:chgData name="Shaked Ozer" userId="175092b02dec0442" providerId="LiveId" clId="{BFCC16CC-DE34-41C2-BE73-F0FBAB69BD3E}" dt="2025-06-26T11:05:13.935" v="2137" actId="404"/>
        <pc:sldMkLst>
          <pc:docMk/>
          <pc:sldMk cId="1856145141" sldId="275"/>
        </pc:sldMkLst>
        <pc:spChg chg="mod">
          <ac:chgData name="Shaked Ozer" userId="175092b02dec0442" providerId="LiveId" clId="{BFCC16CC-DE34-41C2-BE73-F0FBAB69BD3E}" dt="2025-06-25T13:30:24.440" v="882" actId="26606"/>
          <ac:spMkLst>
            <pc:docMk/>
            <pc:sldMk cId="1856145141" sldId="275"/>
            <ac:spMk id="2" creationId="{2E4FAC7E-1EF5-0951-EB3D-28D18E13404E}"/>
          </ac:spMkLst>
        </pc:spChg>
        <pc:spChg chg="mod">
          <ac:chgData name="Shaked Ozer" userId="175092b02dec0442" providerId="LiveId" clId="{BFCC16CC-DE34-41C2-BE73-F0FBAB69BD3E}" dt="2025-06-25T13:30:13.245" v="880" actId="164"/>
          <ac:spMkLst>
            <pc:docMk/>
            <pc:sldMk cId="1856145141" sldId="275"/>
            <ac:spMk id="6" creationId="{4E23DE00-6428-8CD3-D334-F63155599788}"/>
          </ac:spMkLst>
        </pc:spChg>
        <pc:spChg chg="mod">
          <ac:chgData name="Shaked Ozer" userId="175092b02dec0442" providerId="LiveId" clId="{BFCC16CC-DE34-41C2-BE73-F0FBAB69BD3E}" dt="2025-06-26T11:05:13.935" v="2137" actId="404"/>
          <ac:spMkLst>
            <pc:docMk/>
            <pc:sldMk cId="1856145141" sldId="275"/>
            <ac:spMk id="6" creationId="{650E5C6F-F945-3F02-44CE-BBA1F0F92EF1}"/>
          </ac:spMkLst>
        </pc:spChg>
        <pc:spChg chg="mod">
          <ac:chgData name="Shaked Ozer" userId="175092b02dec0442" providerId="LiveId" clId="{BFCC16CC-DE34-41C2-BE73-F0FBAB69BD3E}" dt="2025-06-25T13:30:13.245" v="880" actId="164"/>
          <ac:spMkLst>
            <pc:docMk/>
            <pc:sldMk cId="1856145141" sldId="275"/>
            <ac:spMk id="7" creationId="{5B599737-129C-43F8-E90F-67C050EC8C1A}"/>
          </ac:spMkLst>
        </pc:spChg>
        <pc:spChg chg="mod">
          <ac:chgData name="Shaked Ozer" userId="175092b02dec0442" providerId="LiveId" clId="{BFCC16CC-DE34-41C2-BE73-F0FBAB69BD3E}" dt="2025-06-25T13:30:13.245" v="880" actId="164"/>
          <ac:spMkLst>
            <pc:docMk/>
            <pc:sldMk cId="1856145141" sldId="275"/>
            <ac:spMk id="8" creationId="{1BDDE0FB-19A7-995E-6C17-E1A56EE53641}"/>
          </ac:spMkLst>
        </pc:spChg>
        <pc:spChg chg="mod">
          <ac:chgData name="Shaked Ozer" userId="175092b02dec0442" providerId="LiveId" clId="{BFCC16CC-DE34-41C2-BE73-F0FBAB69BD3E}" dt="2025-06-25T13:30:13.245" v="880" actId="164"/>
          <ac:spMkLst>
            <pc:docMk/>
            <pc:sldMk cId="1856145141" sldId="275"/>
            <ac:spMk id="9" creationId="{BCF75A11-1B25-16BF-8BF9-ABFD6FF9CF09}"/>
          </ac:spMkLst>
        </pc:spChg>
        <pc:spChg chg="add">
          <ac:chgData name="Shaked Ozer" userId="175092b02dec0442" providerId="LiveId" clId="{BFCC16CC-DE34-41C2-BE73-F0FBAB69BD3E}" dt="2025-06-25T13:30:24.440" v="882" actId="26606"/>
          <ac:spMkLst>
            <pc:docMk/>
            <pc:sldMk cId="1856145141" sldId="275"/>
            <ac:spMk id="13" creationId="{BCED4D40-4B67-4331-AC48-79B82B4A47D8}"/>
          </ac:spMkLst>
        </pc:spChg>
        <pc:spChg chg="add">
          <ac:chgData name="Shaked Ozer" userId="175092b02dec0442" providerId="LiveId" clId="{BFCC16CC-DE34-41C2-BE73-F0FBAB69BD3E}" dt="2025-06-25T13:30:24.440" v="882" actId="26606"/>
          <ac:spMkLst>
            <pc:docMk/>
            <pc:sldMk cId="1856145141" sldId="275"/>
            <ac:spMk id="14" creationId="{670CEDEF-4F34-412E-84EE-329C1E936AF5}"/>
          </ac:spMkLst>
        </pc:spChg>
        <pc:spChg chg="mod">
          <ac:chgData name="Shaked Ozer" userId="175092b02dec0442" providerId="LiveId" clId="{BFCC16CC-DE34-41C2-BE73-F0FBAB69BD3E}" dt="2025-06-25T13:30:34.041" v="887"/>
          <ac:spMkLst>
            <pc:docMk/>
            <pc:sldMk cId="1856145141" sldId="275"/>
            <ac:spMk id="15" creationId="{4E23DE00-6428-8CD3-D334-F63155599788}"/>
          </ac:spMkLst>
        </pc:spChg>
        <pc:spChg chg="mod">
          <ac:chgData name="Shaked Ozer" userId="175092b02dec0442" providerId="LiveId" clId="{BFCC16CC-DE34-41C2-BE73-F0FBAB69BD3E}" dt="2025-06-25T13:30:34.041" v="887"/>
          <ac:spMkLst>
            <pc:docMk/>
            <pc:sldMk cId="1856145141" sldId="275"/>
            <ac:spMk id="16" creationId="{5B599737-129C-43F8-E90F-67C050EC8C1A}"/>
          </ac:spMkLst>
        </pc:spChg>
        <pc:spChg chg="mod">
          <ac:chgData name="Shaked Ozer" userId="175092b02dec0442" providerId="LiveId" clId="{BFCC16CC-DE34-41C2-BE73-F0FBAB69BD3E}" dt="2025-06-25T13:30:34.041" v="887"/>
          <ac:spMkLst>
            <pc:docMk/>
            <pc:sldMk cId="1856145141" sldId="275"/>
            <ac:spMk id="17" creationId="{1BDDE0FB-19A7-995E-6C17-E1A56EE53641}"/>
          </ac:spMkLst>
        </pc:spChg>
        <pc:spChg chg="mod">
          <ac:chgData name="Shaked Ozer" userId="175092b02dec0442" providerId="LiveId" clId="{BFCC16CC-DE34-41C2-BE73-F0FBAB69BD3E}" dt="2025-06-25T13:30:34.041" v="887"/>
          <ac:spMkLst>
            <pc:docMk/>
            <pc:sldMk cId="1856145141" sldId="275"/>
            <ac:spMk id="18" creationId="{BCF75A11-1B25-16BF-8BF9-ABFD6FF9CF09}"/>
          </ac:spMkLst>
        </pc:spChg>
        <pc:spChg chg="mod">
          <ac:chgData name="Shaked Ozer" userId="175092b02dec0442" providerId="LiveId" clId="{BFCC16CC-DE34-41C2-BE73-F0FBAB69BD3E}" dt="2025-06-25T13:30:34.041" v="887"/>
          <ac:spMkLst>
            <pc:docMk/>
            <pc:sldMk cId="1856145141" sldId="275"/>
            <ac:spMk id="20" creationId="{82A30669-AB16-E8B1-46BB-C0A5BFDA9779}"/>
          </ac:spMkLst>
        </pc:spChg>
        <pc:spChg chg="mod">
          <ac:chgData name="Shaked Ozer" userId="175092b02dec0442" providerId="LiveId" clId="{BFCC16CC-DE34-41C2-BE73-F0FBAB69BD3E}" dt="2025-06-25T13:30:34.041" v="887"/>
          <ac:spMkLst>
            <pc:docMk/>
            <pc:sldMk cId="1856145141" sldId="275"/>
            <ac:spMk id="21" creationId="{B0287B4A-4992-10E5-A919-0210BADF154C}"/>
          </ac:spMkLst>
        </pc:spChg>
        <pc:grpChg chg="add del mod">
          <ac:chgData name="Shaked Ozer" userId="175092b02dec0442" providerId="LiveId" clId="{BFCC16CC-DE34-41C2-BE73-F0FBAB69BD3E}" dt="2025-06-25T13:30:15.648" v="881" actId="21"/>
          <ac:grpSpMkLst>
            <pc:docMk/>
            <pc:sldMk cId="1856145141" sldId="275"/>
            <ac:grpSpMk id="3" creationId="{214D6E2F-9B4A-8CEE-B42F-C61F401517B3}"/>
          </ac:grpSpMkLst>
        </pc:grpChg>
        <pc:grpChg chg="add mod">
          <ac:chgData name="Shaked Ozer" userId="175092b02dec0442" providerId="LiveId" clId="{BFCC16CC-DE34-41C2-BE73-F0FBAB69BD3E}" dt="2025-06-25T13:30:38.590" v="888" actId="1076"/>
          <ac:grpSpMkLst>
            <pc:docMk/>
            <pc:sldMk cId="1856145141" sldId="275"/>
            <ac:grpSpMk id="4" creationId="{214D6E2F-9B4A-8CEE-B42F-C61F401517B3}"/>
          </ac:grpSpMkLst>
        </pc:grpChg>
        <pc:grpChg chg="mod">
          <ac:chgData name="Shaked Ozer" userId="175092b02dec0442" providerId="LiveId" clId="{BFCC16CC-DE34-41C2-BE73-F0FBAB69BD3E}" dt="2025-06-25T13:30:13.245" v="880" actId="164"/>
          <ac:grpSpMkLst>
            <pc:docMk/>
            <pc:sldMk cId="1856145141" sldId="275"/>
            <ac:grpSpMk id="12" creationId="{108F2786-F745-F144-DD95-F4309D907C9D}"/>
          </ac:grpSpMkLst>
        </pc:grpChg>
        <pc:grpChg chg="mod">
          <ac:chgData name="Shaked Ozer" userId="175092b02dec0442" providerId="LiveId" clId="{BFCC16CC-DE34-41C2-BE73-F0FBAB69BD3E}" dt="2025-06-25T13:30:34.041" v="887"/>
          <ac:grpSpMkLst>
            <pc:docMk/>
            <pc:sldMk cId="1856145141" sldId="275"/>
            <ac:grpSpMk id="19" creationId="{108F2786-F745-F144-DD95-F4309D907C9D}"/>
          </ac:grpSpMkLst>
        </pc:grpChg>
        <pc:picChg chg="mod">
          <ac:chgData name="Shaked Ozer" userId="175092b02dec0442" providerId="LiveId" clId="{BFCC16CC-DE34-41C2-BE73-F0FBAB69BD3E}" dt="2025-06-25T13:30:32.398" v="886" actId="1076"/>
          <ac:picMkLst>
            <pc:docMk/>
            <pc:sldMk cId="1856145141" sldId="275"/>
            <ac:picMk id="5" creationId="{B450C456-650F-E368-0D19-A77A2773E283}"/>
          </ac:picMkLst>
        </pc:picChg>
      </pc:sldChg>
      <pc:sldChg chg="addSp delSp modSp new mod ord setBg modNotesTx">
        <pc:chgData name="Shaked Ozer" userId="175092b02dec0442" providerId="LiveId" clId="{BFCC16CC-DE34-41C2-BE73-F0FBAB69BD3E}" dt="2025-06-26T14:01:43.013" v="2954" actId="20577"/>
        <pc:sldMkLst>
          <pc:docMk/>
          <pc:sldMk cId="1769342550" sldId="276"/>
        </pc:sldMkLst>
        <pc:spChg chg="mod">
          <ac:chgData name="Shaked Ozer" userId="175092b02dec0442" providerId="LiveId" clId="{BFCC16CC-DE34-41C2-BE73-F0FBAB69BD3E}" dt="2025-06-25T13:51:44.931" v="965"/>
          <ac:spMkLst>
            <pc:docMk/>
            <pc:sldMk cId="1769342550" sldId="276"/>
            <ac:spMk id="2" creationId="{F08F5F81-8B2C-EE77-1E07-D76871EB8E14}"/>
          </ac:spMkLst>
        </pc:spChg>
        <pc:spChg chg="del mod">
          <ac:chgData name="Shaked Ozer" userId="175092b02dec0442" providerId="LiveId" clId="{BFCC16CC-DE34-41C2-BE73-F0FBAB69BD3E}" dt="2025-06-25T13:51:54.121" v="968" actId="478"/>
          <ac:spMkLst>
            <pc:docMk/>
            <pc:sldMk cId="1769342550" sldId="276"/>
            <ac:spMk id="3" creationId="{D603196C-BE2A-B001-D90B-E74DC100F606}"/>
          </ac:spMkLst>
        </pc:spChg>
        <pc:spChg chg="add">
          <ac:chgData name="Shaked Ozer" userId="175092b02dec0442" providerId="LiveId" clId="{BFCC16CC-DE34-41C2-BE73-F0FBAB69BD3E}" dt="2025-06-25T13:51:35.021" v="964" actId="26606"/>
          <ac:spMkLst>
            <pc:docMk/>
            <pc:sldMk cId="1769342550" sldId="276"/>
            <ac:spMk id="8" creationId="{100EDD19-6802-4EC3-95CE-CFFAB042CFD6}"/>
          </ac:spMkLst>
        </pc:spChg>
        <pc:spChg chg="add">
          <ac:chgData name="Shaked Ozer" userId="175092b02dec0442" providerId="LiveId" clId="{BFCC16CC-DE34-41C2-BE73-F0FBAB69BD3E}" dt="2025-06-25T13:51:35.021" v="964" actId="26606"/>
          <ac:spMkLst>
            <pc:docMk/>
            <pc:sldMk cId="1769342550" sldId="276"/>
            <ac:spMk id="10" creationId="{DB17E863-922E-4C26-BD64-E8FD41D28661}"/>
          </ac:spMkLst>
        </pc:spChg>
        <pc:spChg chg="add mod">
          <ac:chgData name="Shaked Ozer" userId="175092b02dec0442" providerId="LiveId" clId="{BFCC16CC-DE34-41C2-BE73-F0FBAB69BD3E}" dt="2025-06-25T14:11:04.674" v="1101" actId="13822"/>
          <ac:spMkLst>
            <pc:docMk/>
            <pc:sldMk cId="1769342550" sldId="276"/>
            <ac:spMk id="12" creationId="{B66CD1A7-F280-AAA4-3197-5771B6F6E5CC}"/>
          </ac:spMkLst>
        </pc:spChg>
        <pc:spChg chg="mod">
          <ac:chgData name="Shaked Ozer" userId="175092b02dec0442" providerId="LiveId" clId="{BFCC16CC-DE34-41C2-BE73-F0FBAB69BD3E}" dt="2025-06-26T11:05:07.811" v="2134" actId="404"/>
          <ac:spMkLst>
            <pc:docMk/>
            <pc:sldMk cId="1769342550" sldId="276"/>
            <ac:spMk id="22" creationId="{D140A309-C1E7-2482-6282-D042C9F74427}"/>
          </ac:spMkLst>
        </pc:spChg>
        <pc:picChg chg="add mod">
          <ac:chgData name="Shaked Ozer" userId="175092b02dec0442" providerId="LiveId" clId="{BFCC16CC-DE34-41C2-BE73-F0FBAB69BD3E}" dt="2025-06-25T13:51:55.137" v="969"/>
          <ac:picMkLst>
            <pc:docMk/>
            <pc:sldMk cId="1769342550" sldId="276"/>
            <ac:picMk id="4" creationId="{2923F53E-08EE-822E-AE4A-A64BE2FA56DF}"/>
          </ac:picMkLst>
        </pc:picChg>
        <pc:picChg chg="add mod">
          <ac:chgData name="Shaked Ozer" userId="175092b02dec0442" providerId="LiveId" clId="{BFCC16CC-DE34-41C2-BE73-F0FBAB69BD3E}" dt="2025-06-25T13:52:09.713" v="973" actId="1076"/>
          <ac:picMkLst>
            <pc:docMk/>
            <pc:sldMk cId="1769342550" sldId="276"/>
            <ac:picMk id="5" creationId="{FD2E8729-C575-82E9-15F7-779757B9E6D8}"/>
          </ac:picMkLst>
        </pc:picChg>
        <pc:picChg chg="add mod">
          <ac:chgData name="Shaked Ozer" userId="175092b02dec0442" providerId="LiveId" clId="{BFCC16CC-DE34-41C2-BE73-F0FBAB69BD3E}" dt="2025-06-25T13:52:04.091" v="972" actId="1076"/>
          <ac:picMkLst>
            <pc:docMk/>
            <pc:sldMk cId="1769342550" sldId="276"/>
            <ac:picMk id="6" creationId="{370B149C-6211-2A4E-5C39-761E4329C68F}"/>
          </ac:picMkLst>
        </pc:picChg>
        <pc:picChg chg="add mod modCrop">
          <ac:chgData name="Shaked Ozer" userId="175092b02dec0442" providerId="LiveId" clId="{BFCC16CC-DE34-41C2-BE73-F0FBAB69BD3E}" dt="2025-06-25T14:02:36.550" v="1098" actId="1076"/>
          <ac:picMkLst>
            <pc:docMk/>
            <pc:sldMk cId="1769342550" sldId="276"/>
            <ac:picMk id="7" creationId="{12196651-1A12-1C8A-09AD-50B00B680FFB}"/>
          </ac:picMkLst>
        </pc:picChg>
        <pc:picChg chg="add mod">
          <ac:chgData name="Shaked Ozer" userId="175092b02dec0442" providerId="LiveId" clId="{BFCC16CC-DE34-41C2-BE73-F0FBAB69BD3E}" dt="2025-06-25T14:00:31.817" v="1082" actId="1076"/>
          <ac:picMkLst>
            <pc:docMk/>
            <pc:sldMk cId="1769342550" sldId="276"/>
            <ac:picMk id="9" creationId="{8C303BAB-B226-10F1-952D-076DCC4EEBE8}"/>
          </ac:picMkLst>
        </pc:picChg>
        <pc:picChg chg="add mod modCrop">
          <ac:chgData name="Shaked Ozer" userId="175092b02dec0442" providerId="LiveId" clId="{BFCC16CC-DE34-41C2-BE73-F0FBAB69BD3E}" dt="2025-06-25T14:01:03.728" v="1085" actId="1076"/>
          <ac:picMkLst>
            <pc:docMk/>
            <pc:sldMk cId="1769342550" sldId="276"/>
            <ac:picMk id="11" creationId="{9203B1EC-9368-AC3F-F012-C8E78C3AE833}"/>
          </ac:picMkLst>
        </pc:picChg>
        <pc:cxnChg chg="add mod">
          <ac:chgData name="Shaked Ozer" userId="175092b02dec0442" providerId="LiveId" clId="{BFCC16CC-DE34-41C2-BE73-F0FBAB69BD3E}" dt="2025-06-25T14:11:04.674" v="1101" actId="13822"/>
          <ac:cxnSpMkLst>
            <pc:docMk/>
            <pc:sldMk cId="1769342550" sldId="276"/>
            <ac:cxnSpMk id="14" creationId="{29F9CE36-545C-8765-4E54-14E6BB879405}"/>
          </ac:cxnSpMkLst>
        </pc:cxnChg>
      </pc:sldChg>
      <pc:sldChg chg="addSp delSp modSp new mod ord setBg modNotesTx">
        <pc:chgData name="Shaked Ozer" userId="175092b02dec0442" providerId="LiveId" clId="{BFCC16CC-DE34-41C2-BE73-F0FBAB69BD3E}" dt="2025-06-26T13:20:25.196" v="2922" actId="20577"/>
        <pc:sldMkLst>
          <pc:docMk/>
          <pc:sldMk cId="2319441806" sldId="277"/>
        </pc:sldMkLst>
        <pc:spChg chg="mod">
          <ac:chgData name="Shaked Ozer" userId="175092b02dec0442" providerId="LiveId" clId="{BFCC16CC-DE34-41C2-BE73-F0FBAB69BD3E}" dt="2025-06-26T13:14:44.082" v="2625" actId="26606"/>
          <ac:spMkLst>
            <pc:docMk/>
            <pc:sldMk cId="2319441806" sldId="277"/>
            <ac:spMk id="2" creationId="{AAFE7234-D0F8-77AD-3959-1B3309C53F64}"/>
          </ac:spMkLst>
        </pc:spChg>
        <pc:spChg chg="add del mod">
          <ac:chgData name="Shaked Ozer" userId="175092b02dec0442" providerId="LiveId" clId="{BFCC16CC-DE34-41C2-BE73-F0FBAB69BD3E}" dt="2025-06-26T13:14:44.082" v="2625" actId="26606"/>
          <ac:spMkLst>
            <pc:docMk/>
            <pc:sldMk cId="2319441806" sldId="277"/>
            <ac:spMk id="3" creationId="{F748EC01-B426-41BC-54B6-C3A15097E11E}"/>
          </ac:spMkLst>
        </pc:spChg>
        <pc:spChg chg="mod">
          <ac:chgData name="Shaked Ozer" userId="175092b02dec0442" providerId="LiveId" clId="{BFCC16CC-DE34-41C2-BE73-F0FBAB69BD3E}" dt="2025-06-26T13:14:44.082" v="2625" actId="26606"/>
          <ac:spMkLst>
            <pc:docMk/>
            <pc:sldMk cId="2319441806" sldId="277"/>
            <ac:spMk id="4" creationId="{F60B26F5-9E65-6373-0268-D80AD2C91238}"/>
          </ac:spMkLst>
        </pc:spChg>
        <pc:spChg chg="add del">
          <ac:chgData name="Shaked Ozer" userId="175092b02dec0442" providerId="LiveId" clId="{BFCC16CC-DE34-41C2-BE73-F0FBAB69BD3E}" dt="2025-06-26T13:14:13.071" v="2608" actId="26606"/>
          <ac:spMkLst>
            <pc:docMk/>
            <pc:sldMk cId="2319441806" sldId="277"/>
            <ac:spMk id="10" creationId="{35DB3719-6FDC-4E5D-891D-FF40B7300F64}"/>
          </ac:spMkLst>
        </pc:spChg>
        <pc:spChg chg="add del">
          <ac:chgData name="Shaked Ozer" userId="175092b02dec0442" providerId="LiveId" clId="{BFCC16CC-DE34-41C2-BE73-F0FBAB69BD3E}" dt="2025-06-26T13:14:13.071" v="2608" actId="26606"/>
          <ac:spMkLst>
            <pc:docMk/>
            <pc:sldMk cId="2319441806" sldId="277"/>
            <ac:spMk id="12" creationId="{E0CBAC23-2E3F-4A90-BA59-F8299F6A5439}"/>
          </ac:spMkLst>
        </pc:spChg>
        <pc:spChg chg="add del">
          <ac:chgData name="Shaked Ozer" userId="175092b02dec0442" providerId="LiveId" clId="{BFCC16CC-DE34-41C2-BE73-F0FBAB69BD3E}" dt="2025-06-26T13:14:15.313" v="2610" actId="26606"/>
          <ac:spMkLst>
            <pc:docMk/>
            <pc:sldMk cId="2319441806" sldId="277"/>
            <ac:spMk id="14" creationId="{D2C0AE1C-0118-41AE-8A10-7CDCBF10E96F}"/>
          </ac:spMkLst>
        </pc:spChg>
        <pc:spChg chg="add del">
          <ac:chgData name="Shaked Ozer" userId="175092b02dec0442" providerId="LiveId" clId="{BFCC16CC-DE34-41C2-BE73-F0FBAB69BD3E}" dt="2025-06-26T13:14:15.313" v="2610" actId="26606"/>
          <ac:spMkLst>
            <pc:docMk/>
            <pc:sldMk cId="2319441806" sldId="277"/>
            <ac:spMk id="15" creationId="{7517A47C-B2E5-4B79-8061-D74B1311AF6E}"/>
          </ac:spMkLst>
        </pc:spChg>
        <pc:spChg chg="add del">
          <ac:chgData name="Shaked Ozer" userId="175092b02dec0442" providerId="LiveId" clId="{BFCC16CC-DE34-41C2-BE73-F0FBAB69BD3E}" dt="2025-06-26T13:14:15.313" v="2610" actId="26606"/>
          <ac:spMkLst>
            <pc:docMk/>
            <pc:sldMk cId="2319441806" sldId="277"/>
            <ac:spMk id="16" creationId="{463EEC44-1BA3-44ED-81FC-A644B04B2A44}"/>
          </ac:spMkLst>
        </pc:spChg>
        <pc:spChg chg="add del">
          <ac:chgData name="Shaked Ozer" userId="175092b02dec0442" providerId="LiveId" clId="{BFCC16CC-DE34-41C2-BE73-F0FBAB69BD3E}" dt="2025-06-26T13:14:15.313" v="2610" actId="26606"/>
          <ac:spMkLst>
            <pc:docMk/>
            <pc:sldMk cId="2319441806" sldId="277"/>
            <ac:spMk id="17" creationId="{C505E780-2083-4CB5-A42A-5E0E2908ECC3}"/>
          </ac:spMkLst>
        </pc:spChg>
        <pc:spChg chg="add del">
          <ac:chgData name="Shaked Ozer" userId="175092b02dec0442" providerId="LiveId" clId="{BFCC16CC-DE34-41C2-BE73-F0FBAB69BD3E}" dt="2025-06-26T13:14:19.040" v="2612" actId="26606"/>
          <ac:spMkLst>
            <pc:docMk/>
            <pc:sldMk cId="2319441806" sldId="277"/>
            <ac:spMk id="20" creationId="{35DB3719-6FDC-4E5D-891D-FF40B7300F64}"/>
          </ac:spMkLst>
        </pc:spChg>
        <pc:spChg chg="add del">
          <ac:chgData name="Shaked Ozer" userId="175092b02dec0442" providerId="LiveId" clId="{BFCC16CC-DE34-41C2-BE73-F0FBAB69BD3E}" dt="2025-06-26T13:14:19.040" v="2612" actId="26606"/>
          <ac:spMkLst>
            <pc:docMk/>
            <pc:sldMk cId="2319441806" sldId="277"/>
            <ac:spMk id="21" creationId="{E0CBAC23-2E3F-4A90-BA59-F8299F6A5439}"/>
          </ac:spMkLst>
        </pc:spChg>
        <pc:spChg chg="add del">
          <ac:chgData name="Shaked Ozer" userId="175092b02dec0442" providerId="LiveId" clId="{BFCC16CC-DE34-41C2-BE73-F0FBAB69BD3E}" dt="2025-06-26T13:14:22.302" v="2614" actId="26606"/>
          <ac:spMkLst>
            <pc:docMk/>
            <pc:sldMk cId="2319441806" sldId="277"/>
            <ac:spMk id="24" creationId="{7517A47C-B2E5-4B79-8061-D74B1311AF6E}"/>
          </ac:spMkLst>
        </pc:spChg>
        <pc:spChg chg="add del">
          <ac:chgData name="Shaked Ozer" userId="175092b02dec0442" providerId="LiveId" clId="{BFCC16CC-DE34-41C2-BE73-F0FBAB69BD3E}" dt="2025-06-26T13:14:22.302" v="2614" actId="26606"/>
          <ac:spMkLst>
            <pc:docMk/>
            <pc:sldMk cId="2319441806" sldId="277"/>
            <ac:spMk id="25" creationId="{C505E780-2083-4CB5-A42A-5E0E2908ECC3}"/>
          </ac:spMkLst>
        </pc:spChg>
        <pc:spChg chg="add del">
          <ac:chgData name="Shaked Ozer" userId="175092b02dec0442" providerId="LiveId" clId="{BFCC16CC-DE34-41C2-BE73-F0FBAB69BD3E}" dt="2025-06-26T13:14:22.302" v="2614" actId="26606"/>
          <ac:spMkLst>
            <pc:docMk/>
            <pc:sldMk cId="2319441806" sldId="277"/>
            <ac:spMk id="26" creationId="{D2C0AE1C-0118-41AE-8A10-7CDCBF10E96F}"/>
          </ac:spMkLst>
        </pc:spChg>
        <pc:spChg chg="add del">
          <ac:chgData name="Shaked Ozer" userId="175092b02dec0442" providerId="LiveId" clId="{BFCC16CC-DE34-41C2-BE73-F0FBAB69BD3E}" dt="2025-06-26T13:14:22.302" v="2614" actId="26606"/>
          <ac:spMkLst>
            <pc:docMk/>
            <pc:sldMk cId="2319441806" sldId="277"/>
            <ac:spMk id="27" creationId="{463EEC44-1BA3-44ED-81FC-A644B04B2A44}"/>
          </ac:spMkLst>
        </pc:spChg>
        <pc:spChg chg="add del">
          <ac:chgData name="Shaked Ozer" userId="175092b02dec0442" providerId="LiveId" clId="{BFCC16CC-DE34-41C2-BE73-F0FBAB69BD3E}" dt="2025-06-26T13:14:29.480" v="2616" actId="26606"/>
          <ac:spMkLst>
            <pc:docMk/>
            <pc:sldMk cId="2319441806" sldId="277"/>
            <ac:spMk id="30" creationId="{35DB3719-6FDC-4E5D-891D-FF40B7300F64}"/>
          </ac:spMkLst>
        </pc:spChg>
        <pc:spChg chg="add del">
          <ac:chgData name="Shaked Ozer" userId="175092b02dec0442" providerId="LiveId" clId="{BFCC16CC-DE34-41C2-BE73-F0FBAB69BD3E}" dt="2025-06-26T13:14:29.480" v="2616" actId="26606"/>
          <ac:spMkLst>
            <pc:docMk/>
            <pc:sldMk cId="2319441806" sldId="277"/>
            <ac:spMk id="31" creationId="{E0CBAC23-2E3F-4A90-BA59-F8299F6A5439}"/>
          </ac:spMkLst>
        </pc:spChg>
        <pc:spChg chg="add del">
          <ac:chgData name="Shaked Ozer" userId="175092b02dec0442" providerId="LiveId" clId="{BFCC16CC-DE34-41C2-BE73-F0FBAB69BD3E}" dt="2025-06-26T13:14:33.772" v="2618" actId="26606"/>
          <ac:spMkLst>
            <pc:docMk/>
            <pc:sldMk cId="2319441806" sldId="277"/>
            <ac:spMk id="34" creationId="{7517A47C-B2E5-4B79-8061-D74B1311AF6E}"/>
          </ac:spMkLst>
        </pc:spChg>
        <pc:spChg chg="add del">
          <ac:chgData name="Shaked Ozer" userId="175092b02dec0442" providerId="LiveId" clId="{BFCC16CC-DE34-41C2-BE73-F0FBAB69BD3E}" dt="2025-06-26T13:14:33.772" v="2618" actId="26606"/>
          <ac:spMkLst>
            <pc:docMk/>
            <pc:sldMk cId="2319441806" sldId="277"/>
            <ac:spMk id="35" creationId="{C505E780-2083-4CB5-A42A-5E0E2908ECC3}"/>
          </ac:spMkLst>
        </pc:spChg>
        <pc:spChg chg="add del">
          <ac:chgData name="Shaked Ozer" userId="175092b02dec0442" providerId="LiveId" clId="{BFCC16CC-DE34-41C2-BE73-F0FBAB69BD3E}" dt="2025-06-26T13:14:33.772" v="2618" actId="26606"/>
          <ac:spMkLst>
            <pc:docMk/>
            <pc:sldMk cId="2319441806" sldId="277"/>
            <ac:spMk id="36" creationId="{D2C0AE1C-0118-41AE-8A10-7CDCBF10E96F}"/>
          </ac:spMkLst>
        </pc:spChg>
        <pc:spChg chg="add del">
          <ac:chgData name="Shaked Ozer" userId="175092b02dec0442" providerId="LiveId" clId="{BFCC16CC-DE34-41C2-BE73-F0FBAB69BD3E}" dt="2025-06-26T13:14:33.772" v="2618" actId="26606"/>
          <ac:spMkLst>
            <pc:docMk/>
            <pc:sldMk cId="2319441806" sldId="277"/>
            <ac:spMk id="37" creationId="{463EEC44-1BA3-44ED-81FC-A644B04B2A44}"/>
          </ac:spMkLst>
        </pc:spChg>
        <pc:spChg chg="add del">
          <ac:chgData name="Shaked Ozer" userId="175092b02dec0442" providerId="LiveId" clId="{BFCC16CC-DE34-41C2-BE73-F0FBAB69BD3E}" dt="2025-06-26T13:14:36.870" v="2620" actId="26606"/>
          <ac:spMkLst>
            <pc:docMk/>
            <pc:sldMk cId="2319441806" sldId="277"/>
            <ac:spMk id="40" creationId="{35DB3719-6FDC-4E5D-891D-FF40B7300F64}"/>
          </ac:spMkLst>
        </pc:spChg>
        <pc:spChg chg="add del">
          <ac:chgData name="Shaked Ozer" userId="175092b02dec0442" providerId="LiveId" clId="{BFCC16CC-DE34-41C2-BE73-F0FBAB69BD3E}" dt="2025-06-26T13:14:36.870" v="2620" actId="26606"/>
          <ac:spMkLst>
            <pc:docMk/>
            <pc:sldMk cId="2319441806" sldId="277"/>
            <ac:spMk id="41" creationId="{E0CBAC23-2E3F-4A90-BA59-F8299F6A5439}"/>
          </ac:spMkLst>
        </pc:spChg>
        <pc:spChg chg="add del">
          <ac:chgData name="Shaked Ozer" userId="175092b02dec0442" providerId="LiveId" clId="{BFCC16CC-DE34-41C2-BE73-F0FBAB69BD3E}" dt="2025-06-26T13:14:41.468" v="2622" actId="26606"/>
          <ac:spMkLst>
            <pc:docMk/>
            <pc:sldMk cId="2319441806" sldId="277"/>
            <ac:spMk id="44" creationId="{7517A47C-B2E5-4B79-8061-D74B1311AF6E}"/>
          </ac:spMkLst>
        </pc:spChg>
        <pc:spChg chg="add del">
          <ac:chgData name="Shaked Ozer" userId="175092b02dec0442" providerId="LiveId" clId="{BFCC16CC-DE34-41C2-BE73-F0FBAB69BD3E}" dt="2025-06-26T13:14:41.468" v="2622" actId="26606"/>
          <ac:spMkLst>
            <pc:docMk/>
            <pc:sldMk cId="2319441806" sldId="277"/>
            <ac:spMk id="45" creationId="{C505E780-2083-4CB5-A42A-5E0E2908ECC3}"/>
          </ac:spMkLst>
        </pc:spChg>
        <pc:spChg chg="add del">
          <ac:chgData name="Shaked Ozer" userId="175092b02dec0442" providerId="LiveId" clId="{BFCC16CC-DE34-41C2-BE73-F0FBAB69BD3E}" dt="2025-06-26T13:14:41.468" v="2622" actId="26606"/>
          <ac:spMkLst>
            <pc:docMk/>
            <pc:sldMk cId="2319441806" sldId="277"/>
            <ac:spMk id="46" creationId="{D2C0AE1C-0118-41AE-8A10-7CDCBF10E96F}"/>
          </ac:spMkLst>
        </pc:spChg>
        <pc:spChg chg="add del">
          <ac:chgData name="Shaked Ozer" userId="175092b02dec0442" providerId="LiveId" clId="{BFCC16CC-DE34-41C2-BE73-F0FBAB69BD3E}" dt="2025-06-26T13:14:41.468" v="2622" actId="26606"/>
          <ac:spMkLst>
            <pc:docMk/>
            <pc:sldMk cId="2319441806" sldId="277"/>
            <ac:spMk id="47" creationId="{463EEC44-1BA3-44ED-81FC-A644B04B2A44}"/>
          </ac:spMkLst>
        </pc:spChg>
        <pc:spChg chg="add del">
          <ac:chgData name="Shaked Ozer" userId="175092b02dec0442" providerId="LiveId" clId="{BFCC16CC-DE34-41C2-BE73-F0FBAB69BD3E}" dt="2025-06-26T13:14:44.042" v="2624" actId="26606"/>
          <ac:spMkLst>
            <pc:docMk/>
            <pc:sldMk cId="2319441806" sldId="277"/>
            <ac:spMk id="50" creationId="{35DB3719-6FDC-4E5D-891D-FF40B7300F64}"/>
          </ac:spMkLst>
        </pc:spChg>
        <pc:spChg chg="add del">
          <ac:chgData name="Shaked Ozer" userId="175092b02dec0442" providerId="LiveId" clId="{BFCC16CC-DE34-41C2-BE73-F0FBAB69BD3E}" dt="2025-06-26T13:14:44.042" v="2624" actId="26606"/>
          <ac:spMkLst>
            <pc:docMk/>
            <pc:sldMk cId="2319441806" sldId="277"/>
            <ac:spMk id="51" creationId="{E0CBAC23-2E3F-4A90-BA59-F8299F6A5439}"/>
          </ac:spMkLst>
        </pc:spChg>
        <pc:spChg chg="add">
          <ac:chgData name="Shaked Ozer" userId="175092b02dec0442" providerId="LiveId" clId="{BFCC16CC-DE34-41C2-BE73-F0FBAB69BD3E}" dt="2025-06-26T13:14:44.082" v="2625" actId="26606"/>
          <ac:spMkLst>
            <pc:docMk/>
            <pc:sldMk cId="2319441806" sldId="277"/>
            <ac:spMk id="54" creationId="{7517A47C-B2E5-4B79-8061-D74B1311AF6E}"/>
          </ac:spMkLst>
        </pc:spChg>
        <pc:spChg chg="add">
          <ac:chgData name="Shaked Ozer" userId="175092b02dec0442" providerId="LiveId" clId="{BFCC16CC-DE34-41C2-BE73-F0FBAB69BD3E}" dt="2025-06-26T13:14:44.082" v="2625" actId="26606"/>
          <ac:spMkLst>
            <pc:docMk/>
            <pc:sldMk cId="2319441806" sldId="277"/>
            <ac:spMk id="55" creationId="{C505E780-2083-4CB5-A42A-5E0E2908ECC3}"/>
          </ac:spMkLst>
        </pc:spChg>
        <pc:spChg chg="add">
          <ac:chgData name="Shaked Ozer" userId="175092b02dec0442" providerId="LiveId" clId="{BFCC16CC-DE34-41C2-BE73-F0FBAB69BD3E}" dt="2025-06-26T13:14:44.082" v="2625" actId="26606"/>
          <ac:spMkLst>
            <pc:docMk/>
            <pc:sldMk cId="2319441806" sldId="277"/>
            <ac:spMk id="56" creationId="{D2C0AE1C-0118-41AE-8A10-7CDCBF10E96F}"/>
          </ac:spMkLst>
        </pc:spChg>
        <pc:spChg chg="add">
          <ac:chgData name="Shaked Ozer" userId="175092b02dec0442" providerId="LiveId" clId="{BFCC16CC-DE34-41C2-BE73-F0FBAB69BD3E}" dt="2025-06-26T13:14:44.082" v="2625" actId="26606"/>
          <ac:spMkLst>
            <pc:docMk/>
            <pc:sldMk cId="2319441806" sldId="277"/>
            <ac:spMk id="57" creationId="{463EEC44-1BA3-44ED-81FC-A644B04B2A44}"/>
          </ac:spMkLst>
        </pc:spChg>
        <pc:graphicFrameChg chg="add del">
          <ac:chgData name="Shaked Ozer" userId="175092b02dec0442" providerId="LiveId" clId="{BFCC16CC-DE34-41C2-BE73-F0FBAB69BD3E}" dt="2025-06-26T13:14:13.071" v="2608" actId="26606"/>
          <ac:graphicFrameMkLst>
            <pc:docMk/>
            <pc:sldMk cId="2319441806" sldId="277"/>
            <ac:graphicFrameMk id="6" creationId="{F98C122D-38AB-C1CD-145E-45F1F1291C27}"/>
          </ac:graphicFrameMkLst>
        </pc:graphicFrameChg>
        <pc:graphicFrameChg chg="add del">
          <ac:chgData name="Shaked Ozer" userId="175092b02dec0442" providerId="LiveId" clId="{BFCC16CC-DE34-41C2-BE73-F0FBAB69BD3E}" dt="2025-06-26T13:14:15.313" v="2610" actId="26606"/>
          <ac:graphicFrameMkLst>
            <pc:docMk/>
            <pc:sldMk cId="2319441806" sldId="277"/>
            <ac:graphicFrameMk id="18" creationId="{47CC5F2B-3D99-E3DE-3034-8AC1EFC05152}"/>
          </ac:graphicFrameMkLst>
        </pc:graphicFrameChg>
        <pc:graphicFrameChg chg="add del">
          <ac:chgData name="Shaked Ozer" userId="175092b02dec0442" providerId="LiveId" clId="{BFCC16CC-DE34-41C2-BE73-F0FBAB69BD3E}" dt="2025-06-26T13:14:19.040" v="2612" actId="26606"/>
          <ac:graphicFrameMkLst>
            <pc:docMk/>
            <pc:sldMk cId="2319441806" sldId="277"/>
            <ac:graphicFrameMk id="22" creationId="{F98C122D-38AB-C1CD-145E-45F1F1291C27}"/>
          </ac:graphicFrameMkLst>
        </pc:graphicFrameChg>
        <pc:graphicFrameChg chg="add del">
          <ac:chgData name="Shaked Ozer" userId="175092b02dec0442" providerId="LiveId" clId="{BFCC16CC-DE34-41C2-BE73-F0FBAB69BD3E}" dt="2025-06-26T13:14:22.302" v="2614" actId="26606"/>
          <ac:graphicFrameMkLst>
            <pc:docMk/>
            <pc:sldMk cId="2319441806" sldId="277"/>
            <ac:graphicFrameMk id="28" creationId="{47CC5F2B-3D99-E3DE-3034-8AC1EFC05152}"/>
          </ac:graphicFrameMkLst>
        </pc:graphicFrameChg>
        <pc:graphicFrameChg chg="add del">
          <ac:chgData name="Shaked Ozer" userId="175092b02dec0442" providerId="LiveId" clId="{BFCC16CC-DE34-41C2-BE73-F0FBAB69BD3E}" dt="2025-06-26T13:14:29.480" v="2616" actId="26606"/>
          <ac:graphicFrameMkLst>
            <pc:docMk/>
            <pc:sldMk cId="2319441806" sldId="277"/>
            <ac:graphicFrameMk id="32" creationId="{F98C122D-38AB-C1CD-145E-45F1F1291C27}"/>
          </ac:graphicFrameMkLst>
        </pc:graphicFrameChg>
        <pc:graphicFrameChg chg="add del">
          <ac:chgData name="Shaked Ozer" userId="175092b02dec0442" providerId="LiveId" clId="{BFCC16CC-DE34-41C2-BE73-F0FBAB69BD3E}" dt="2025-06-26T13:14:33.772" v="2618" actId="26606"/>
          <ac:graphicFrameMkLst>
            <pc:docMk/>
            <pc:sldMk cId="2319441806" sldId="277"/>
            <ac:graphicFrameMk id="38" creationId="{47CC5F2B-3D99-E3DE-3034-8AC1EFC05152}"/>
          </ac:graphicFrameMkLst>
        </pc:graphicFrameChg>
        <pc:graphicFrameChg chg="add del">
          <ac:chgData name="Shaked Ozer" userId="175092b02dec0442" providerId="LiveId" clId="{BFCC16CC-DE34-41C2-BE73-F0FBAB69BD3E}" dt="2025-06-26T13:14:36.870" v="2620" actId="26606"/>
          <ac:graphicFrameMkLst>
            <pc:docMk/>
            <pc:sldMk cId="2319441806" sldId="277"/>
            <ac:graphicFrameMk id="42" creationId="{F98C122D-38AB-C1CD-145E-45F1F1291C27}"/>
          </ac:graphicFrameMkLst>
        </pc:graphicFrameChg>
        <pc:graphicFrameChg chg="add del">
          <ac:chgData name="Shaked Ozer" userId="175092b02dec0442" providerId="LiveId" clId="{BFCC16CC-DE34-41C2-BE73-F0FBAB69BD3E}" dt="2025-06-26T13:14:41.468" v="2622" actId="26606"/>
          <ac:graphicFrameMkLst>
            <pc:docMk/>
            <pc:sldMk cId="2319441806" sldId="277"/>
            <ac:graphicFrameMk id="48" creationId="{47CC5F2B-3D99-E3DE-3034-8AC1EFC05152}"/>
          </ac:graphicFrameMkLst>
        </pc:graphicFrameChg>
        <pc:graphicFrameChg chg="add del">
          <ac:chgData name="Shaked Ozer" userId="175092b02dec0442" providerId="LiveId" clId="{BFCC16CC-DE34-41C2-BE73-F0FBAB69BD3E}" dt="2025-06-26T13:14:44.042" v="2624" actId="26606"/>
          <ac:graphicFrameMkLst>
            <pc:docMk/>
            <pc:sldMk cId="2319441806" sldId="277"/>
            <ac:graphicFrameMk id="52" creationId="{F98C122D-38AB-C1CD-145E-45F1F1291C27}"/>
          </ac:graphicFrameMkLst>
        </pc:graphicFrameChg>
        <pc:graphicFrameChg chg="add mod">
          <ac:chgData name="Shaked Ozer" userId="175092b02dec0442" providerId="LiveId" clId="{BFCC16CC-DE34-41C2-BE73-F0FBAB69BD3E}" dt="2025-06-26T13:15:04.585" v="2626" actId="207"/>
          <ac:graphicFrameMkLst>
            <pc:docMk/>
            <pc:sldMk cId="2319441806" sldId="277"/>
            <ac:graphicFrameMk id="58" creationId="{47CC5F2B-3D99-E3DE-3034-8AC1EFC05152}"/>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4D6F5A-EF88-48BB-B07A-8FD08C266A4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AB18011-F063-4DDC-8D85-4EBEFD245E2D}">
      <dgm:prSet/>
      <dgm:spPr/>
      <dgm:t>
        <a:bodyPr/>
        <a:lstStyle/>
        <a:p>
          <a:r>
            <a:rPr lang="en-US"/>
            <a:t>Environmental function</a:t>
          </a:r>
        </a:p>
      </dgm:t>
    </dgm:pt>
    <dgm:pt modelId="{1393DD6C-65E8-45EF-8811-8987C555F781}" type="parTrans" cxnId="{0FFED8C9-6C4A-4837-ADA7-D5D823960583}">
      <dgm:prSet/>
      <dgm:spPr/>
      <dgm:t>
        <a:bodyPr/>
        <a:lstStyle/>
        <a:p>
          <a:endParaRPr lang="en-US"/>
        </a:p>
      </dgm:t>
    </dgm:pt>
    <dgm:pt modelId="{A89FFEC2-5E17-4C72-AEF4-262FAF163FCB}" type="sibTrans" cxnId="{0FFED8C9-6C4A-4837-ADA7-D5D823960583}">
      <dgm:prSet/>
      <dgm:spPr/>
      <dgm:t>
        <a:bodyPr/>
        <a:lstStyle/>
        <a:p>
          <a:endParaRPr lang="en-US"/>
        </a:p>
      </dgm:t>
    </dgm:pt>
    <dgm:pt modelId="{B6E98442-4F26-4340-AA1D-9E8138853250}">
      <dgm:prSet/>
      <dgm:spPr/>
      <dgm:t>
        <a:bodyPr/>
        <a:lstStyle/>
        <a:p>
          <a:r>
            <a:rPr lang="en-US"/>
            <a:t>Actor-critic function</a:t>
          </a:r>
        </a:p>
      </dgm:t>
    </dgm:pt>
    <dgm:pt modelId="{41A03A89-9657-46F1-924D-E49218A71996}" type="parTrans" cxnId="{1276799E-E524-488C-9B36-162FD89BC0B4}">
      <dgm:prSet/>
      <dgm:spPr/>
      <dgm:t>
        <a:bodyPr/>
        <a:lstStyle/>
        <a:p>
          <a:endParaRPr lang="en-US"/>
        </a:p>
      </dgm:t>
    </dgm:pt>
    <dgm:pt modelId="{8BB9F2AD-8038-42D8-96D2-62C7603890B3}" type="sibTrans" cxnId="{1276799E-E524-488C-9B36-162FD89BC0B4}">
      <dgm:prSet/>
      <dgm:spPr/>
      <dgm:t>
        <a:bodyPr/>
        <a:lstStyle/>
        <a:p>
          <a:endParaRPr lang="en-US"/>
        </a:p>
      </dgm:t>
    </dgm:pt>
    <dgm:pt modelId="{44454FFA-C652-4D50-AEBA-D4C1AF87E3FF}">
      <dgm:prSet/>
      <dgm:spPr/>
      <dgm:t>
        <a:bodyPr/>
        <a:lstStyle/>
        <a:p>
          <a:r>
            <a:rPr lang="en-US"/>
            <a:t>Reward function</a:t>
          </a:r>
        </a:p>
      </dgm:t>
    </dgm:pt>
    <dgm:pt modelId="{626FD5C8-1A91-4681-9352-94158EB83CB9}" type="parTrans" cxnId="{CF4E567E-CFE7-4CBD-9F1B-038B6A5AAEF8}">
      <dgm:prSet/>
      <dgm:spPr/>
      <dgm:t>
        <a:bodyPr/>
        <a:lstStyle/>
        <a:p>
          <a:endParaRPr lang="en-US"/>
        </a:p>
      </dgm:t>
    </dgm:pt>
    <dgm:pt modelId="{9C89272C-E86F-406D-B182-F0BFB78EEC43}" type="sibTrans" cxnId="{CF4E567E-CFE7-4CBD-9F1B-038B6A5AAEF8}">
      <dgm:prSet/>
      <dgm:spPr/>
      <dgm:t>
        <a:bodyPr/>
        <a:lstStyle/>
        <a:p>
          <a:endParaRPr lang="en-US"/>
        </a:p>
      </dgm:t>
    </dgm:pt>
    <dgm:pt modelId="{75C9B6DB-6F27-415B-B6D7-B0A8DFE3CA98}">
      <dgm:prSet/>
      <dgm:spPr/>
      <dgm:t>
        <a:bodyPr/>
        <a:lstStyle/>
        <a:p>
          <a:r>
            <a:rPr lang="en-US"/>
            <a:t>Main function</a:t>
          </a:r>
        </a:p>
      </dgm:t>
    </dgm:pt>
    <dgm:pt modelId="{167676F8-3591-4361-874E-18099A4A4B37}" type="parTrans" cxnId="{B47D8A95-409A-4D1F-97B8-A3FB8F8ACB0A}">
      <dgm:prSet/>
      <dgm:spPr/>
      <dgm:t>
        <a:bodyPr/>
        <a:lstStyle/>
        <a:p>
          <a:endParaRPr lang="en-US"/>
        </a:p>
      </dgm:t>
    </dgm:pt>
    <dgm:pt modelId="{F4736097-1C59-442A-9AAA-AD01ACAC1CE1}" type="sibTrans" cxnId="{B47D8A95-409A-4D1F-97B8-A3FB8F8ACB0A}">
      <dgm:prSet/>
      <dgm:spPr/>
      <dgm:t>
        <a:bodyPr/>
        <a:lstStyle/>
        <a:p>
          <a:endParaRPr lang="en-US"/>
        </a:p>
      </dgm:t>
    </dgm:pt>
    <dgm:pt modelId="{AB083453-B979-4686-ABF6-975BD9569095}" type="pres">
      <dgm:prSet presAssocID="{C24D6F5A-EF88-48BB-B07A-8FD08C266A41}" presName="root" presStyleCnt="0">
        <dgm:presLayoutVars>
          <dgm:dir/>
          <dgm:resizeHandles val="exact"/>
        </dgm:presLayoutVars>
      </dgm:prSet>
      <dgm:spPr/>
    </dgm:pt>
    <dgm:pt modelId="{582A7C18-A0A8-42CE-AA5C-5E7A7E184601}" type="pres">
      <dgm:prSet presAssocID="{BAB18011-F063-4DDC-8D85-4EBEFD245E2D}" presName="compNode" presStyleCnt="0"/>
      <dgm:spPr/>
    </dgm:pt>
    <dgm:pt modelId="{E52F6659-BD68-4D00-8A15-76C3278CDF71}" type="pres">
      <dgm:prSet presAssocID="{BAB18011-F063-4DDC-8D85-4EBEFD245E2D}" presName="bgRect" presStyleLbl="bgShp" presStyleIdx="0" presStyleCnt="4"/>
      <dgm:spPr/>
    </dgm:pt>
    <dgm:pt modelId="{FFF01268-D402-4BFB-AC17-FAF81D41C0B0}" type="pres">
      <dgm:prSet presAssocID="{BAB18011-F063-4DDC-8D85-4EBEFD245E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B8DA84E8-1591-4A03-A255-569F64DAC189}" type="pres">
      <dgm:prSet presAssocID="{BAB18011-F063-4DDC-8D85-4EBEFD245E2D}" presName="spaceRect" presStyleCnt="0"/>
      <dgm:spPr/>
    </dgm:pt>
    <dgm:pt modelId="{D1DAC9EB-9F84-42E5-9EA9-478FA9415167}" type="pres">
      <dgm:prSet presAssocID="{BAB18011-F063-4DDC-8D85-4EBEFD245E2D}" presName="parTx" presStyleLbl="revTx" presStyleIdx="0" presStyleCnt="4">
        <dgm:presLayoutVars>
          <dgm:chMax val="0"/>
          <dgm:chPref val="0"/>
        </dgm:presLayoutVars>
      </dgm:prSet>
      <dgm:spPr/>
    </dgm:pt>
    <dgm:pt modelId="{D94E08DB-582A-47A1-A1D7-3400B728BBC2}" type="pres">
      <dgm:prSet presAssocID="{A89FFEC2-5E17-4C72-AEF4-262FAF163FCB}" presName="sibTrans" presStyleCnt="0"/>
      <dgm:spPr/>
    </dgm:pt>
    <dgm:pt modelId="{4350CA7D-2C6D-46C9-AED2-19292B6784E8}" type="pres">
      <dgm:prSet presAssocID="{B6E98442-4F26-4340-AA1D-9E8138853250}" presName="compNode" presStyleCnt="0"/>
      <dgm:spPr/>
    </dgm:pt>
    <dgm:pt modelId="{AC2DAD69-3DB4-4674-BD59-66C6C1C85A18}" type="pres">
      <dgm:prSet presAssocID="{B6E98442-4F26-4340-AA1D-9E8138853250}" presName="bgRect" presStyleLbl="bgShp" presStyleIdx="1" presStyleCnt="4"/>
      <dgm:spPr/>
    </dgm:pt>
    <dgm:pt modelId="{1F099E29-4205-4708-9E9F-E8E839441EB5}" type="pres">
      <dgm:prSet presAssocID="{B6E98442-4F26-4340-AA1D-9E813885325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ACB39361-5252-4D62-97CF-7284B578A4EE}" type="pres">
      <dgm:prSet presAssocID="{B6E98442-4F26-4340-AA1D-9E8138853250}" presName="spaceRect" presStyleCnt="0"/>
      <dgm:spPr/>
    </dgm:pt>
    <dgm:pt modelId="{4AB3BF78-897E-454B-AB1C-74313D61DD14}" type="pres">
      <dgm:prSet presAssocID="{B6E98442-4F26-4340-AA1D-9E8138853250}" presName="parTx" presStyleLbl="revTx" presStyleIdx="1" presStyleCnt="4">
        <dgm:presLayoutVars>
          <dgm:chMax val="0"/>
          <dgm:chPref val="0"/>
        </dgm:presLayoutVars>
      </dgm:prSet>
      <dgm:spPr/>
    </dgm:pt>
    <dgm:pt modelId="{678B3B45-F08E-4604-95B7-0CE77F4E63E3}" type="pres">
      <dgm:prSet presAssocID="{8BB9F2AD-8038-42D8-96D2-62C7603890B3}" presName="sibTrans" presStyleCnt="0"/>
      <dgm:spPr/>
    </dgm:pt>
    <dgm:pt modelId="{6531E2B4-CCE3-479B-8035-EE4A11735923}" type="pres">
      <dgm:prSet presAssocID="{44454FFA-C652-4D50-AEBA-D4C1AF87E3FF}" presName="compNode" presStyleCnt="0"/>
      <dgm:spPr/>
    </dgm:pt>
    <dgm:pt modelId="{C8EA62C3-F568-4A6A-BE85-5A661977E0EC}" type="pres">
      <dgm:prSet presAssocID="{44454FFA-C652-4D50-AEBA-D4C1AF87E3FF}" presName="bgRect" presStyleLbl="bgShp" presStyleIdx="2" presStyleCnt="4"/>
      <dgm:spPr/>
    </dgm:pt>
    <dgm:pt modelId="{BDDDE2CB-75D1-4922-81CA-052C7D1B2585}" type="pres">
      <dgm:prSet presAssocID="{44454FFA-C652-4D50-AEBA-D4C1AF87E3F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ibbon"/>
        </a:ext>
      </dgm:extLst>
    </dgm:pt>
    <dgm:pt modelId="{8C65A33D-8CB5-459C-8BCE-676CF04D3DA7}" type="pres">
      <dgm:prSet presAssocID="{44454FFA-C652-4D50-AEBA-D4C1AF87E3FF}" presName="spaceRect" presStyleCnt="0"/>
      <dgm:spPr/>
    </dgm:pt>
    <dgm:pt modelId="{71EEB488-0D92-4F02-BFC2-721583197DFA}" type="pres">
      <dgm:prSet presAssocID="{44454FFA-C652-4D50-AEBA-D4C1AF87E3FF}" presName="parTx" presStyleLbl="revTx" presStyleIdx="2" presStyleCnt="4">
        <dgm:presLayoutVars>
          <dgm:chMax val="0"/>
          <dgm:chPref val="0"/>
        </dgm:presLayoutVars>
      </dgm:prSet>
      <dgm:spPr/>
    </dgm:pt>
    <dgm:pt modelId="{DABDEA4C-0EC6-45F0-9982-20ACAE32E075}" type="pres">
      <dgm:prSet presAssocID="{9C89272C-E86F-406D-B182-F0BFB78EEC43}" presName="sibTrans" presStyleCnt="0"/>
      <dgm:spPr/>
    </dgm:pt>
    <dgm:pt modelId="{CC859C49-C1BE-46E9-94BA-31ADBB881BB7}" type="pres">
      <dgm:prSet presAssocID="{75C9B6DB-6F27-415B-B6D7-B0A8DFE3CA98}" presName="compNode" presStyleCnt="0"/>
      <dgm:spPr/>
    </dgm:pt>
    <dgm:pt modelId="{C27032EC-6BF9-4EDB-9FE5-84A4E20A53E5}" type="pres">
      <dgm:prSet presAssocID="{75C9B6DB-6F27-415B-B6D7-B0A8DFE3CA98}" presName="bgRect" presStyleLbl="bgShp" presStyleIdx="3" presStyleCnt="4"/>
      <dgm:spPr/>
    </dgm:pt>
    <dgm:pt modelId="{DAC2900D-76BB-4B35-B890-1262FEE38A5E}" type="pres">
      <dgm:prSet presAssocID="{75C9B6DB-6F27-415B-B6D7-B0A8DFE3CA9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0F89E201-2B23-487A-B430-43C3D1CD99B5}" type="pres">
      <dgm:prSet presAssocID="{75C9B6DB-6F27-415B-B6D7-B0A8DFE3CA98}" presName="spaceRect" presStyleCnt="0"/>
      <dgm:spPr/>
    </dgm:pt>
    <dgm:pt modelId="{7967B022-E9A9-4A62-A443-0DEC46FC1960}" type="pres">
      <dgm:prSet presAssocID="{75C9B6DB-6F27-415B-B6D7-B0A8DFE3CA98}" presName="parTx" presStyleLbl="revTx" presStyleIdx="3" presStyleCnt="4">
        <dgm:presLayoutVars>
          <dgm:chMax val="0"/>
          <dgm:chPref val="0"/>
        </dgm:presLayoutVars>
      </dgm:prSet>
      <dgm:spPr/>
    </dgm:pt>
  </dgm:ptLst>
  <dgm:cxnLst>
    <dgm:cxn modelId="{F0EC1506-DE8D-4F75-88DE-48CA8FBBD5C6}" type="presOf" srcId="{44454FFA-C652-4D50-AEBA-D4C1AF87E3FF}" destId="{71EEB488-0D92-4F02-BFC2-721583197DFA}" srcOrd="0" destOrd="0" presId="urn:microsoft.com/office/officeart/2018/2/layout/IconVerticalSolidList"/>
    <dgm:cxn modelId="{F3F62A10-EC53-45BB-AC3B-F510C723B867}" type="presOf" srcId="{C24D6F5A-EF88-48BB-B07A-8FD08C266A41}" destId="{AB083453-B979-4686-ABF6-975BD9569095}" srcOrd="0" destOrd="0" presId="urn:microsoft.com/office/officeart/2018/2/layout/IconVerticalSolidList"/>
    <dgm:cxn modelId="{7FD0B826-BF7F-4813-96EA-EDD6298078B3}" type="presOf" srcId="{75C9B6DB-6F27-415B-B6D7-B0A8DFE3CA98}" destId="{7967B022-E9A9-4A62-A443-0DEC46FC1960}" srcOrd="0" destOrd="0" presId="urn:microsoft.com/office/officeart/2018/2/layout/IconVerticalSolidList"/>
    <dgm:cxn modelId="{47CF2549-AA58-4964-942E-798C8FD4742F}" type="presOf" srcId="{BAB18011-F063-4DDC-8D85-4EBEFD245E2D}" destId="{D1DAC9EB-9F84-42E5-9EA9-478FA9415167}" srcOrd="0" destOrd="0" presId="urn:microsoft.com/office/officeart/2018/2/layout/IconVerticalSolidList"/>
    <dgm:cxn modelId="{CF4E567E-CFE7-4CBD-9F1B-038B6A5AAEF8}" srcId="{C24D6F5A-EF88-48BB-B07A-8FD08C266A41}" destId="{44454FFA-C652-4D50-AEBA-D4C1AF87E3FF}" srcOrd="2" destOrd="0" parTransId="{626FD5C8-1A91-4681-9352-94158EB83CB9}" sibTransId="{9C89272C-E86F-406D-B182-F0BFB78EEC43}"/>
    <dgm:cxn modelId="{B47D8A95-409A-4D1F-97B8-A3FB8F8ACB0A}" srcId="{C24D6F5A-EF88-48BB-B07A-8FD08C266A41}" destId="{75C9B6DB-6F27-415B-B6D7-B0A8DFE3CA98}" srcOrd="3" destOrd="0" parTransId="{167676F8-3591-4361-874E-18099A4A4B37}" sibTransId="{F4736097-1C59-442A-9AAA-AD01ACAC1CE1}"/>
    <dgm:cxn modelId="{B9E4339A-F282-4A60-99F6-34F3D4EBEAEF}" type="presOf" srcId="{B6E98442-4F26-4340-AA1D-9E8138853250}" destId="{4AB3BF78-897E-454B-AB1C-74313D61DD14}" srcOrd="0" destOrd="0" presId="urn:microsoft.com/office/officeart/2018/2/layout/IconVerticalSolidList"/>
    <dgm:cxn modelId="{1276799E-E524-488C-9B36-162FD89BC0B4}" srcId="{C24D6F5A-EF88-48BB-B07A-8FD08C266A41}" destId="{B6E98442-4F26-4340-AA1D-9E8138853250}" srcOrd="1" destOrd="0" parTransId="{41A03A89-9657-46F1-924D-E49218A71996}" sibTransId="{8BB9F2AD-8038-42D8-96D2-62C7603890B3}"/>
    <dgm:cxn modelId="{0FFED8C9-6C4A-4837-ADA7-D5D823960583}" srcId="{C24D6F5A-EF88-48BB-B07A-8FD08C266A41}" destId="{BAB18011-F063-4DDC-8D85-4EBEFD245E2D}" srcOrd="0" destOrd="0" parTransId="{1393DD6C-65E8-45EF-8811-8987C555F781}" sibTransId="{A89FFEC2-5E17-4C72-AEF4-262FAF163FCB}"/>
    <dgm:cxn modelId="{9CFF3905-7A53-44F8-9E7A-3E081FD121D3}" type="presParOf" srcId="{AB083453-B979-4686-ABF6-975BD9569095}" destId="{582A7C18-A0A8-42CE-AA5C-5E7A7E184601}" srcOrd="0" destOrd="0" presId="urn:microsoft.com/office/officeart/2018/2/layout/IconVerticalSolidList"/>
    <dgm:cxn modelId="{7739297F-BDD4-4EE5-A151-991E3AABFBE5}" type="presParOf" srcId="{582A7C18-A0A8-42CE-AA5C-5E7A7E184601}" destId="{E52F6659-BD68-4D00-8A15-76C3278CDF71}" srcOrd="0" destOrd="0" presId="urn:microsoft.com/office/officeart/2018/2/layout/IconVerticalSolidList"/>
    <dgm:cxn modelId="{31DBD1DC-A674-4D13-8E84-DE67EDAC5320}" type="presParOf" srcId="{582A7C18-A0A8-42CE-AA5C-5E7A7E184601}" destId="{FFF01268-D402-4BFB-AC17-FAF81D41C0B0}" srcOrd="1" destOrd="0" presId="urn:microsoft.com/office/officeart/2018/2/layout/IconVerticalSolidList"/>
    <dgm:cxn modelId="{588B2F54-7F37-4B81-B2E1-03F3213EAA42}" type="presParOf" srcId="{582A7C18-A0A8-42CE-AA5C-5E7A7E184601}" destId="{B8DA84E8-1591-4A03-A255-569F64DAC189}" srcOrd="2" destOrd="0" presId="urn:microsoft.com/office/officeart/2018/2/layout/IconVerticalSolidList"/>
    <dgm:cxn modelId="{69C79446-CAE5-482B-94F4-3BF6032139EC}" type="presParOf" srcId="{582A7C18-A0A8-42CE-AA5C-5E7A7E184601}" destId="{D1DAC9EB-9F84-42E5-9EA9-478FA9415167}" srcOrd="3" destOrd="0" presId="urn:microsoft.com/office/officeart/2018/2/layout/IconVerticalSolidList"/>
    <dgm:cxn modelId="{FD41A565-7B0A-46A0-B5A8-087A540B0CA4}" type="presParOf" srcId="{AB083453-B979-4686-ABF6-975BD9569095}" destId="{D94E08DB-582A-47A1-A1D7-3400B728BBC2}" srcOrd="1" destOrd="0" presId="urn:microsoft.com/office/officeart/2018/2/layout/IconVerticalSolidList"/>
    <dgm:cxn modelId="{55887827-6F9E-42B1-9BB0-3DA2BE7B3B4C}" type="presParOf" srcId="{AB083453-B979-4686-ABF6-975BD9569095}" destId="{4350CA7D-2C6D-46C9-AED2-19292B6784E8}" srcOrd="2" destOrd="0" presId="urn:microsoft.com/office/officeart/2018/2/layout/IconVerticalSolidList"/>
    <dgm:cxn modelId="{9D2D166F-F190-499B-87AE-7C29AD2E5418}" type="presParOf" srcId="{4350CA7D-2C6D-46C9-AED2-19292B6784E8}" destId="{AC2DAD69-3DB4-4674-BD59-66C6C1C85A18}" srcOrd="0" destOrd="0" presId="urn:microsoft.com/office/officeart/2018/2/layout/IconVerticalSolidList"/>
    <dgm:cxn modelId="{BC74221B-5257-43EC-92BB-8D2D1198846D}" type="presParOf" srcId="{4350CA7D-2C6D-46C9-AED2-19292B6784E8}" destId="{1F099E29-4205-4708-9E9F-E8E839441EB5}" srcOrd="1" destOrd="0" presId="urn:microsoft.com/office/officeart/2018/2/layout/IconVerticalSolidList"/>
    <dgm:cxn modelId="{8412805E-8E13-468A-BF1D-D476FD936D4E}" type="presParOf" srcId="{4350CA7D-2C6D-46C9-AED2-19292B6784E8}" destId="{ACB39361-5252-4D62-97CF-7284B578A4EE}" srcOrd="2" destOrd="0" presId="urn:microsoft.com/office/officeart/2018/2/layout/IconVerticalSolidList"/>
    <dgm:cxn modelId="{C32C6C3D-E2B7-4912-AF21-73951CBA24E2}" type="presParOf" srcId="{4350CA7D-2C6D-46C9-AED2-19292B6784E8}" destId="{4AB3BF78-897E-454B-AB1C-74313D61DD14}" srcOrd="3" destOrd="0" presId="urn:microsoft.com/office/officeart/2018/2/layout/IconVerticalSolidList"/>
    <dgm:cxn modelId="{41554167-6C29-4131-8726-B5F03AE0E913}" type="presParOf" srcId="{AB083453-B979-4686-ABF6-975BD9569095}" destId="{678B3B45-F08E-4604-95B7-0CE77F4E63E3}" srcOrd="3" destOrd="0" presId="urn:microsoft.com/office/officeart/2018/2/layout/IconVerticalSolidList"/>
    <dgm:cxn modelId="{147C8114-F019-4FF8-A57D-BE0935D53B20}" type="presParOf" srcId="{AB083453-B979-4686-ABF6-975BD9569095}" destId="{6531E2B4-CCE3-479B-8035-EE4A11735923}" srcOrd="4" destOrd="0" presId="urn:microsoft.com/office/officeart/2018/2/layout/IconVerticalSolidList"/>
    <dgm:cxn modelId="{8D7D3392-7AC9-48EA-907B-3CA325497735}" type="presParOf" srcId="{6531E2B4-CCE3-479B-8035-EE4A11735923}" destId="{C8EA62C3-F568-4A6A-BE85-5A661977E0EC}" srcOrd="0" destOrd="0" presId="urn:microsoft.com/office/officeart/2018/2/layout/IconVerticalSolidList"/>
    <dgm:cxn modelId="{9594E968-447C-4038-8BC3-854B2BAAD69E}" type="presParOf" srcId="{6531E2B4-CCE3-479B-8035-EE4A11735923}" destId="{BDDDE2CB-75D1-4922-81CA-052C7D1B2585}" srcOrd="1" destOrd="0" presId="urn:microsoft.com/office/officeart/2018/2/layout/IconVerticalSolidList"/>
    <dgm:cxn modelId="{4C182ABE-132F-4890-8216-12D890CC9723}" type="presParOf" srcId="{6531E2B4-CCE3-479B-8035-EE4A11735923}" destId="{8C65A33D-8CB5-459C-8BCE-676CF04D3DA7}" srcOrd="2" destOrd="0" presId="urn:microsoft.com/office/officeart/2018/2/layout/IconVerticalSolidList"/>
    <dgm:cxn modelId="{99F83273-6F95-44B0-B450-9E1C4869B474}" type="presParOf" srcId="{6531E2B4-CCE3-479B-8035-EE4A11735923}" destId="{71EEB488-0D92-4F02-BFC2-721583197DFA}" srcOrd="3" destOrd="0" presId="urn:microsoft.com/office/officeart/2018/2/layout/IconVerticalSolidList"/>
    <dgm:cxn modelId="{3362661E-54D9-4131-97C0-1BB0A3C03898}" type="presParOf" srcId="{AB083453-B979-4686-ABF6-975BD9569095}" destId="{DABDEA4C-0EC6-45F0-9982-20ACAE32E075}" srcOrd="5" destOrd="0" presId="urn:microsoft.com/office/officeart/2018/2/layout/IconVerticalSolidList"/>
    <dgm:cxn modelId="{B077BF67-2E3E-4A90-BC7D-622A869EFDD4}" type="presParOf" srcId="{AB083453-B979-4686-ABF6-975BD9569095}" destId="{CC859C49-C1BE-46E9-94BA-31ADBB881BB7}" srcOrd="6" destOrd="0" presId="urn:microsoft.com/office/officeart/2018/2/layout/IconVerticalSolidList"/>
    <dgm:cxn modelId="{16CFE70B-007E-48D0-8B15-9746FAFE19A5}" type="presParOf" srcId="{CC859C49-C1BE-46E9-94BA-31ADBB881BB7}" destId="{C27032EC-6BF9-4EDB-9FE5-84A4E20A53E5}" srcOrd="0" destOrd="0" presId="urn:microsoft.com/office/officeart/2018/2/layout/IconVerticalSolidList"/>
    <dgm:cxn modelId="{0E6D158A-929D-4067-B116-05827192B81D}" type="presParOf" srcId="{CC859C49-C1BE-46E9-94BA-31ADBB881BB7}" destId="{DAC2900D-76BB-4B35-B890-1262FEE38A5E}" srcOrd="1" destOrd="0" presId="urn:microsoft.com/office/officeart/2018/2/layout/IconVerticalSolidList"/>
    <dgm:cxn modelId="{FB1AFDC2-C3B7-48FF-ABBA-93ADD4B8889A}" type="presParOf" srcId="{CC859C49-C1BE-46E9-94BA-31ADBB881BB7}" destId="{0F89E201-2B23-487A-B430-43C3D1CD99B5}" srcOrd="2" destOrd="0" presId="urn:microsoft.com/office/officeart/2018/2/layout/IconVerticalSolidList"/>
    <dgm:cxn modelId="{ADEADFEE-2325-4C57-A830-D93E4B1F69EC}" type="presParOf" srcId="{CC859C49-C1BE-46E9-94BA-31ADBB881BB7}" destId="{7967B022-E9A9-4A62-A443-0DEC46FC19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F6659-BD68-4D00-8A15-76C3278CDF71}">
      <dsp:nvSpPr>
        <dsp:cNvPr id="0" name=""/>
        <dsp:cNvSpPr/>
      </dsp:nvSpPr>
      <dsp:spPr>
        <a:xfrm>
          <a:off x="0" y="2288"/>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01268-D402-4BFB-AC17-FAF81D41C0B0}">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DAC9EB-9F84-42E5-9EA9-478FA9415167}">
      <dsp:nvSpPr>
        <dsp:cNvPr id="0" name=""/>
        <dsp:cNvSpPr/>
      </dsp:nvSpPr>
      <dsp:spPr>
        <a:xfrm>
          <a:off x="1339618" y="2288"/>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Environmental function</a:t>
          </a:r>
        </a:p>
      </dsp:txBody>
      <dsp:txXfrm>
        <a:off x="1339618" y="2288"/>
        <a:ext cx="5024605" cy="1159843"/>
      </dsp:txXfrm>
    </dsp:sp>
    <dsp:sp modelId="{AC2DAD69-3DB4-4674-BD59-66C6C1C85A18}">
      <dsp:nvSpPr>
        <dsp:cNvPr id="0" name=""/>
        <dsp:cNvSpPr/>
      </dsp:nvSpPr>
      <dsp:spPr>
        <a:xfrm>
          <a:off x="0" y="1452092"/>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099E29-4205-4708-9E9F-E8E839441EB5}">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AB3BF78-897E-454B-AB1C-74313D61DD14}">
      <dsp:nvSpPr>
        <dsp:cNvPr id="0" name=""/>
        <dsp:cNvSpPr/>
      </dsp:nvSpPr>
      <dsp:spPr>
        <a:xfrm>
          <a:off x="1339618" y="1452092"/>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Actor-critic function</a:t>
          </a:r>
        </a:p>
      </dsp:txBody>
      <dsp:txXfrm>
        <a:off x="1339618" y="1452092"/>
        <a:ext cx="5024605" cy="1159843"/>
      </dsp:txXfrm>
    </dsp:sp>
    <dsp:sp modelId="{C8EA62C3-F568-4A6A-BE85-5A661977E0EC}">
      <dsp:nvSpPr>
        <dsp:cNvPr id="0" name=""/>
        <dsp:cNvSpPr/>
      </dsp:nvSpPr>
      <dsp:spPr>
        <a:xfrm>
          <a:off x="0" y="2901896"/>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DDE2CB-75D1-4922-81CA-052C7D1B2585}">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EB488-0D92-4F02-BFC2-721583197DFA}">
      <dsp:nvSpPr>
        <dsp:cNvPr id="0" name=""/>
        <dsp:cNvSpPr/>
      </dsp:nvSpPr>
      <dsp:spPr>
        <a:xfrm>
          <a:off x="1339618" y="2901896"/>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Reward function</a:t>
          </a:r>
        </a:p>
      </dsp:txBody>
      <dsp:txXfrm>
        <a:off x="1339618" y="2901896"/>
        <a:ext cx="5024605" cy="1159843"/>
      </dsp:txXfrm>
    </dsp:sp>
    <dsp:sp modelId="{C27032EC-6BF9-4EDB-9FE5-84A4E20A53E5}">
      <dsp:nvSpPr>
        <dsp:cNvPr id="0" name=""/>
        <dsp:cNvSpPr/>
      </dsp:nvSpPr>
      <dsp:spPr>
        <a:xfrm>
          <a:off x="0" y="4351700"/>
          <a:ext cx="6364224"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C2900D-76BB-4B35-B890-1262FEE38A5E}">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67B022-E9A9-4A62-A443-0DEC46FC1960}">
      <dsp:nvSpPr>
        <dsp:cNvPr id="0" name=""/>
        <dsp:cNvSpPr/>
      </dsp:nvSpPr>
      <dsp:spPr>
        <a:xfrm>
          <a:off x="1339618" y="4351700"/>
          <a:ext cx="5024605"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77900">
            <a:lnSpc>
              <a:spcPct val="90000"/>
            </a:lnSpc>
            <a:spcBef>
              <a:spcPct val="0"/>
            </a:spcBef>
            <a:spcAft>
              <a:spcPct val="35000"/>
            </a:spcAft>
            <a:buNone/>
          </a:pPr>
          <a:r>
            <a:rPr lang="en-US" sz="2200" kern="1200"/>
            <a:t>Main function</a:t>
          </a:r>
        </a:p>
      </dsp:txBody>
      <dsp:txXfrm>
        <a:off x="1339618" y="4351700"/>
        <a:ext cx="5024605" cy="11598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3629E1-1838-4C44-92C9-3BCCBC757CE5}" type="datetimeFigureOut">
              <a:rPr lang="en-IL" smtClean="0"/>
              <a:t>25/06/2025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7D9F5E-329B-440C-AFFC-5DD44EDD141F}" type="slidenum">
              <a:rPr lang="en-IL" smtClean="0"/>
              <a:t>‹#›</a:t>
            </a:fld>
            <a:endParaRPr lang="en-IL"/>
          </a:p>
        </p:txBody>
      </p:sp>
    </p:spTree>
    <p:extLst>
      <p:ext uri="{BB962C8B-B14F-4D97-AF65-F5344CB8AC3E}">
        <p14:creationId xmlns:p14="http://schemas.microsoft.com/office/powerpoint/2010/main" val="383594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so today we are going to talk about the </a:t>
            </a:r>
            <a:r>
              <a:rPr lang="en-US"/>
              <a:t>algorithm presented in the </a:t>
            </a:r>
            <a:r>
              <a:rPr lang="en-US" dirty="0"/>
              <a:t>paper</a:t>
            </a:r>
          </a:p>
          <a:p>
            <a:r>
              <a:rPr lang="en-US" dirty="0"/>
              <a:t>Actor Hybrid Attention Critic for Multi Logistic Robots Path Planning.</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a:t>
            </a:fld>
            <a:endParaRPr lang="en-IL"/>
          </a:p>
        </p:txBody>
      </p:sp>
    </p:spTree>
    <p:extLst>
      <p:ext uri="{BB962C8B-B14F-4D97-AF65-F5344CB8AC3E}">
        <p14:creationId xmlns:p14="http://schemas.microsoft.com/office/powerpoint/2010/main" val="108323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how MAHAC works behind the scenes.</a:t>
            </a:r>
            <a:br>
              <a:rPr lang="en-US" dirty="0"/>
            </a:br>
            <a:r>
              <a:rPr lang="en-US" dirty="0"/>
              <a:t>Each robot has its own actor and critic. The actor decides what to do based only on what the robot can see.</a:t>
            </a:r>
            <a:br>
              <a:rPr lang="en-US" dirty="0"/>
            </a:br>
            <a:r>
              <a:rPr lang="en-US" dirty="0"/>
              <a:t>The critic, on the other hand, sees everything — all robots’ observations and actions — and helps train better decisions.</a:t>
            </a:r>
          </a:p>
          <a:p>
            <a:r>
              <a:rPr lang="en-US" dirty="0"/>
              <a:t>Here’s how training happens:</a:t>
            </a:r>
          </a:p>
          <a:p>
            <a:r>
              <a:rPr lang="en-US" dirty="0"/>
              <a:t>The robot observes, acts, and gets a reward from the environment.</a:t>
            </a:r>
          </a:p>
          <a:p>
            <a:r>
              <a:rPr lang="en-US" dirty="0"/>
              <a:t>That experience is saved in memory.</a:t>
            </a:r>
          </a:p>
          <a:p>
            <a:r>
              <a:rPr lang="en-US" dirty="0"/>
              <a:t>Later, we sample from that memory to train the networks.</a:t>
            </a:r>
          </a:p>
          <a:p>
            <a:r>
              <a:rPr lang="en-US" dirty="0"/>
              <a:t>The critic is updated first, then the actor learns from it.</a:t>
            </a:r>
          </a:p>
          <a:p>
            <a:r>
              <a:rPr lang="en-US" dirty="0"/>
              <a:t>The target networks are slowly updated to keep things stable.</a:t>
            </a:r>
          </a:p>
          <a:p>
            <a:r>
              <a:rPr lang="en-US" dirty="0"/>
              <a:t>What makes MAHAC special is that the critic uses a </a:t>
            </a:r>
            <a:r>
              <a:rPr lang="en-US" b="1" dirty="0"/>
              <a:t>hybrid attention mechanism</a:t>
            </a:r>
            <a:r>
              <a:rPr lang="en-US" dirty="0"/>
              <a:t> — it helps the robot focus on the most important things, like nearby robots or obstacles, instead of treating everything equally.</a:t>
            </a:r>
          </a:p>
        </p:txBody>
      </p:sp>
      <p:sp>
        <p:nvSpPr>
          <p:cNvPr id="4" name="Slide Number Placeholder 3"/>
          <p:cNvSpPr>
            <a:spLocks noGrp="1"/>
          </p:cNvSpPr>
          <p:nvPr>
            <p:ph type="sldNum" sz="quarter" idx="5"/>
          </p:nvPr>
        </p:nvSpPr>
        <p:spPr/>
        <p:txBody>
          <a:bodyPr/>
          <a:lstStyle/>
          <a:p>
            <a:fld id="{2A7D9F5E-329B-440C-AFFC-5DD44EDD141F}" type="slidenum">
              <a:rPr lang="en-IL" smtClean="0"/>
              <a:t>10</a:t>
            </a:fld>
            <a:endParaRPr lang="en-IL"/>
          </a:p>
        </p:txBody>
      </p:sp>
    </p:spTree>
    <p:extLst>
      <p:ext uri="{BB962C8B-B14F-4D97-AF65-F5344CB8AC3E}">
        <p14:creationId xmlns:p14="http://schemas.microsoft.com/office/powerpoint/2010/main" val="2251762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simulation environment is based on a 15 by 21 grid warehouse layout inspired by Amazon’s Kiva system. It includes static shelves, sorting tables, dynamic workers, and between 6 to 10 robots per run.</a:t>
            </a:r>
            <a:br>
              <a:rPr lang="en-US" dirty="0"/>
            </a:br>
            <a:r>
              <a:rPr lang="en-US" dirty="0"/>
              <a:t>One key hyperparameter they experimented with is the number of attention heads in the hybrid attention mechanism.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tested several values and found that </a:t>
            </a:r>
            <a:r>
              <a:rPr lang="en-US" b="1" dirty="0"/>
              <a:t>4 heads yielded the best performance</a:t>
            </a:r>
            <a:r>
              <a:rPr lang="en-US" dirty="0"/>
              <a:t>, balancing information extraction and computational cost.</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11</a:t>
            </a:fld>
            <a:endParaRPr lang="en-IL"/>
          </a:p>
        </p:txBody>
      </p:sp>
    </p:spTree>
    <p:extLst>
      <p:ext uri="{BB962C8B-B14F-4D97-AF65-F5344CB8AC3E}">
        <p14:creationId xmlns:p14="http://schemas.microsoft.com/office/powerpoint/2010/main" val="1362874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programming of this algorithm was done in Python.</a:t>
            </a:r>
          </a:p>
          <a:p>
            <a:r>
              <a:rPr lang="en-US" dirty="0"/>
              <a:t>It has four main functions:</a:t>
            </a:r>
            <a:br>
              <a:rPr lang="en-US" dirty="0"/>
            </a:br>
            <a:r>
              <a:rPr lang="en-US" dirty="0"/>
              <a:t>Environmental function – to create a field of “play”, and calculate the state space and observation space.</a:t>
            </a:r>
          </a:p>
          <a:p>
            <a:r>
              <a:rPr lang="en-US" dirty="0"/>
              <a:t>An actor-critic function to manage the actor-critic using a policy function and DRL methods to dictate the actions’ states probabilities.</a:t>
            </a:r>
          </a:p>
          <a:p>
            <a:r>
              <a:rPr lang="en-US" dirty="0"/>
              <a:t>A reward function – to implement the reward that was discussed before.</a:t>
            </a:r>
          </a:p>
          <a:p>
            <a:r>
              <a:rPr lang="en-US" dirty="0"/>
              <a:t>And the main function, who is in charge of the number of iterations at every training and connects everything.</a:t>
            </a:r>
          </a:p>
          <a:p>
            <a:r>
              <a:rPr lang="en-US" dirty="0"/>
              <a:t> </a:t>
            </a:r>
          </a:p>
        </p:txBody>
      </p:sp>
      <p:sp>
        <p:nvSpPr>
          <p:cNvPr id="4" name="Slide Number Placeholder 3"/>
          <p:cNvSpPr>
            <a:spLocks noGrp="1"/>
          </p:cNvSpPr>
          <p:nvPr>
            <p:ph type="sldNum" sz="quarter" idx="5"/>
          </p:nvPr>
        </p:nvSpPr>
        <p:spPr/>
        <p:txBody>
          <a:bodyPr/>
          <a:lstStyle/>
          <a:p>
            <a:fld id="{2A7D9F5E-329B-440C-AFFC-5DD44EDD141F}" type="slidenum">
              <a:rPr lang="en-IL" smtClean="0"/>
              <a:t>12</a:t>
            </a:fld>
            <a:endParaRPr lang="en-IL"/>
          </a:p>
        </p:txBody>
      </p:sp>
    </p:spTree>
    <p:extLst>
      <p:ext uri="{BB962C8B-B14F-4D97-AF65-F5344CB8AC3E}">
        <p14:creationId xmlns:p14="http://schemas.microsoft.com/office/powerpoint/2010/main" val="26912912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Robots plan, pick, deliver, and return shelves.</a:t>
            </a:r>
          </a:p>
          <a:p>
            <a:r>
              <a:rPr lang="en-US" dirty="0"/>
              <a:t>Smooth traffic, collision-free.</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13</a:t>
            </a:fld>
            <a:endParaRPr lang="en-IL"/>
          </a:p>
        </p:txBody>
      </p:sp>
    </p:spTree>
    <p:extLst>
      <p:ext uri="{BB962C8B-B14F-4D97-AF65-F5344CB8AC3E}">
        <p14:creationId xmlns:p14="http://schemas.microsoft.com/office/powerpoint/2010/main" val="741674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by the results from the paper, how MAHAC compares to other algorithms in both training and performance.</a:t>
            </a:r>
          </a:p>
          <a:p>
            <a:r>
              <a:rPr lang="en-US" dirty="0"/>
              <a:t>On the </a:t>
            </a:r>
            <a:r>
              <a:rPr lang="en-US" b="1" dirty="0"/>
              <a:t>left</a:t>
            </a:r>
            <a:r>
              <a:rPr lang="en-US" dirty="0"/>
              <a:t>, we see the average reward over 30,000 training episodes.</a:t>
            </a:r>
            <a:br>
              <a:rPr lang="en-US" dirty="0"/>
            </a:br>
            <a:r>
              <a:rPr lang="en-US" dirty="0"/>
              <a:t>MAHAC, in red, learns faster and achieves the highest reward overall.</a:t>
            </a:r>
            <a:br>
              <a:rPr lang="en-US" dirty="0"/>
            </a:br>
            <a:r>
              <a:rPr lang="en-US" dirty="0"/>
              <a:t>MAAC, in blue, performs well but stays below MAHAC.</a:t>
            </a:r>
            <a:br>
              <a:rPr lang="en-US" dirty="0"/>
            </a:br>
            <a:r>
              <a:rPr lang="en-US" dirty="0"/>
              <a:t>MADDPG and MASAC barely improve — they stay near the bottom, showing poor learning.</a:t>
            </a:r>
          </a:p>
          <a:p>
            <a:r>
              <a:rPr lang="en-US" dirty="0"/>
              <a:t>On the </a:t>
            </a:r>
            <a:r>
              <a:rPr lang="en-US" b="1" dirty="0"/>
              <a:t>right</a:t>
            </a:r>
            <a:r>
              <a:rPr lang="en-US" dirty="0"/>
              <a:t>, we compare running time and the number of collisions.</a:t>
            </a:r>
            <a:br>
              <a:rPr lang="en-US" dirty="0"/>
            </a:br>
            <a:r>
              <a:rPr lang="en-US" dirty="0"/>
              <a:t>MAHAC not only finishes tasks </a:t>
            </a:r>
            <a:r>
              <a:rPr lang="en-US" b="1" dirty="0"/>
              <a:t>faster</a:t>
            </a:r>
            <a:r>
              <a:rPr lang="en-US" dirty="0"/>
              <a:t> than the others — it also has </a:t>
            </a:r>
            <a:r>
              <a:rPr lang="en-US" b="1" dirty="0"/>
              <a:t>zero collisions</a:t>
            </a:r>
            <a:r>
              <a:rPr lang="en-US" dirty="0"/>
              <a:t>, which means it’s both efficient and safe.</a:t>
            </a:r>
            <a:br>
              <a:rPr lang="en-US" dirty="0"/>
            </a:br>
            <a:r>
              <a:rPr lang="en-US" dirty="0"/>
              <a:t>MAAC takes a bit longer and has collisions, while the two other algorithms perform worse on both fronts.</a:t>
            </a:r>
          </a:p>
          <a:p>
            <a:r>
              <a:rPr lang="en-US" dirty="0"/>
              <a:t>So overall, MAHAC clearly outperforms the other methods in terms of </a:t>
            </a:r>
            <a:r>
              <a:rPr lang="en-US" b="1" dirty="0"/>
              <a:t>speed, safety, and learning quality</a:t>
            </a:r>
            <a:r>
              <a:rPr lang="en-US" dirty="0"/>
              <a:t>.</a:t>
            </a:r>
          </a:p>
          <a:p>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14</a:t>
            </a:fld>
            <a:endParaRPr lang="en-IL"/>
          </a:p>
        </p:txBody>
      </p:sp>
    </p:spTree>
    <p:extLst>
      <p:ext uri="{BB962C8B-B14F-4D97-AF65-F5344CB8AC3E}">
        <p14:creationId xmlns:p14="http://schemas.microsoft.com/office/powerpoint/2010/main" val="3581872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evaluate MAHAC as a practical solution for multi-robot logistics, we looked at both its strengths and limitations.</a:t>
            </a:r>
          </a:p>
          <a:p>
            <a:r>
              <a:rPr lang="en-US" dirty="0"/>
              <a:t>On the </a:t>
            </a:r>
            <a:r>
              <a:rPr lang="en-US" b="1" dirty="0"/>
              <a:t>pros</a:t>
            </a:r>
            <a:r>
              <a:rPr lang="en-US" dirty="0"/>
              <a:t> side:</a:t>
            </a:r>
          </a:p>
          <a:p>
            <a:r>
              <a:rPr lang="en-US" dirty="0"/>
              <a:t>The hybrid attention mechanism allows agents to focus better on </a:t>
            </a:r>
            <a:r>
              <a:rPr lang="en-US" b="1" dirty="0"/>
              <a:t>important state-action features</a:t>
            </a:r>
            <a:r>
              <a:rPr lang="en-US" dirty="0"/>
              <a:t>, improving decision quality.</a:t>
            </a:r>
          </a:p>
          <a:p>
            <a:r>
              <a:rPr lang="en-US" dirty="0"/>
              <a:t>It’s </a:t>
            </a:r>
            <a:r>
              <a:rPr lang="en-US" b="1" dirty="0"/>
              <a:t>robust even as the number of robots increases</a:t>
            </a:r>
            <a:r>
              <a:rPr lang="en-US" dirty="0"/>
              <a:t>, showing strong scalability.</a:t>
            </a:r>
          </a:p>
          <a:p>
            <a:r>
              <a:rPr lang="en-US" dirty="0"/>
              <a:t>It’s </a:t>
            </a:r>
            <a:r>
              <a:rPr lang="en-US" b="1" dirty="0"/>
              <a:t>adaptable to dynamic tasks</a:t>
            </a:r>
            <a:r>
              <a:rPr lang="en-US" dirty="0"/>
              <a:t>, such as changing obstacle locations or task shelves mid-run.</a:t>
            </a:r>
          </a:p>
          <a:p>
            <a:r>
              <a:rPr lang="en-US" dirty="0"/>
              <a:t>And overall, it </a:t>
            </a:r>
            <a:r>
              <a:rPr lang="en-US" b="1" dirty="0"/>
              <a:t>outperforms previous approaches</a:t>
            </a:r>
            <a:r>
              <a:rPr lang="en-US" dirty="0"/>
              <a:t> like MAAC, MADDPG, and MASAC in terms of reward, efficiency, and collision avoidance.</a:t>
            </a:r>
          </a:p>
          <a:p>
            <a:r>
              <a:rPr lang="en-US" dirty="0"/>
              <a:t>On the </a:t>
            </a:r>
            <a:r>
              <a:rPr lang="en-US" b="1" dirty="0"/>
              <a:t>challenges</a:t>
            </a:r>
            <a:r>
              <a:rPr lang="en-US" dirty="0"/>
              <a:t> side:</a:t>
            </a:r>
          </a:p>
          <a:p>
            <a:r>
              <a:rPr lang="en-US" dirty="0"/>
              <a:t>MAHAC relies on a </a:t>
            </a:r>
            <a:r>
              <a:rPr lang="en-US" b="1" dirty="0"/>
              <a:t>centralized critic during training</a:t>
            </a:r>
            <a:r>
              <a:rPr lang="en-US" dirty="0"/>
              <a:t>, so it’s not purely decentralized — execution is, but training isn’t.</a:t>
            </a:r>
          </a:p>
          <a:p>
            <a:r>
              <a:rPr lang="en-US" dirty="0"/>
              <a:t>It’s </a:t>
            </a:r>
            <a:r>
              <a:rPr lang="en-US" b="1" dirty="0"/>
              <a:t>more complex than standard DRL</a:t>
            </a:r>
            <a:r>
              <a:rPr lang="en-US" dirty="0"/>
              <a:t> methods, requiring more tuning and architectural design.</a:t>
            </a:r>
          </a:p>
          <a:p>
            <a:r>
              <a:rPr lang="en-US" dirty="0"/>
              <a:t>The use of an MLP inside the attention mechanism </a:t>
            </a:r>
            <a:r>
              <a:rPr lang="en-US" b="1" dirty="0"/>
              <a:t>increases computational cost</a:t>
            </a:r>
            <a:r>
              <a:rPr lang="en-US" dirty="0"/>
              <a:t>.</a:t>
            </a:r>
          </a:p>
          <a:p>
            <a:r>
              <a:rPr lang="en-US" dirty="0"/>
              <a:t>And the current implementation </a:t>
            </a:r>
            <a:r>
              <a:rPr lang="en-US" b="1" dirty="0"/>
              <a:t>assumes that all robots are functionally identical</a:t>
            </a:r>
            <a:r>
              <a:rPr lang="en-US" dirty="0"/>
              <a:t>, which could limit generalization in heterogeneous fleets.</a:t>
            </a:r>
          </a:p>
          <a:p>
            <a:r>
              <a:rPr lang="en-US" dirty="0"/>
              <a:t>In short, MAHAC delivers meaningful performance improvements, but like many powerful models, it comes with trade-offs in complexity and scalability.</a:t>
            </a:r>
          </a:p>
          <a:p>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15</a:t>
            </a:fld>
            <a:endParaRPr lang="en-IL"/>
          </a:p>
        </p:txBody>
      </p:sp>
    </p:spTree>
    <p:extLst>
      <p:ext uri="{BB962C8B-B14F-4D97-AF65-F5344CB8AC3E}">
        <p14:creationId xmlns:p14="http://schemas.microsoft.com/office/powerpoint/2010/main" val="1392628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the MAHAC algorithm was implemented and validated through simulation.</a:t>
            </a:r>
          </a:p>
          <a:p>
            <a:r>
              <a:rPr lang="en-US" dirty="0"/>
              <a:t>Results: Achieved best performance in reward, time, and safety metrics compared to other algorithms.</a:t>
            </a:r>
          </a:p>
          <a:p>
            <a:r>
              <a:rPr lang="en-US" dirty="0"/>
              <a:t>Pros: High scalability, decentralized execution, adaptive decision-making.</a:t>
            </a:r>
          </a:p>
          <a:p>
            <a:r>
              <a:rPr lang="en-US" dirty="0"/>
              <a:t>Cons: Increased training complexity, reliance on accurate sensors.</a:t>
            </a:r>
          </a:p>
          <a:p>
            <a:r>
              <a:rPr lang="en-US" dirty="0"/>
              <a:t>Recommendations: Explore real-world deployment, incorporate dynamic task allocation, and multi-modal sensor fusion.</a:t>
            </a:r>
            <a:endParaRPr lang="en-IL" dirty="0"/>
          </a:p>
          <a:p>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16</a:t>
            </a:fld>
            <a:endParaRPr lang="en-IL"/>
          </a:p>
        </p:txBody>
      </p:sp>
    </p:spTree>
    <p:extLst>
      <p:ext uri="{BB962C8B-B14F-4D97-AF65-F5344CB8AC3E}">
        <p14:creationId xmlns:p14="http://schemas.microsoft.com/office/powerpoint/2010/main" val="1281290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days, there is a growth of express delivery. In China, in 2022, there were over 110 billion packages!</a:t>
            </a:r>
          </a:p>
          <a:p>
            <a:r>
              <a:rPr lang="en-US" dirty="0"/>
              <a:t>The rise in warehouses using multi-logistic robots, such as Amazon’s Kiva, as you can see in this image, raises some challenges:</a:t>
            </a:r>
          </a:p>
          <a:p>
            <a:r>
              <a:rPr lang="en-US" dirty="0"/>
              <a:t>They have to be efficient, to work in a changing, dynamic environment, and on top of all, to avoid collisions.</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2</a:t>
            </a:fld>
            <a:endParaRPr lang="en-IL"/>
          </a:p>
        </p:txBody>
      </p:sp>
    </p:spTree>
    <p:extLst>
      <p:ext uri="{BB962C8B-B14F-4D97-AF65-F5344CB8AC3E}">
        <p14:creationId xmlns:p14="http://schemas.microsoft.com/office/powerpoint/2010/main" val="1650033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suggested algorithm in this paper is MAHAC, which stands for Multi-Actor Hybrid Attention Critic. It’s a deep reinforcement learning method for multi-robot path planning.</a:t>
            </a:r>
            <a:br>
              <a:rPr lang="en-US" dirty="0"/>
            </a:br>
            <a:r>
              <a:rPr lang="en-US" dirty="0"/>
              <a:t>It builds on the MAAC algorithm but improves it by adding a hybrid attention mechanism, which helps each robot focus on the most important information from the environment and from other robots.</a:t>
            </a:r>
            <a:br>
              <a:rPr lang="en-US" dirty="0"/>
            </a:br>
            <a:r>
              <a:rPr lang="en-US" dirty="0"/>
              <a:t>This leads to better decisions — faster, safer, and more efficient.</a:t>
            </a:r>
            <a:br>
              <a:rPr lang="en-US" dirty="0"/>
            </a:br>
            <a:r>
              <a:rPr lang="en-US" dirty="0"/>
              <a:t>Unlike MAAC, which uses a separate attention head for each robot, MAHAC uses a small number of shared heads for all robots. That makes it much more scalable when there are lots of agents.</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3</a:t>
            </a:fld>
            <a:endParaRPr lang="en-IL"/>
          </a:p>
        </p:txBody>
      </p:sp>
    </p:spTree>
    <p:extLst>
      <p:ext uri="{BB962C8B-B14F-4D97-AF65-F5344CB8AC3E}">
        <p14:creationId xmlns:p14="http://schemas.microsoft.com/office/powerpoint/2010/main" val="346245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6A0D6-389C-8A05-1043-5D7F919742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B66F1D-AAA9-7D65-7A5C-D71CD8F9B0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67AEAA-3800-DC1F-5627-C9D886D8B5E1}"/>
              </a:ext>
            </a:extLst>
          </p:cNvPr>
          <p:cNvSpPr>
            <a:spLocks noGrp="1"/>
          </p:cNvSpPr>
          <p:nvPr>
            <p:ph type="body" idx="1"/>
          </p:nvPr>
        </p:nvSpPr>
        <p:spPr/>
        <p:txBody>
          <a:bodyPr/>
          <a:lstStyle/>
          <a:p>
            <a:r>
              <a:rPr lang="en-US" dirty="0"/>
              <a:t>The general idea of this kind of warehouse is that a robot starts from the charging parking area and carries the assigned task shelf to the target sorting table. Its goal is to find an optimal path from the charging parking area to the task shelf, and then to the target sorting table, in the least time, with the highest accuracy and no collisions.</a:t>
            </a:r>
            <a:endParaRPr lang="en-IL" dirty="0"/>
          </a:p>
        </p:txBody>
      </p:sp>
      <p:sp>
        <p:nvSpPr>
          <p:cNvPr id="4" name="Slide Number Placeholder 3">
            <a:extLst>
              <a:ext uri="{FF2B5EF4-FFF2-40B4-BE49-F238E27FC236}">
                <a16:creationId xmlns:a16="http://schemas.microsoft.com/office/drawing/2014/main" id="{1C0B87FA-FABA-0C71-62A5-C9BE1C818A48}"/>
              </a:ext>
            </a:extLst>
          </p:cNvPr>
          <p:cNvSpPr>
            <a:spLocks noGrp="1"/>
          </p:cNvSpPr>
          <p:nvPr>
            <p:ph type="sldNum" sz="quarter" idx="5"/>
          </p:nvPr>
        </p:nvSpPr>
        <p:spPr/>
        <p:txBody>
          <a:bodyPr/>
          <a:lstStyle/>
          <a:p>
            <a:fld id="{2A7D9F5E-329B-440C-AFFC-5DD44EDD141F}" type="slidenum">
              <a:rPr lang="en-IL" smtClean="0"/>
              <a:t>4</a:t>
            </a:fld>
            <a:endParaRPr lang="en-IL"/>
          </a:p>
        </p:txBody>
      </p:sp>
    </p:spTree>
    <p:extLst>
      <p:ext uri="{BB962C8B-B14F-4D97-AF65-F5344CB8AC3E}">
        <p14:creationId xmlns:p14="http://schemas.microsoft.com/office/powerpoint/2010/main" val="30156896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8DD30-1822-71E2-B693-D71DFA8B8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FAE0C-6477-E60B-065E-67196773ED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3DDE23-4E36-EB14-1B70-0E32F9AE0516}"/>
              </a:ext>
            </a:extLst>
          </p:cNvPr>
          <p:cNvSpPr>
            <a:spLocks noGrp="1"/>
          </p:cNvSpPr>
          <p:nvPr>
            <p:ph type="body" idx="1"/>
          </p:nvPr>
        </p:nvSpPr>
        <p:spPr/>
        <p:txBody>
          <a:bodyPr/>
          <a:lstStyle/>
          <a:p>
            <a:r>
              <a:rPr lang="en-US" dirty="0"/>
              <a:t>To train and simulate the behavior of logistic robots, we first define the environment as a </a:t>
            </a:r>
            <a:r>
              <a:rPr lang="en-US" b="1" dirty="0"/>
              <a:t>Partially Observable Markov Decision Process</a:t>
            </a:r>
            <a:r>
              <a:rPr lang="en-US" dirty="0"/>
              <a:t>, or POMDP.</a:t>
            </a:r>
          </a:p>
          <a:p>
            <a:r>
              <a:rPr lang="en-US" dirty="0"/>
              <a:t>On the left, we see the </a:t>
            </a:r>
            <a:r>
              <a:rPr lang="en-US" b="1" dirty="0"/>
              <a:t>high-level problem setup,</a:t>
            </a:r>
            <a:endParaRPr lang="en-US" dirty="0"/>
          </a:p>
          <a:p>
            <a:r>
              <a:rPr lang="en-US" dirty="0"/>
              <a:t>To implement this in a simulation, we convert this layout into a </a:t>
            </a:r>
            <a:r>
              <a:rPr lang="en-US" b="1" dirty="0"/>
              <a:t>discrete grid-based representation</a:t>
            </a:r>
            <a:r>
              <a:rPr lang="en-US" dirty="0"/>
              <a:t>, shown on the right. Each cell in the grid represents a unit of space in the warehouse:</a:t>
            </a:r>
          </a:p>
          <a:p>
            <a:r>
              <a:rPr lang="en-US" dirty="0"/>
              <a:t>Gray squares are static shelves</a:t>
            </a:r>
          </a:p>
          <a:p>
            <a:r>
              <a:rPr lang="en-US" dirty="0"/>
              <a:t>Colored circles are robots</a:t>
            </a:r>
          </a:p>
          <a:p>
            <a:r>
              <a:rPr lang="en-US" dirty="0"/>
              <a:t>Red squares are sorting stations</a:t>
            </a:r>
          </a:p>
          <a:p>
            <a:r>
              <a:rPr lang="en-US" dirty="0"/>
              <a:t>Black circles represent dynamic obstacles like moving workers</a:t>
            </a:r>
          </a:p>
          <a:p>
            <a:r>
              <a:rPr lang="en-US" dirty="0"/>
              <a:t>Numbered colored tiles represent the task shelves assigned to each robot; those are not assigned in an optimized way, since this is not the goal of the paper.</a:t>
            </a:r>
          </a:p>
          <a:p>
            <a:r>
              <a:rPr lang="en-US" dirty="0"/>
              <a:t>This grid becomes our </a:t>
            </a:r>
            <a:r>
              <a:rPr lang="en-US" b="1" dirty="0"/>
              <a:t>Environmental State Space (S)</a:t>
            </a:r>
            <a:r>
              <a:rPr lang="en-US" dirty="0"/>
              <a:t> — it encodes the full state of the environment at any given time. However, individual robots only observe part of this state — their local surroundings, which is what we define as the </a:t>
            </a:r>
            <a:r>
              <a:rPr lang="en-US" b="1" dirty="0"/>
              <a:t>Observation Space (O)</a:t>
            </a:r>
            <a:r>
              <a:rPr lang="en-US" dirty="0"/>
              <a:t>.</a:t>
            </a:r>
          </a:p>
          <a:p>
            <a:r>
              <a:rPr lang="en-US" dirty="0"/>
              <a:t>Finally, each robot chooses actions from a limited </a:t>
            </a:r>
            <a:r>
              <a:rPr lang="en-US" b="1" dirty="0"/>
              <a:t>Action Space (A)</a:t>
            </a:r>
            <a:r>
              <a:rPr lang="en-US" dirty="0"/>
              <a:t> — such as moving in one of four directions or staying still — based only on its local observation.</a:t>
            </a:r>
          </a:p>
          <a:p>
            <a:r>
              <a:rPr lang="en-US" dirty="0"/>
              <a:t>So, here we are introduced to not just the architecture, but also the transformation from the conceptual logistics setup into a structured, grid-based simulation environment.</a:t>
            </a:r>
          </a:p>
        </p:txBody>
      </p:sp>
      <p:sp>
        <p:nvSpPr>
          <p:cNvPr id="4" name="Slide Number Placeholder 3">
            <a:extLst>
              <a:ext uri="{FF2B5EF4-FFF2-40B4-BE49-F238E27FC236}">
                <a16:creationId xmlns:a16="http://schemas.microsoft.com/office/drawing/2014/main" id="{2566A74C-5DF4-A6A6-274C-8D753D4EBC9C}"/>
              </a:ext>
            </a:extLst>
          </p:cNvPr>
          <p:cNvSpPr>
            <a:spLocks noGrp="1"/>
          </p:cNvSpPr>
          <p:nvPr>
            <p:ph type="sldNum" sz="quarter" idx="5"/>
          </p:nvPr>
        </p:nvSpPr>
        <p:spPr/>
        <p:txBody>
          <a:bodyPr/>
          <a:lstStyle/>
          <a:p>
            <a:fld id="{2A7D9F5E-329B-440C-AFFC-5DD44EDD141F}" type="slidenum">
              <a:rPr lang="en-IL" smtClean="0"/>
              <a:t>5</a:t>
            </a:fld>
            <a:endParaRPr lang="en-IL"/>
          </a:p>
        </p:txBody>
      </p:sp>
    </p:spTree>
    <p:extLst>
      <p:ext uri="{BB962C8B-B14F-4D97-AF65-F5344CB8AC3E}">
        <p14:creationId xmlns:p14="http://schemas.microsoft.com/office/powerpoint/2010/main" val="3717823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64C5F-711D-07D5-B841-A1407C806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C91A25-5B51-C567-54D4-8B339CA69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7D167-2D27-DEC0-4080-29D2283956E3}"/>
              </a:ext>
            </a:extLst>
          </p:cNvPr>
          <p:cNvSpPr>
            <a:spLocks noGrp="1"/>
          </p:cNvSpPr>
          <p:nvPr>
            <p:ph type="body" idx="1"/>
          </p:nvPr>
        </p:nvSpPr>
        <p:spPr/>
        <p:txBody>
          <a:bodyPr/>
          <a:lstStyle/>
          <a:p>
            <a:r>
              <a:rPr lang="en-US" dirty="0"/>
              <a:t>Robot movement is defined on a 2D grid with the origin at the top-left, the x-axis pointing down, and the y-axis to the right. </a:t>
            </a:r>
          </a:p>
          <a:p>
            <a:endParaRPr lang="en-US" dirty="0"/>
          </a:p>
          <a:p>
            <a:r>
              <a:rPr lang="en-US" dirty="0"/>
              <a:t>The environmental state space is a </a:t>
            </a:r>
            <a:r>
              <a:rPr lang="en-US" b="1" dirty="0"/>
              <a:t>set of all possible true states</a:t>
            </a:r>
            <a:r>
              <a:rPr lang="en-US" dirty="0"/>
              <a:t> of the environment.</a:t>
            </a:r>
          </a:p>
          <a:p>
            <a:r>
              <a:rPr lang="en-US" dirty="0"/>
              <a:t>This includes complete information about everything relevant to the system: positions of all robots, obstacles, battery levels, etc.</a:t>
            </a:r>
          </a:p>
        </p:txBody>
      </p:sp>
      <p:sp>
        <p:nvSpPr>
          <p:cNvPr id="4" name="Slide Number Placeholder 3">
            <a:extLst>
              <a:ext uri="{FF2B5EF4-FFF2-40B4-BE49-F238E27FC236}">
                <a16:creationId xmlns:a16="http://schemas.microsoft.com/office/drawing/2014/main" id="{4F662DB3-B571-AB26-3CC5-61CFCBF30F9D}"/>
              </a:ext>
            </a:extLst>
          </p:cNvPr>
          <p:cNvSpPr>
            <a:spLocks noGrp="1"/>
          </p:cNvSpPr>
          <p:nvPr>
            <p:ph type="sldNum" sz="quarter" idx="5"/>
          </p:nvPr>
        </p:nvSpPr>
        <p:spPr/>
        <p:txBody>
          <a:bodyPr/>
          <a:lstStyle/>
          <a:p>
            <a:fld id="{2A7D9F5E-329B-440C-AFFC-5DD44EDD141F}" type="slidenum">
              <a:rPr lang="en-IL" smtClean="0"/>
              <a:t>6</a:t>
            </a:fld>
            <a:endParaRPr lang="en-IL"/>
          </a:p>
        </p:txBody>
      </p:sp>
    </p:spTree>
    <p:extLst>
      <p:ext uri="{BB962C8B-B14F-4D97-AF65-F5344CB8AC3E}">
        <p14:creationId xmlns:p14="http://schemas.microsoft.com/office/powerpoint/2010/main" val="1047149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robot, the colored circles on the left and right of the grid, observes its own position, the relative positions of other robots, task shelves, sorting tables, and static obstacles around it, as well as its current battery level.</a:t>
            </a:r>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7</a:t>
            </a:fld>
            <a:endParaRPr lang="en-IL"/>
          </a:p>
        </p:txBody>
      </p:sp>
    </p:spTree>
    <p:extLst>
      <p:ext uri="{BB962C8B-B14F-4D97-AF65-F5344CB8AC3E}">
        <p14:creationId xmlns:p14="http://schemas.microsoft.com/office/powerpoint/2010/main" val="2447840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E4314-4B85-1A18-81F1-930E4CD0BD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1200F-9066-DD23-7329-C6E66A9557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E3D415-9E40-6845-6C5E-8584CD10192F}"/>
              </a:ext>
            </a:extLst>
          </p:cNvPr>
          <p:cNvSpPr>
            <a:spLocks noGrp="1"/>
          </p:cNvSpPr>
          <p:nvPr>
            <p:ph type="body" idx="1"/>
          </p:nvPr>
        </p:nvSpPr>
        <p:spPr/>
        <p:txBody>
          <a:bodyPr/>
          <a:lstStyle/>
          <a:p>
            <a:r>
              <a:rPr lang="en-US" dirty="0"/>
              <a:t>In the Action Space we have Five actions: up, down, left, right, stay.</a:t>
            </a:r>
          </a:p>
          <a:p>
            <a:endParaRPr lang="en-IL" dirty="0"/>
          </a:p>
        </p:txBody>
      </p:sp>
      <p:sp>
        <p:nvSpPr>
          <p:cNvPr id="4" name="Slide Number Placeholder 3">
            <a:extLst>
              <a:ext uri="{FF2B5EF4-FFF2-40B4-BE49-F238E27FC236}">
                <a16:creationId xmlns:a16="http://schemas.microsoft.com/office/drawing/2014/main" id="{A2026E96-A6F9-73EB-625D-BA28BBA17DC2}"/>
              </a:ext>
            </a:extLst>
          </p:cNvPr>
          <p:cNvSpPr>
            <a:spLocks noGrp="1"/>
          </p:cNvSpPr>
          <p:nvPr>
            <p:ph type="sldNum" sz="quarter" idx="5"/>
          </p:nvPr>
        </p:nvSpPr>
        <p:spPr/>
        <p:txBody>
          <a:bodyPr/>
          <a:lstStyle/>
          <a:p>
            <a:fld id="{2A7D9F5E-329B-440C-AFFC-5DD44EDD141F}" type="slidenum">
              <a:rPr lang="en-IL" smtClean="0"/>
              <a:t>8</a:t>
            </a:fld>
            <a:endParaRPr lang="en-IL"/>
          </a:p>
        </p:txBody>
      </p:sp>
    </p:spTree>
    <p:extLst>
      <p:ext uri="{BB962C8B-B14F-4D97-AF65-F5344CB8AC3E}">
        <p14:creationId xmlns:p14="http://schemas.microsoft.com/office/powerpoint/2010/main" val="3021119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reward function in MAHAC is designed to guide the robot toward efficient, collision-free task completion. It includes:</a:t>
            </a:r>
          </a:p>
          <a:p>
            <a:r>
              <a:rPr lang="en-US" b="1" dirty="0"/>
              <a:t>Positive rewards</a:t>
            </a:r>
            <a:r>
              <a:rPr lang="en-US" dirty="0"/>
              <a:t> are given when the robot reaches its assigned shelf and delivers it to the sorting table.</a:t>
            </a:r>
          </a:p>
          <a:p>
            <a:r>
              <a:rPr lang="en-US" b="1" dirty="0"/>
              <a:t>Penalties</a:t>
            </a:r>
            <a:r>
              <a:rPr lang="en-US" dirty="0"/>
              <a:t> for collisions with robots, workers, obstacles, or warehouse walls.</a:t>
            </a:r>
          </a:p>
          <a:p>
            <a:r>
              <a:rPr lang="en-US" b="1" dirty="0"/>
              <a:t>Sparse penalties</a:t>
            </a:r>
            <a:r>
              <a:rPr lang="en-US" dirty="0"/>
              <a:t> based on the robot’s distance from the current target (either the shelf or sorting table), encouraging progress.</a:t>
            </a:r>
          </a:p>
          <a:p>
            <a:r>
              <a:rPr lang="en-US" b="1" dirty="0"/>
              <a:t>Low battery penalty</a:t>
            </a:r>
            <a:r>
              <a:rPr lang="en-US" dirty="0"/>
              <a:t> if power drops below 10%, encouraging robots to stay charged.</a:t>
            </a:r>
          </a:p>
          <a:p>
            <a:r>
              <a:rPr lang="en-US" dirty="0"/>
              <a:t>The final reward balances task success with safety and energy efficiency, ensuring smarter path planning.</a:t>
            </a:r>
          </a:p>
          <a:p>
            <a:endParaRPr lang="en-IL" dirty="0"/>
          </a:p>
          <a:p>
            <a:endParaRPr lang="en-IL" dirty="0"/>
          </a:p>
        </p:txBody>
      </p:sp>
      <p:sp>
        <p:nvSpPr>
          <p:cNvPr id="4" name="Slide Number Placeholder 3"/>
          <p:cNvSpPr>
            <a:spLocks noGrp="1"/>
          </p:cNvSpPr>
          <p:nvPr>
            <p:ph type="sldNum" sz="quarter" idx="5"/>
          </p:nvPr>
        </p:nvSpPr>
        <p:spPr/>
        <p:txBody>
          <a:bodyPr/>
          <a:lstStyle/>
          <a:p>
            <a:fld id="{2A7D9F5E-329B-440C-AFFC-5DD44EDD141F}" type="slidenum">
              <a:rPr lang="en-IL" smtClean="0"/>
              <a:t>9</a:t>
            </a:fld>
            <a:endParaRPr lang="en-IL"/>
          </a:p>
        </p:txBody>
      </p:sp>
    </p:spTree>
    <p:extLst>
      <p:ext uri="{BB962C8B-B14F-4D97-AF65-F5344CB8AC3E}">
        <p14:creationId xmlns:p14="http://schemas.microsoft.com/office/powerpoint/2010/main" val="193800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A3AE3-737C-D945-559D-05DE117F03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3057B4F5-E663-EC36-89D0-90660BA368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C4ABCF98-2AD7-36DF-4564-1531AD2FD91F}"/>
              </a:ext>
            </a:extLst>
          </p:cNvPr>
          <p:cNvSpPr>
            <a:spLocks noGrp="1"/>
          </p:cNvSpPr>
          <p:nvPr>
            <p:ph type="dt" sz="half" idx="10"/>
          </p:nvPr>
        </p:nvSpPr>
        <p:spPr/>
        <p:txBody>
          <a:bodyPr/>
          <a:lstStyle/>
          <a:p>
            <a:fld id="{246F6A7F-2B9D-475C-92B1-04413C0703CA}" type="datetime8">
              <a:rPr lang="en-IL" smtClean="0"/>
              <a:t>26/06/2025 14:02</a:t>
            </a:fld>
            <a:endParaRPr lang="en-IL"/>
          </a:p>
        </p:txBody>
      </p:sp>
      <p:sp>
        <p:nvSpPr>
          <p:cNvPr id="5" name="Footer Placeholder 4">
            <a:extLst>
              <a:ext uri="{FF2B5EF4-FFF2-40B4-BE49-F238E27FC236}">
                <a16:creationId xmlns:a16="http://schemas.microsoft.com/office/drawing/2014/main" id="{584C6B81-398D-D618-D789-79684FCDE37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C7B73D4-A16E-1348-E115-29220AC0DA7C}"/>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2250953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62D8-681D-BFA0-AD8C-75415FDBA715}"/>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3FB86A8-F38A-491E-CCA3-13144AA2A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48E86F6-08EE-2EF0-B357-330D42A21B7A}"/>
              </a:ext>
            </a:extLst>
          </p:cNvPr>
          <p:cNvSpPr>
            <a:spLocks noGrp="1"/>
          </p:cNvSpPr>
          <p:nvPr>
            <p:ph type="dt" sz="half" idx="10"/>
          </p:nvPr>
        </p:nvSpPr>
        <p:spPr/>
        <p:txBody>
          <a:bodyPr/>
          <a:lstStyle/>
          <a:p>
            <a:fld id="{04CF53D1-A141-45B2-ADFA-A3D73FD9257D}" type="datetime8">
              <a:rPr lang="en-IL" smtClean="0"/>
              <a:t>26/06/2025 14:02</a:t>
            </a:fld>
            <a:endParaRPr lang="en-IL"/>
          </a:p>
        </p:txBody>
      </p:sp>
      <p:sp>
        <p:nvSpPr>
          <p:cNvPr id="5" name="Footer Placeholder 4">
            <a:extLst>
              <a:ext uri="{FF2B5EF4-FFF2-40B4-BE49-F238E27FC236}">
                <a16:creationId xmlns:a16="http://schemas.microsoft.com/office/drawing/2014/main" id="{3AB77F98-2D9F-86AF-B1F9-A9B92A51126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09BE86D-17AC-5889-0B0C-2E0974C2D8EF}"/>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374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04978-FB56-100A-3372-F8C7245AEC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BC6C9009-8E18-A464-3D18-04235F3BB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5E4A066-32D5-C811-0921-F979AFBF9F55}"/>
              </a:ext>
            </a:extLst>
          </p:cNvPr>
          <p:cNvSpPr>
            <a:spLocks noGrp="1"/>
          </p:cNvSpPr>
          <p:nvPr>
            <p:ph type="dt" sz="half" idx="10"/>
          </p:nvPr>
        </p:nvSpPr>
        <p:spPr/>
        <p:txBody>
          <a:bodyPr/>
          <a:lstStyle/>
          <a:p>
            <a:fld id="{27CB01B3-0867-4B2E-867D-5A701ECC684E}" type="datetime8">
              <a:rPr lang="en-IL" smtClean="0"/>
              <a:t>26/06/2025 14:02</a:t>
            </a:fld>
            <a:endParaRPr lang="en-IL"/>
          </a:p>
        </p:txBody>
      </p:sp>
      <p:sp>
        <p:nvSpPr>
          <p:cNvPr id="5" name="Footer Placeholder 4">
            <a:extLst>
              <a:ext uri="{FF2B5EF4-FFF2-40B4-BE49-F238E27FC236}">
                <a16:creationId xmlns:a16="http://schemas.microsoft.com/office/drawing/2014/main" id="{BAD33CEC-96BD-211C-4B5A-92B1B84A6A8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6FE7613-28D4-574C-59A8-BD43D6EAE7CA}"/>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17476306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7A70-4B54-6897-2575-4743E2325A11}"/>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6D71FB-4CC9-3C82-6232-D72A2CD726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2B7BFBD5-766F-DDBB-6792-9874BB0204E7}"/>
              </a:ext>
            </a:extLst>
          </p:cNvPr>
          <p:cNvSpPr>
            <a:spLocks noGrp="1"/>
          </p:cNvSpPr>
          <p:nvPr>
            <p:ph type="dt" sz="half" idx="10"/>
          </p:nvPr>
        </p:nvSpPr>
        <p:spPr/>
        <p:txBody>
          <a:bodyPr/>
          <a:lstStyle/>
          <a:p>
            <a:fld id="{F5FBA619-0291-4FE5-8398-60F2D56239DF}" type="datetime8">
              <a:rPr lang="en-IL" smtClean="0"/>
              <a:t>26/06/2025 14:02</a:t>
            </a:fld>
            <a:endParaRPr lang="en-IL"/>
          </a:p>
        </p:txBody>
      </p:sp>
      <p:sp>
        <p:nvSpPr>
          <p:cNvPr id="5" name="Footer Placeholder 4">
            <a:extLst>
              <a:ext uri="{FF2B5EF4-FFF2-40B4-BE49-F238E27FC236}">
                <a16:creationId xmlns:a16="http://schemas.microsoft.com/office/drawing/2014/main" id="{3727B4A3-E8D9-56AC-6531-3905192B9EF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23DFC7C5-EAA2-5600-07DC-F28D9706F615}"/>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17337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1CF6F-5D5B-EE1F-67E4-BBD628752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DD35C561-852B-C375-F656-B8AD19C3F4A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850DA3-E9E9-56FC-21A7-CC74DDE3203E}"/>
              </a:ext>
            </a:extLst>
          </p:cNvPr>
          <p:cNvSpPr>
            <a:spLocks noGrp="1"/>
          </p:cNvSpPr>
          <p:nvPr>
            <p:ph type="dt" sz="half" idx="10"/>
          </p:nvPr>
        </p:nvSpPr>
        <p:spPr/>
        <p:txBody>
          <a:bodyPr/>
          <a:lstStyle/>
          <a:p>
            <a:fld id="{1B7E769A-B5F7-4FCE-AD17-23BEFC71D1AB}" type="datetime8">
              <a:rPr lang="en-IL" smtClean="0"/>
              <a:t>26/06/2025 14:02</a:t>
            </a:fld>
            <a:endParaRPr lang="en-IL"/>
          </a:p>
        </p:txBody>
      </p:sp>
      <p:sp>
        <p:nvSpPr>
          <p:cNvPr id="5" name="Footer Placeholder 4">
            <a:extLst>
              <a:ext uri="{FF2B5EF4-FFF2-40B4-BE49-F238E27FC236}">
                <a16:creationId xmlns:a16="http://schemas.microsoft.com/office/drawing/2014/main" id="{A7950913-FB22-B97E-86C9-445FBDBAE29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C80755A-EE5B-9994-72ED-91E7D0B90E86}"/>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324579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9EB9C-32D4-2097-B5A6-E7EB53963B95}"/>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AE0C613D-4A7B-7983-1EC9-05BBFBD6FC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5DB2634D-6AB7-7064-9A71-A8F24455C7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55FE5A29-3562-1197-80D9-DB9B0D009B58}"/>
              </a:ext>
            </a:extLst>
          </p:cNvPr>
          <p:cNvSpPr>
            <a:spLocks noGrp="1"/>
          </p:cNvSpPr>
          <p:nvPr>
            <p:ph type="dt" sz="half" idx="10"/>
          </p:nvPr>
        </p:nvSpPr>
        <p:spPr/>
        <p:txBody>
          <a:bodyPr/>
          <a:lstStyle/>
          <a:p>
            <a:fld id="{DFE1711B-4713-4004-A754-DBCC1E71356A}" type="datetime8">
              <a:rPr lang="en-IL" smtClean="0"/>
              <a:t>26/06/2025 14:02</a:t>
            </a:fld>
            <a:endParaRPr lang="en-IL"/>
          </a:p>
        </p:txBody>
      </p:sp>
      <p:sp>
        <p:nvSpPr>
          <p:cNvPr id="6" name="Footer Placeholder 5">
            <a:extLst>
              <a:ext uri="{FF2B5EF4-FFF2-40B4-BE49-F238E27FC236}">
                <a16:creationId xmlns:a16="http://schemas.microsoft.com/office/drawing/2014/main" id="{7966920D-DAB5-E307-F855-02BF1BCBF46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F999DD3-BF5C-E516-8027-5C2514759465}"/>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56166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D2D0-AB0B-B585-27B8-024A36C156C8}"/>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43754431-31A5-4FF3-EE0D-CC89CE6ACA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61A325-410E-8B82-CFE1-C635AB555B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4CE08D4F-458B-7DEC-0BBA-41C1161087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350B05-C6FA-BF7C-DA15-2F577D9CF5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6D41BF3-54B9-F640-03B7-D0008B451276}"/>
              </a:ext>
            </a:extLst>
          </p:cNvPr>
          <p:cNvSpPr>
            <a:spLocks noGrp="1"/>
          </p:cNvSpPr>
          <p:nvPr>
            <p:ph type="dt" sz="half" idx="10"/>
          </p:nvPr>
        </p:nvSpPr>
        <p:spPr/>
        <p:txBody>
          <a:bodyPr/>
          <a:lstStyle/>
          <a:p>
            <a:fld id="{AAF87427-4156-4B5A-BDBC-D371B14633CC}" type="datetime8">
              <a:rPr lang="en-IL" smtClean="0"/>
              <a:t>26/06/2025 14:02</a:t>
            </a:fld>
            <a:endParaRPr lang="en-IL"/>
          </a:p>
        </p:txBody>
      </p:sp>
      <p:sp>
        <p:nvSpPr>
          <p:cNvPr id="8" name="Footer Placeholder 7">
            <a:extLst>
              <a:ext uri="{FF2B5EF4-FFF2-40B4-BE49-F238E27FC236}">
                <a16:creationId xmlns:a16="http://schemas.microsoft.com/office/drawing/2014/main" id="{18CAA54D-3979-418C-B63E-F8F0AEE884C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B20B60E4-7D6D-8802-F2ED-202F2599A7D2}"/>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1833942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2792-DB4F-BDF3-55A2-60EAEE023CF8}"/>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E67B98BD-5236-2CA9-1F26-86136BC3AE48}"/>
              </a:ext>
            </a:extLst>
          </p:cNvPr>
          <p:cNvSpPr>
            <a:spLocks noGrp="1"/>
          </p:cNvSpPr>
          <p:nvPr>
            <p:ph type="dt" sz="half" idx="10"/>
          </p:nvPr>
        </p:nvSpPr>
        <p:spPr/>
        <p:txBody>
          <a:bodyPr/>
          <a:lstStyle/>
          <a:p>
            <a:fld id="{93ECA22E-7F04-4778-B24C-C9C3D68A2E8F}" type="datetime8">
              <a:rPr lang="en-IL" smtClean="0"/>
              <a:t>26/06/2025 14:02</a:t>
            </a:fld>
            <a:endParaRPr lang="en-IL"/>
          </a:p>
        </p:txBody>
      </p:sp>
      <p:sp>
        <p:nvSpPr>
          <p:cNvPr id="4" name="Footer Placeholder 3">
            <a:extLst>
              <a:ext uri="{FF2B5EF4-FFF2-40B4-BE49-F238E27FC236}">
                <a16:creationId xmlns:a16="http://schemas.microsoft.com/office/drawing/2014/main" id="{FF2943E2-9DF2-34A8-8B60-A996D780BEF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5B756BE5-1AB8-0A07-EABB-A1798167221C}"/>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207061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90ABA0-68EE-3DD5-1370-40090A224963}"/>
              </a:ext>
            </a:extLst>
          </p:cNvPr>
          <p:cNvSpPr>
            <a:spLocks noGrp="1"/>
          </p:cNvSpPr>
          <p:nvPr>
            <p:ph type="dt" sz="half" idx="10"/>
          </p:nvPr>
        </p:nvSpPr>
        <p:spPr/>
        <p:txBody>
          <a:bodyPr/>
          <a:lstStyle/>
          <a:p>
            <a:fld id="{AD4B541B-2172-45E6-BA9C-0E168DC6A171}" type="datetime8">
              <a:rPr lang="en-IL" smtClean="0"/>
              <a:t>26/06/2025 14:02</a:t>
            </a:fld>
            <a:endParaRPr lang="en-IL"/>
          </a:p>
        </p:txBody>
      </p:sp>
      <p:sp>
        <p:nvSpPr>
          <p:cNvPr id="3" name="Footer Placeholder 2">
            <a:extLst>
              <a:ext uri="{FF2B5EF4-FFF2-40B4-BE49-F238E27FC236}">
                <a16:creationId xmlns:a16="http://schemas.microsoft.com/office/drawing/2014/main" id="{5A38A163-7E6C-9825-58DC-73130A1930CD}"/>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98430BA8-A87F-D0FB-5BFC-B8D70038BE52}"/>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16274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B814-EE6A-E4A3-AFDF-BADD26E2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8FAC7340-F9CE-C05D-6B20-2FBED7D34E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0F315AD8-8FDB-D6B0-E062-962093081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84A99-B4F2-8F42-AEB4-5083B2FB6D9F}"/>
              </a:ext>
            </a:extLst>
          </p:cNvPr>
          <p:cNvSpPr>
            <a:spLocks noGrp="1"/>
          </p:cNvSpPr>
          <p:nvPr>
            <p:ph type="dt" sz="half" idx="10"/>
          </p:nvPr>
        </p:nvSpPr>
        <p:spPr/>
        <p:txBody>
          <a:bodyPr/>
          <a:lstStyle/>
          <a:p>
            <a:fld id="{E2D59042-6F7E-4FD0-B3E2-2A583D468A9A}" type="datetime8">
              <a:rPr lang="en-IL" smtClean="0"/>
              <a:t>26/06/2025 14:02</a:t>
            </a:fld>
            <a:endParaRPr lang="en-IL"/>
          </a:p>
        </p:txBody>
      </p:sp>
      <p:sp>
        <p:nvSpPr>
          <p:cNvPr id="6" name="Footer Placeholder 5">
            <a:extLst>
              <a:ext uri="{FF2B5EF4-FFF2-40B4-BE49-F238E27FC236}">
                <a16:creationId xmlns:a16="http://schemas.microsoft.com/office/drawing/2014/main" id="{20B2920A-DDD9-0DB6-3AE6-8C49F4989718}"/>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58749E1-EA68-9891-9BE0-B8FEC440F4B6}"/>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33604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413F-D62E-9F15-F13E-0BAED308C2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CC1779B6-A6CF-5519-164F-A6D7B79FCB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4B14BF16-4CA3-05A8-80D3-6EFB3D4BD0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1986D-3844-06F7-4E98-78CE0BBE91A8}"/>
              </a:ext>
            </a:extLst>
          </p:cNvPr>
          <p:cNvSpPr>
            <a:spLocks noGrp="1"/>
          </p:cNvSpPr>
          <p:nvPr>
            <p:ph type="dt" sz="half" idx="10"/>
          </p:nvPr>
        </p:nvSpPr>
        <p:spPr/>
        <p:txBody>
          <a:bodyPr/>
          <a:lstStyle/>
          <a:p>
            <a:fld id="{DB3D67EB-93BE-4CF4-B943-C6A4B70C7A48}" type="datetime8">
              <a:rPr lang="en-IL" smtClean="0"/>
              <a:t>26/06/2025 14:02</a:t>
            </a:fld>
            <a:endParaRPr lang="en-IL"/>
          </a:p>
        </p:txBody>
      </p:sp>
      <p:sp>
        <p:nvSpPr>
          <p:cNvPr id="6" name="Footer Placeholder 5">
            <a:extLst>
              <a:ext uri="{FF2B5EF4-FFF2-40B4-BE49-F238E27FC236}">
                <a16:creationId xmlns:a16="http://schemas.microsoft.com/office/drawing/2014/main" id="{3D927A85-46AE-2E43-58E1-C5B92FB1810B}"/>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7114BC9-DEB5-75CC-61B9-5B3DC30CB14B}"/>
              </a:ext>
            </a:extLst>
          </p:cNvPr>
          <p:cNvSpPr>
            <a:spLocks noGrp="1"/>
          </p:cNvSpPr>
          <p:nvPr>
            <p:ph type="sldNum" sz="quarter" idx="12"/>
          </p:nvPr>
        </p:nvSpPr>
        <p:spPr/>
        <p:txBody>
          <a:bodyPr/>
          <a:lstStyle/>
          <a:p>
            <a:fld id="{CE636BB7-5C00-4833-8DC3-2438460CFA76}" type="slidenum">
              <a:rPr lang="en-IL" smtClean="0"/>
              <a:t>‹#›</a:t>
            </a:fld>
            <a:endParaRPr lang="en-IL"/>
          </a:p>
        </p:txBody>
      </p:sp>
    </p:spTree>
    <p:extLst>
      <p:ext uri="{BB962C8B-B14F-4D97-AF65-F5344CB8AC3E}">
        <p14:creationId xmlns:p14="http://schemas.microsoft.com/office/powerpoint/2010/main" val="2671794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D79259-697D-28B3-440D-2822B89E9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B69B80A-E862-3EED-2870-F52DB2E513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D5A84A9C-E034-2A13-BAE1-5DD53056BB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B4B5FD-A8CC-4DEE-8A5C-F850679E4786}" type="datetime8">
              <a:rPr lang="en-IL" smtClean="0"/>
              <a:t>26/06/2025 14:02</a:t>
            </a:fld>
            <a:endParaRPr lang="en-IL"/>
          </a:p>
        </p:txBody>
      </p:sp>
      <p:sp>
        <p:nvSpPr>
          <p:cNvPr id="5" name="Footer Placeholder 4">
            <a:extLst>
              <a:ext uri="{FF2B5EF4-FFF2-40B4-BE49-F238E27FC236}">
                <a16:creationId xmlns:a16="http://schemas.microsoft.com/office/drawing/2014/main" id="{F608EC80-71C7-A2FC-55FD-935F99F7F5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280E6A88-76D0-67A7-171B-BBDEA7B7B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E636BB7-5C00-4833-8DC3-2438460CFA76}" type="slidenum">
              <a:rPr lang="en-IL" smtClean="0"/>
              <a:t>‹#›</a:t>
            </a:fld>
            <a:endParaRPr lang="en-IL"/>
          </a:p>
        </p:txBody>
      </p:sp>
    </p:spTree>
    <p:extLst>
      <p:ext uri="{BB962C8B-B14F-4D97-AF65-F5344CB8AC3E}">
        <p14:creationId xmlns:p14="http://schemas.microsoft.com/office/powerpoint/2010/main" val="1425204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Oval 8">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1" name="Arc 10">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6571D1-1919-745D-F511-4A0D829FC234}"/>
              </a:ext>
            </a:extLst>
          </p:cNvPr>
          <p:cNvSpPr>
            <a:spLocks noGrp="1"/>
          </p:cNvSpPr>
          <p:nvPr>
            <p:ph type="ctrTitle"/>
          </p:nvPr>
        </p:nvSpPr>
        <p:spPr>
          <a:xfrm>
            <a:off x="4038600" y="1939159"/>
            <a:ext cx="7644627" cy="2751086"/>
          </a:xfrm>
        </p:spPr>
        <p:txBody>
          <a:bodyPr>
            <a:normAutofit/>
          </a:bodyPr>
          <a:lstStyle/>
          <a:p>
            <a:pPr algn="r"/>
            <a:r>
              <a:rPr lang="en-US"/>
              <a:t>Actor-Hybrid-Attention-Critic for Multi-Logistic</a:t>
            </a:r>
            <a:br>
              <a:rPr lang="en-US"/>
            </a:br>
            <a:r>
              <a:rPr lang="en-US"/>
              <a:t>Robots Path Planning</a:t>
            </a:r>
            <a:endParaRPr lang="en-IL"/>
          </a:p>
        </p:txBody>
      </p:sp>
      <p:sp>
        <p:nvSpPr>
          <p:cNvPr id="3" name="Subtitle 2">
            <a:extLst>
              <a:ext uri="{FF2B5EF4-FFF2-40B4-BE49-F238E27FC236}">
                <a16:creationId xmlns:a16="http://schemas.microsoft.com/office/drawing/2014/main" id="{8DA6DAE7-2591-25BA-D866-9C7DD4326FFF}"/>
              </a:ext>
            </a:extLst>
          </p:cNvPr>
          <p:cNvSpPr>
            <a:spLocks noGrp="1"/>
          </p:cNvSpPr>
          <p:nvPr>
            <p:ph type="subTitle" idx="1"/>
          </p:nvPr>
        </p:nvSpPr>
        <p:spPr>
          <a:xfrm>
            <a:off x="4038600" y="4782320"/>
            <a:ext cx="7644627" cy="1329443"/>
          </a:xfrm>
        </p:spPr>
        <p:txBody>
          <a:bodyPr>
            <a:normAutofit lnSpcReduction="10000"/>
          </a:bodyPr>
          <a:lstStyle/>
          <a:p>
            <a:pPr algn="r"/>
            <a:r>
              <a:rPr lang="en-US" dirty="0"/>
              <a:t>by Chunjie Yang, Bodi Yuan, and Pengzhao Zhai.</a:t>
            </a:r>
          </a:p>
          <a:p>
            <a:pPr algn="r"/>
            <a:endParaRPr lang="en-US" dirty="0"/>
          </a:p>
          <a:p>
            <a:pPr algn="r"/>
            <a:r>
              <a:rPr lang="en-US" dirty="0"/>
              <a:t>Submitted by: Shaked Ozer &amp; Shahar Cohen</a:t>
            </a:r>
            <a:endParaRPr lang="en-IL" dirty="0"/>
          </a:p>
        </p:txBody>
      </p:sp>
    </p:spTree>
    <p:extLst>
      <p:ext uri="{BB962C8B-B14F-4D97-AF65-F5344CB8AC3E}">
        <p14:creationId xmlns:p14="http://schemas.microsoft.com/office/powerpoint/2010/main" val="2393651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block diagram&#10;&#10;AI-generated content may be incorrect.">
            <a:extLst>
              <a:ext uri="{FF2B5EF4-FFF2-40B4-BE49-F238E27FC236}">
                <a16:creationId xmlns:a16="http://schemas.microsoft.com/office/drawing/2014/main" id="{FCF0818B-8CCA-6F77-6B96-9CF8C51BDE9A}"/>
              </a:ext>
            </a:extLst>
          </p:cNvPr>
          <p:cNvPicPr>
            <a:picLocks noChangeAspect="1"/>
          </p:cNvPicPr>
          <p:nvPr/>
        </p:nvPicPr>
        <p:blipFill>
          <a:blip r:embed="rId3"/>
          <a:stretch>
            <a:fillRect/>
          </a:stretch>
        </p:blipFill>
        <p:spPr>
          <a:xfrm>
            <a:off x="990600" y="1333884"/>
            <a:ext cx="10134600" cy="4129850"/>
          </a:xfrm>
          <a:prstGeom prst="rect">
            <a:avLst/>
          </a:prstGeom>
        </p:spPr>
      </p:pic>
      <p:sp>
        <p:nvSpPr>
          <p:cNvPr id="3" name="Slide Number Placeholder 2">
            <a:extLst>
              <a:ext uri="{FF2B5EF4-FFF2-40B4-BE49-F238E27FC236}">
                <a16:creationId xmlns:a16="http://schemas.microsoft.com/office/drawing/2014/main" id="{FD615076-8775-EB19-BA5D-BF1F383076E1}"/>
              </a:ext>
            </a:extLst>
          </p:cNvPr>
          <p:cNvSpPr>
            <a:spLocks noGrp="1"/>
          </p:cNvSpPr>
          <p:nvPr>
            <p:ph type="sldNum" sz="quarter" idx="12"/>
          </p:nvPr>
        </p:nvSpPr>
        <p:spPr/>
        <p:txBody>
          <a:bodyPr/>
          <a:lstStyle/>
          <a:p>
            <a:fld id="{CE636BB7-5C00-4833-8DC3-2438460CFA76}" type="slidenum">
              <a:rPr lang="en-IL" sz="1400" smtClean="0"/>
              <a:t>10</a:t>
            </a:fld>
            <a:endParaRPr lang="en-IL" dirty="0"/>
          </a:p>
        </p:txBody>
      </p:sp>
    </p:spTree>
    <p:extLst>
      <p:ext uri="{BB962C8B-B14F-4D97-AF65-F5344CB8AC3E}">
        <p14:creationId xmlns:p14="http://schemas.microsoft.com/office/powerpoint/2010/main" val="1968043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ABDFE2-460B-9482-FD25-8015584881CD}"/>
              </a:ext>
            </a:extLst>
          </p:cNvPr>
          <p:cNvSpPr>
            <a:spLocks noGrp="1"/>
          </p:cNvSpPr>
          <p:nvPr>
            <p:ph type="title"/>
          </p:nvPr>
        </p:nvSpPr>
        <p:spPr>
          <a:xfrm>
            <a:off x="686834" y="1153572"/>
            <a:ext cx="3200400" cy="4461163"/>
          </a:xfrm>
        </p:spPr>
        <p:txBody>
          <a:bodyPr>
            <a:normAutofit/>
          </a:bodyPr>
          <a:lstStyle/>
          <a:p>
            <a:r>
              <a:rPr lang="en-US">
                <a:solidFill>
                  <a:srgbClr val="FFFFFF"/>
                </a:solidFill>
              </a:rPr>
              <a:t>Simulation Setup</a:t>
            </a:r>
            <a:endParaRPr lang="en-IL">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C4C0B00-D888-9471-6AF9-27809A52A46D}"/>
              </a:ext>
            </a:extLst>
          </p:cNvPr>
          <p:cNvSpPr>
            <a:spLocks noGrp="1"/>
          </p:cNvSpPr>
          <p:nvPr>
            <p:ph idx="1"/>
          </p:nvPr>
        </p:nvSpPr>
        <p:spPr>
          <a:xfrm>
            <a:off x="4447308" y="591344"/>
            <a:ext cx="6906491" cy="5585619"/>
          </a:xfrm>
        </p:spPr>
        <p:txBody>
          <a:bodyPr anchor="ctr">
            <a:normAutofit/>
          </a:bodyPr>
          <a:lstStyle/>
          <a:p>
            <a:r>
              <a:rPr lang="en-US" dirty="0"/>
              <a:t>Simulated warehouse similar to </a:t>
            </a:r>
            <a:r>
              <a:rPr lang="en-US" b="1" dirty="0"/>
              <a:t>Amazon’s Kiva system</a:t>
            </a:r>
            <a:r>
              <a:rPr lang="en-US" dirty="0"/>
              <a:t>.</a:t>
            </a:r>
          </a:p>
          <a:p>
            <a:r>
              <a:rPr lang="en-US" dirty="0"/>
              <a:t>Grid layout: 15x21.</a:t>
            </a:r>
          </a:p>
          <a:p>
            <a:r>
              <a:rPr lang="en-US" dirty="0"/>
              <a:t>Includes shelves, sorting tables, workers, and 6–10 robots.</a:t>
            </a:r>
          </a:p>
          <a:p>
            <a:r>
              <a:rPr lang="en-US" dirty="0"/>
              <a:t>Tuning the number of Attention Heads.</a:t>
            </a:r>
          </a:p>
          <a:p>
            <a:endParaRPr lang="en-IL" dirty="0"/>
          </a:p>
        </p:txBody>
      </p:sp>
      <p:sp>
        <p:nvSpPr>
          <p:cNvPr id="5" name="Slide Number Placeholder 4">
            <a:extLst>
              <a:ext uri="{FF2B5EF4-FFF2-40B4-BE49-F238E27FC236}">
                <a16:creationId xmlns:a16="http://schemas.microsoft.com/office/drawing/2014/main" id="{F48FD3B1-5BB4-1F39-092D-5484C5F6CE00}"/>
              </a:ext>
            </a:extLst>
          </p:cNvPr>
          <p:cNvSpPr>
            <a:spLocks noGrp="1"/>
          </p:cNvSpPr>
          <p:nvPr>
            <p:ph type="sldNum" sz="quarter" idx="12"/>
          </p:nvPr>
        </p:nvSpPr>
        <p:spPr/>
        <p:txBody>
          <a:bodyPr/>
          <a:lstStyle/>
          <a:p>
            <a:fld id="{CE636BB7-5C00-4833-8DC3-2438460CFA76}" type="slidenum">
              <a:rPr lang="en-IL" sz="1400" smtClean="0"/>
              <a:t>11</a:t>
            </a:fld>
            <a:endParaRPr lang="en-IL" dirty="0"/>
          </a:p>
        </p:txBody>
      </p:sp>
    </p:spTree>
    <p:extLst>
      <p:ext uri="{BB962C8B-B14F-4D97-AF65-F5344CB8AC3E}">
        <p14:creationId xmlns:p14="http://schemas.microsoft.com/office/powerpoint/2010/main" val="1381903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5" name="Freeform: Shape 54">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6" name="Freeform: Shape 55">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FE7234-D0F8-77AD-3959-1B3309C53F64}"/>
              </a:ext>
            </a:extLst>
          </p:cNvPr>
          <p:cNvSpPr>
            <a:spLocks noGrp="1"/>
          </p:cNvSpPr>
          <p:nvPr>
            <p:ph type="title"/>
          </p:nvPr>
        </p:nvSpPr>
        <p:spPr>
          <a:xfrm>
            <a:off x="621792" y="1161288"/>
            <a:ext cx="3602736" cy="4526280"/>
          </a:xfrm>
        </p:spPr>
        <p:txBody>
          <a:bodyPr>
            <a:normAutofit/>
          </a:bodyPr>
          <a:lstStyle/>
          <a:p>
            <a:r>
              <a:rPr lang="en-US" sz="4000"/>
              <a:t>Programming Structure</a:t>
            </a:r>
            <a:endParaRPr lang="en-IL" sz="4000"/>
          </a:p>
        </p:txBody>
      </p:sp>
      <p:sp>
        <p:nvSpPr>
          <p:cNvPr id="57" name="Rectangle 5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Slide Number Placeholder 3">
            <a:extLst>
              <a:ext uri="{FF2B5EF4-FFF2-40B4-BE49-F238E27FC236}">
                <a16:creationId xmlns:a16="http://schemas.microsoft.com/office/drawing/2014/main" id="{F60B26F5-9E65-6373-0268-D80AD2C91238}"/>
              </a:ext>
            </a:extLst>
          </p:cNvPr>
          <p:cNvSpPr>
            <a:spLocks noGrp="1"/>
          </p:cNvSpPr>
          <p:nvPr>
            <p:ph type="sldNum" sz="quarter" idx="12"/>
          </p:nvPr>
        </p:nvSpPr>
        <p:spPr>
          <a:xfrm>
            <a:off x="8801100" y="6356350"/>
            <a:ext cx="2743200" cy="365125"/>
          </a:xfrm>
        </p:spPr>
        <p:txBody>
          <a:bodyPr>
            <a:normAutofit/>
          </a:bodyPr>
          <a:lstStyle/>
          <a:p>
            <a:pPr>
              <a:spcAft>
                <a:spcPts val="600"/>
              </a:spcAft>
            </a:pPr>
            <a:fld id="{CE636BB7-5C00-4833-8DC3-2438460CFA76}" type="slidenum">
              <a:rPr lang="en-IL">
                <a:solidFill>
                  <a:schemeClr val="tx1">
                    <a:lumMod val="50000"/>
                    <a:lumOff val="50000"/>
                  </a:schemeClr>
                </a:solidFill>
              </a:rPr>
              <a:pPr>
                <a:spcAft>
                  <a:spcPts val="600"/>
                </a:spcAft>
              </a:pPr>
              <a:t>12</a:t>
            </a:fld>
            <a:endParaRPr lang="en-IL">
              <a:solidFill>
                <a:schemeClr val="tx1">
                  <a:lumMod val="50000"/>
                  <a:lumOff val="50000"/>
                </a:schemeClr>
              </a:solidFill>
            </a:endParaRPr>
          </a:p>
        </p:txBody>
      </p:sp>
      <p:graphicFrame>
        <p:nvGraphicFramePr>
          <p:cNvPr id="58" name="Content Placeholder 2">
            <a:extLst>
              <a:ext uri="{FF2B5EF4-FFF2-40B4-BE49-F238E27FC236}">
                <a16:creationId xmlns:a16="http://schemas.microsoft.com/office/drawing/2014/main" id="{47CC5F2B-3D99-E3DE-3034-8AC1EFC05152}"/>
              </a:ext>
            </a:extLst>
          </p:cNvPr>
          <p:cNvGraphicFramePr>
            <a:graphicFrameLocks noGrp="1"/>
          </p:cNvGraphicFramePr>
          <p:nvPr>
            <p:ph idx="1"/>
            <p:extLst>
              <p:ext uri="{D42A27DB-BD31-4B8C-83A1-F6EECF244321}">
                <p14:modId xmlns:p14="http://schemas.microsoft.com/office/powerpoint/2010/main" val="360034582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1944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C5C515-0C53-9BAC-8581-77DBA621ECDB}"/>
              </a:ext>
            </a:extLst>
          </p:cNvPr>
          <p:cNvSpPr>
            <a:spLocks noGrp="1"/>
          </p:cNvSpPr>
          <p:nvPr>
            <p:ph type="title"/>
          </p:nvPr>
        </p:nvSpPr>
        <p:spPr>
          <a:xfrm>
            <a:off x="841248" y="548640"/>
            <a:ext cx="3600860" cy="5431536"/>
          </a:xfrm>
        </p:spPr>
        <p:txBody>
          <a:bodyPr>
            <a:normAutofit/>
          </a:bodyPr>
          <a:lstStyle/>
          <a:p>
            <a:r>
              <a:rPr lang="en-US" sz="5000" dirty="0"/>
              <a:t>Simulation Visualization</a:t>
            </a:r>
            <a:endParaRPr lang="en-IL" sz="50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CC1C4348-28A0-0C92-CD85-7A9F1C8C42BA}"/>
              </a:ext>
            </a:extLst>
          </p:cNvPr>
          <p:cNvSpPr>
            <a:spLocks noGrp="1"/>
          </p:cNvSpPr>
          <p:nvPr>
            <p:ph type="sldNum" sz="quarter" idx="12"/>
          </p:nvPr>
        </p:nvSpPr>
        <p:spPr/>
        <p:txBody>
          <a:bodyPr/>
          <a:lstStyle/>
          <a:p>
            <a:fld id="{CE636BB7-5C00-4833-8DC3-2438460CFA76}" type="slidenum">
              <a:rPr lang="en-IL" sz="1400" smtClean="0"/>
              <a:t>13</a:t>
            </a:fld>
            <a:endParaRPr lang="en-IL" dirty="0"/>
          </a:p>
        </p:txBody>
      </p:sp>
      <p:pic>
        <p:nvPicPr>
          <p:cNvPr id="11" name="warehouse_run_MAHAC_1">
            <a:hlinkClick r:id="" action="ppaction://media"/>
            <a:extLst>
              <a:ext uri="{FF2B5EF4-FFF2-40B4-BE49-F238E27FC236}">
                <a16:creationId xmlns:a16="http://schemas.microsoft.com/office/drawing/2014/main" id="{CF6A0A50-CF66-2F70-A62F-2F8626F31E04}"/>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5134102" y="1088739"/>
            <a:ext cx="6216650" cy="4351338"/>
          </a:xfrm>
        </p:spPr>
      </p:pic>
    </p:spTree>
    <p:extLst>
      <p:ext uri="{BB962C8B-B14F-4D97-AF65-F5344CB8AC3E}">
        <p14:creationId xmlns:p14="http://schemas.microsoft.com/office/powerpoint/2010/main" val="355184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8000"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1"/>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A57DE-DEFE-6802-996E-7982F8298A02}"/>
              </a:ext>
            </a:extLst>
          </p:cNvPr>
          <p:cNvSpPr>
            <a:spLocks noGrp="1"/>
          </p:cNvSpPr>
          <p:nvPr>
            <p:ph type="title"/>
          </p:nvPr>
        </p:nvSpPr>
        <p:spPr>
          <a:xfrm>
            <a:off x="838200" y="365125"/>
            <a:ext cx="10515600" cy="1325563"/>
          </a:xfrm>
        </p:spPr>
        <p:txBody>
          <a:bodyPr>
            <a:normAutofit/>
          </a:bodyPr>
          <a:lstStyle/>
          <a:p>
            <a:r>
              <a:rPr lang="en-US" sz="5400"/>
              <a:t>Results</a:t>
            </a:r>
            <a:endParaRPr lang="en-I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27C9F2D8-9CA4-777C-32CD-B4EC3F9AF24E}"/>
              </a:ext>
            </a:extLst>
          </p:cNvPr>
          <p:cNvSpPr>
            <a:spLocks noGrp="1"/>
          </p:cNvSpPr>
          <p:nvPr>
            <p:ph type="sldNum" sz="quarter" idx="12"/>
          </p:nvPr>
        </p:nvSpPr>
        <p:spPr/>
        <p:txBody>
          <a:bodyPr/>
          <a:lstStyle/>
          <a:p>
            <a:fld id="{CE636BB7-5C00-4833-8DC3-2438460CFA76}" type="slidenum">
              <a:rPr lang="en-IL" sz="1400" smtClean="0"/>
              <a:t>14</a:t>
            </a:fld>
            <a:endParaRPr lang="en-IL" dirty="0"/>
          </a:p>
        </p:txBody>
      </p:sp>
      <p:pic>
        <p:nvPicPr>
          <p:cNvPr id="7" name="Picture 6">
            <a:extLst>
              <a:ext uri="{FF2B5EF4-FFF2-40B4-BE49-F238E27FC236}">
                <a16:creationId xmlns:a16="http://schemas.microsoft.com/office/drawing/2014/main" id="{DDAE9002-8C40-52C7-F959-56CC6EA44119}"/>
              </a:ext>
            </a:extLst>
          </p:cNvPr>
          <p:cNvPicPr>
            <a:picLocks noChangeAspect="1"/>
          </p:cNvPicPr>
          <p:nvPr/>
        </p:nvPicPr>
        <p:blipFill>
          <a:blip r:embed="rId3"/>
          <a:stretch>
            <a:fillRect/>
          </a:stretch>
        </p:blipFill>
        <p:spPr>
          <a:xfrm>
            <a:off x="669036" y="2398480"/>
            <a:ext cx="4906591" cy="3746754"/>
          </a:xfrm>
          <a:prstGeom prst="rect">
            <a:avLst/>
          </a:prstGeom>
        </p:spPr>
      </p:pic>
      <p:pic>
        <p:nvPicPr>
          <p:cNvPr id="11" name="Picture 10">
            <a:extLst>
              <a:ext uri="{FF2B5EF4-FFF2-40B4-BE49-F238E27FC236}">
                <a16:creationId xmlns:a16="http://schemas.microsoft.com/office/drawing/2014/main" id="{C9E5CE44-5FB7-F757-8F8E-D19FBD5A3703}"/>
              </a:ext>
            </a:extLst>
          </p:cNvPr>
          <p:cNvPicPr>
            <a:picLocks noChangeAspect="1"/>
          </p:cNvPicPr>
          <p:nvPr/>
        </p:nvPicPr>
        <p:blipFill>
          <a:blip r:embed="rId4"/>
          <a:stretch>
            <a:fillRect/>
          </a:stretch>
        </p:blipFill>
        <p:spPr>
          <a:xfrm>
            <a:off x="6616375" y="1906764"/>
            <a:ext cx="4311801" cy="4586111"/>
          </a:xfrm>
          <a:prstGeom prst="rect">
            <a:avLst/>
          </a:prstGeom>
        </p:spPr>
      </p:pic>
    </p:spTree>
    <p:extLst>
      <p:ext uri="{BB962C8B-B14F-4D97-AF65-F5344CB8AC3E}">
        <p14:creationId xmlns:p14="http://schemas.microsoft.com/office/powerpoint/2010/main" val="2610428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CC6ABE-3C71-C4E2-D92C-751B02CFBB75}"/>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Pros and Cons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D1A7DA19-4776-40F0-ED6A-543E4276EA1F}"/>
              </a:ext>
            </a:extLst>
          </p:cNvPr>
          <p:cNvGraphicFramePr>
            <a:graphicFrameLocks noGrp="1"/>
          </p:cNvGraphicFramePr>
          <p:nvPr>
            <p:ph idx="1"/>
            <p:extLst>
              <p:ext uri="{D42A27DB-BD31-4B8C-83A1-F6EECF244321}">
                <p14:modId xmlns:p14="http://schemas.microsoft.com/office/powerpoint/2010/main" val="2322861459"/>
              </p:ext>
            </p:extLst>
          </p:nvPr>
        </p:nvGraphicFramePr>
        <p:xfrm>
          <a:off x="320040" y="2683423"/>
          <a:ext cx="11548873" cy="3486454"/>
        </p:xfrm>
        <a:graphic>
          <a:graphicData uri="http://schemas.openxmlformats.org/drawingml/2006/table">
            <a:tbl>
              <a:tblPr firstRow="1" bandRow="1">
                <a:solidFill>
                  <a:srgbClr val="404040"/>
                </a:solidFill>
                <a:tableStyleId>{5C22544A-7EE6-4342-B048-85BDC9FD1C3A}</a:tableStyleId>
              </a:tblPr>
              <a:tblGrid>
                <a:gridCol w="5679891">
                  <a:extLst>
                    <a:ext uri="{9D8B030D-6E8A-4147-A177-3AD203B41FA5}">
                      <a16:colId xmlns:a16="http://schemas.microsoft.com/office/drawing/2014/main" val="4119947011"/>
                    </a:ext>
                  </a:extLst>
                </a:gridCol>
                <a:gridCol w="5868982">
                  <a:extLst>
                    <a:ext uri="{9D8B030D-6E8A-4147-A177-3AD203B41FA5}">
                      <a16:colId xmlns:a16="http://schemas.microsoft.com/office/drawing/2014/main" val="2991535218"/>
                    </a:ext>
                  </a:extLst>
                </a:gridCol>
              </a:tblGrid>
              <a:tr h="789494">
                <a:tc>
                  <a:txBody>
                    <a:bodyPr/>
                    <a:lstStyle/>
                    <a:p>
                      <a:r>
                        <a:rPr lang="en-US" sz="3000" b="0" cap="none" spc="0">
                          <a:solidFill>
                            <a:schemeClr val="bg1"/>
                          </a:solidFill>
                        </a:rPr>
                        <a:t>Pros</a:t>
                      </a:r>
                      <a:endParaRPr lang="en-IL" sz="3000" b="0" cap="none" spc="0">
                        <a:solidFill>
                          <a:schemeClr val="bg1"/>
                        </a:solidFill>
                      </a:endParaRPr>
                    </a:p>
                  </a:txBody>
                  <a:tcPr marL="172882" marR="172882" marT="172882" marB="86441" anchor="ctr">
                    <a:lnL w="12700" cmpd="sng">
                      <a:noFill/>
                    </a:lnL>
                    <a:lnR w="12700" cmpd="sng">
                      <a:noFill/>
                    </a:lnR>
                    <a:lnT w="19050" cap="flat" cmpd="sng" algn="ctr">
                      <a:noFill/>
                      <a:prstDash val="solid"/>
                    </a:lnT>
                    <a:lnB w="38100" cmpd="sng">
                      <a:noFill/>
                    </a:lnB>
                    <a:solidFill>
                      <a:schemeClr val="accent2"/>
                    </a:solidFill>
                  </a:tcPr>
                </a:tc>
                <a:tc>
                  <a:txBody>
                    <a:bodyPr/>
                    <a:lstStyle/>
                    <a:p>
                      <a:r>
                        <a:rPr lang="en-US" sz="3000" b="0" cap="none" spc="0">
                          <a:solidFill>
                            <a:schemeClr val="bg1"/>
                          </a:solidFill>
                        </a:rPr>
                        <a:t>Cons/Challenges</a:t>
                      </a:r>
                      <a:endParaRPr lang="en-IL" sz="3000" b="0" cap="none" spc="0">
                        <a:solidFill>
                          <a:schemeClr val="bg1"/>
                        </a:solidFill>
                      </a:endParaRPr>
                    </a:p>
                  </a:txBody>
                  <a:tcPr marL="172882" marR="172882" marT="172882" marB="86441"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3839691895"/>
                  </a:ext>
                </a:extLst>
              </a:tr>
              <a:tr h="674240">
                <a:tc>
                  <a:txBody>
                    <a:bodyPr/>
                    <a:lstStyle/>
                    <a:p>
                      <a:r>
                        <a:rPr lang="en-US" sz="2300" cap="none" spc="0">
                          <a:solidFill>
                            <a:schemeClr val="bg1"/>
                          </a:solidFill>
                        </a:rPr>
                        <a:t>Better attention to important features</a:t>
                      </a:r>
                      <a:endParaRPr lang="en-IL" sz="2300" cap="none" spc="0">
                        <a:solidFill>
                          <a:schemeClr val="bg1"/>
                        </a:solidFill>
                      </a:endParaRPr>
                    </a:p>
                  </a:txBody>
                  <a:tcPr marL="172882" marR="172882" marT="172882" marB="8644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tc>
                  <a:txBody>
                    <a:bodyPr/>
                    <a:lstStyle/>
                    <a:p>
                      <a:r>
                        <a:rPr lang="en-US" sz="2300" cap="none" spc="0" dirty="0">
                          <a:solidFill>
                            <a:schemeClr val="bg1"/>
                          </a:solidFill>
                        </a:rPr>
                        <a:t>Needs centralized critic (offline only)</a:t>
                      </a:r>
                      <a:endParaRPr lang="en-IL" sz="2300" cap="none" spc="0" dirty="0">
                        <a:solidFill>
                          <a:schemeClr val="bg1"/>
                        </a:solidFill>
                      </a:endParaRPr>
                    </a:p>
                  </a:txBody>
                  <a:tcPr marL="172882" marR="172882" marT="172882" marB="86441">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2570474088"/>
                  </a:ext>
                </a:extLst>
              </a:tr>
              <a:tr h="674240">
                <a:tc>
                  <a:txBody>
                    <a:bodyPr/>
                    <a:lstStyle/>
                    <a:p>
                      <a:r>
                        <a:rPr lang="en-US" sz="2300" cap="none" spc="0">
                          <a:solidFill>
                            <a:schemeClr val="bg1"/>
                          </a:solidFill>
                        </a:rPr>
                        <a:t>Robust with many robots</a:t>
                      </a:r>
                      <a:endParaRPr lang="en-IL" sz="2300" cap="none" spc="0">
                        <a:solidFill>
                          <a:schemeClr val="bg1"/>
                        </a:solidFill>
                      </a:endParaRPr>
                    </a:p>
                  </a:txBody>
                  <a:tcPr marL="172882" marR="172882" marT="172882" marB="8644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2300" cap="none" spc="0">
                          <a:solidFill>
                            <a:schemeClr val="bg1"/>
                          </a:solidFill>
                        </a:rPr>
                        <a:t>More complex than standard DRL</a:t>
                      </a:r>
                      <a:endParaRPr lang="en-IL" sz="2300" cap="none" spc="0">
                        <a:solidFill>
                          <a:schemeClr val="bg1"/>
                        </a:solidFill>
                      </a:endParaRPr>
                    </a:p>
                  </a:txBody>
                  <a:tcPr marL="172882" marR="172882" marT="172882" marB="8644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4138834048"/>
                  </a:ext>
                </a:extLst>
              </a:tr>
              <a:tr h="674240">
                <a:tc>
                  <a:txBody>
                    <a:bodyPr/>
                    <a:lstStyle/>
                    <a:p>
                      <a:r>
                        <a:rPr lang="en-US" sz="2300" cap="none" spc="0">
                          <a:solidFill>
                            <a:schemeClr val="bg1"/>
                          </a:solidFill>
                        </a:rPr>
                        <a:t>Adaptable to dynamic tasks</a:t>
                      </a:r>
                      <a:endParaRPr lang="en-IL" sz="2300" cap="none" spc="0">
                        <a:solidFill>
                          <a:schemeClr val="bg1"/>
                        </a:solidFill>
                      </a:endParaRPr>
                    </a:p>
                  </a:txBody>
                  <a:tcPr marL="172882" marR="172882" marT="172882" marB="86441">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tc>
                  <a:txBody>
                    <a:bodyPr/>
                    <a:lstStyle/>
                    <a:p>
                      <a:r>
                        <a:rPr lang="en-US" sz="2300" cap="none" spc="0">
                          <a:solidFill>
                            <a:schemeClr val="bg1"/>
                          </a:solidFill>
                        </a:rPr>
                        <a:t>MLP-based attention increases compute</a:t>
                      </a:r>
                      <a:endParaRPr lang="en-IL" sz="2300" cap="none" spc="0">
                        <a:solidFill>
                          <a:schemeClr val="bg1"/>
                        </a:solidFill>
                      </a:endParaRPr>
                    </a:p>
                  </a:txBody>
                  <a:tcPr marL="172882" marR="172882" marT="172882" marB="86441">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404040"/>
                    </a:solidFill>
                  </a:tcPr>
                </a:tc>
                <a:extLst>
                  <a:ext uri="{0D108BD9-81ED-4DB2-BD59-A6C34878D82A}">
                    <a16:rowId xmlns:a16="http://schemas.microsoft.com/office/drawing/2014/main" val="462320680"/>
                  </a:ext>
                </a:extLst>
              </a:tr>
              <a:tr h="674240">
                <a:tc>
                  <a:txBody>
                    <a:bodyPr/>
                    <a:lstStyle/>
                    <a:p>
                      <a:r>
                        <a:rPr lang="en-US" sz="2300" cap="none" spc="0">
                          <a:solidFill>
                            <a:schemeClr val="bg1"/>
                          </a:solidFill>
                        </a:rPr>
                        <a:t>Outperforms MAAC, MADDPG, MASAC</a:t>
                      </a:r>
                      <a:endParaRPr lang="en-IL" sz="2300" cap="none" spc="0">
                        <a:solidFill>
                          <a:schemeClr val="bg1"/>
                        </a:solidFill>
                      </a:endParaRPr>
                    </a:p>
                  </a:txBody>
                  <a:tcPr marL="172882" marR="172882" marT="172882" marB="8644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tc>
                  <a:txBody>
                    <a:bodyPr/>
                    <a:lstStyle/>
                    <a:p>
                      <a:r>
                        <a:rPr lang="en-US" sz="2300" cap="none" spc="0" dirty="0">
                          <a:solidFill>
                            <a:schemeClr val="bg1"/>
                          </a:solidFill>
                        </a:rPr>
                        <a:t>Assumes homogeneous robot capabilities</a:t>
                      </a:r>
                      <a:endParaRPr lang="en-IL" sz="2300" cap="none" spc="0" dirty="0">
                        <a:solidFill>
                          <a:schemeClr val="bg1"/>
                        </a:solidFill>
                      </a:endParaRPr>
                    </a:p>
                  </a:txBody>
                  <a:tcPr marL="172882" marR="172882" marT="172882" marB="86441">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262626"/>
                    </a:solidFill>
                  </a:tcPr>
                </a:tc>
                <a:extLst>
                  <a:ext uri="{0D108BD9-81ED-4DB2-BD59-A6C34878D82A}">
                    <a16:rowId xmlns:a16="http://schemas.microsoft.com/office/drawing/2014/main" val="2807543426"/>
                  </a:ext>
                </a:extLst>
              </a:tr>
            </a:tbl>
          </a:graphicData>
        </a:graphic>
      </p:graphicFrame>
      <p:sp>
        <p:nvSpPr>
          <p:cNvPr id="5" name="Slide Number Placeholder 4">
            <a:extLst>
              <a:ext uri="{FF2B5EF4-FFF2-40B4-BE49-F238E27FC236}">
                <a16:creationId xmlns:a16="http://schemas.microsoft.com/office/drawing/2014/main" id="{CE099E95-5DDD-97A7-E466-F6AB0B9EDEAA}"/>
              </a:ext>
            </a:extLst>
          </p:cNvPr>
          <p:cNvSpPr>
            <a:spLocks noGrp="1"/>
          </p:cNvSpPr>
          <p:nvPr>
            <p:ph type="sldNum" sz="quarter" idx="12"/>
          </p:nvPr>
        </p:nvSpPr>
        <p:spPr/>
        <p:txBody>
          <a:bodyPr/>
          <a:lstStyle/>
          <a:p>
            <a:fld id="{CE636BB7-5C00-4833-8DC3-2438460CFA76}" type="slidenum">
              <a:rPr lang="en-IL" sz="1400" smtClean="0"/>
              <a:t>15</a:t>
            </a:fld>
            <a:endParaRPr lang="en-IL" dirty="0"/>
          </a:p>
        </p:txBody>
      </p:sp>
    </p:spTree>
    <p:extLst>
      <p:ext uri="{BB962C8B-B14F-4D97-AF65-F5344CB8AC3E}">
        <p14:creationId xmlns:p14="http://schemas.microsoft.com/office/powerpoint/2010/main" val="285161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2FD03-75AA-F6A8-8704-55E46D8E97B4}"/>
              </a:ext>
            </a:extLst>
          </p:cNvPr>
          <p:cNvSpPr>
            <a:spLocks noGrp="1"/>
          </p:cNvSpPr>
          <p:nvPr>
            <p:ph type="title"/>
          </p:nvPr>
        </p:nvSpPr>
        <p:spPr>
          <a:xfrm>
            <a:off x="640080" y="325369"/>
            <a:ext cx="4368602" cy="1956841"/>
          </a:xfrm>
        </p:spPr>
        <p:txBody>
          <a:bodyPr anchor="b">
            <a:normAutofit/>
          </a:bodyPr>
          <a:lstStyle/>
          <a:p>
            <a:r>
              <a:rPr lang="en-US" sz="5400"/>
              <a:t>Conclusions</a:t>
            </a:r>
            <a:endParaRPr lang="en-IL" sz="5400"/>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5E3D93-9C85-306E-6A20-1D04197329C9}"/>
              </a:ext>
            </a:extLst>
          </p:cNvPr>
          <p:cNvSpPr>
            <a:spLocks noGrp="1"/>
          </p:cNvSpPr>
          <p:nvPr>
            <p:ph idx="1"/>
          </p:nvPr>
        </p:nvSpPr>
        <p:spPr>
          <a:xfrm>
            <a:off x="640080" y="2872899"/>
            <a:ext cx="4243589" cy="3320668"/>
          </a:xfrm>
        </p:spPr>
        <p:txBody>
          <a:bodyPr>
            <a:normAutofit/>
          </a:bodyPr>
          <a:lstStyle/>
          <a:p>
            <a:r>
              <a:rPr lang="en-US" sz="2200"/>
              <a:t>MAHAC is an effective, scalable path planning method for multi-robot warehouses.</a:t>
            </a:r>
          </a:p>
          <a:p>
            <a:r>
              <a:rPr lang="en-US" sz="2200"/>
              <a:t>Hybrid attention significantly boosts performance.</a:t>
            </a:r>
          </a:p>
          <a:p>
            <a:r>
              <a:rPr lang="en-US" sz="2200"/>
              <a:t>Demonstrated success in realistic simulations.</a:t>
            </a:r>
            <a:endParaRPr lang="en-IL" sz="2200"/>
          </a:p>
        </p:txBody>
      </p:sp>
      <p:pic>
        <p:nvPicPr>
          <p:cNvPr id="5" name="Picture 4" descr="Boxes on conveyor belt&#10;&#10;AI-generated content may be incorrect.">
            <a:extLst>
              <a:ext uri="{FF2B5EF4-FFF2-40B4-BE49-F238E27FC236}">
                <a16:creationId xmlns:a16="http://schemas.microsoft.com/office/drawing/2014/main" id="{554E6FF9-F7F9-31B8-6486-4F000A200F4C}"/>
              </a:ext>
            </a:extLst>
          </p:cNvPr>
          <p:cNvPicPr>
            <a:picLocks noChangeAspect="1"/>
          </p:cNvPicPr>
          <p:nvPr/>
        </p:nvPicPr>
        <p:blipFill>
          <a:blip r:embed="rId3"/>
          <a:srcRect l="21744" r="21835"/>
          <a:stretch>
            <a:fillRect/>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Slide Number Placeholder 5">
            <a:extLst>
              <a:ext uri="{FF2B5EF4-FFF2-40B4-BE49-F238E27FC236}">
                <a16:creationId xmlns:a16="http://schemas.microsoft.com/office/drawing/2014/main" id="{DDA8601D-2BD1-7160-54AF-397B058C0481}"/>
              </a:ext>
            </a:extLst>
          </p:cNvPr>
          <p:cNvSpPr>
            <a:spLocks noGrp="1"/>
          </p:cNvSpPr>
          <p:nvPr>
            <p:ph type="sldNum" sz="quarter" idx="12"/>
          </p:nvPr>
        </p:nvSpPr>
        <p:spPr/>
        <p:txBody>
          <a:bodyPr/>
          <a:lstStyle/>
          <a:p>
            <a:fld id="{CE636BB7-5C00-4833-8DC3-2438460CFA76}" type="slidenum">
              <a:rPr lang="en-IL" sz="1400" smtClean="0"/>
              <a:t>16</a:t>
            </a:fld>
            <a:endParaRPr lang="en-IL" sz="1400" dirty="0"/>
          </a:p>
        </p:txBody>
      </p:sp>
    </p:spTree>
    <p:extLst>
      <p:ext uri="{BB962C8B-B14F-4D97-AF65-F5344CB8AC3E}">
        <p14:creationId xmlns:p14="http://schemas.microsoft.com/office/powerpoint/2010/main" val="242179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50AED92-ED4D-62AB-8B8C-E663ED6B2452}"/>
              </a:ext>
            </a:extLst>
          </p:cNvPr>
          <p:cNvPicPr>
            <a:picLocks noChangeAspect="1"/>
          </p:cNvPicPr>
          <p:nvPr/>
        </p:nvPicPr>
        <p:blipFill>
          <a:blip r:embed="rId3">
            <a:extLst>
              <a:ext uri="{28A0092B-C50C-407E-A947-70E740481C1C}">
                <a14:useLocalDpi xmlns:a14="http://schemas.microsoft.com/office/drawing/2010/main" val="0"/>
              </a:ext>
            </a:extLst>
          </a:blip>
          <a:srcRect b="5436"/>
          <a:stretch>
            <a:fillRect/>
          </a:stretch>
        </p:blipFill>
        <p:spPr>
          <a:xfrm>
            <a:off x="2522356"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6655B2-2DAF-3DD7-1101-2C5EB0CEEEC7}"/>
              </a:ext>
            </a:extLst>
          </p:cNvPr>
          <p:cNvSpPr>
            <a:spLocks noGrp="1"/>
          </p:cNvSpPr>
          <p:nvPr>
            <p:ph type="title"/>
          </p:nvPr>
        </p:nvSpPr>
        <p:spPr>
          <a:xfrm>
            <a:off x="838200" y="365125"/>
            <a:ext cx="3822189" cy="1899912"/>
          </a:xfrm>
        </p:spPr>
        <p:txBody>
          <a:bodyPr>
            <a:normAutofit/>
          </a:bodyPr>
          <a:lstStyle/>
          <a:p>
            <a:r>
              <a:rPr lang="en-US" sz="4000"/>
              <a:t>Introduction &amp; Motivation</a:t>
            </a:r>
            <a:endParaRPr lang="en-IL" sz="4000"/>
          </a:p>
        </p:txBody>
      </p:sp>
      <p:sp>
        <p:nvSpPr>
          <p:cNvPr id="3" name="Content Placeholder 2">
            <a:extLst>
              <a:ext uri="{FF2B5EF4-FFF2-40B4-BE49-F238E27FC236}">
                <a16:creationId xmlns:a16="http://schemas.microsoft.com/office/drawing/2014/main" id="{1EF74809-B483-ECED-AA19-22B73DC5DD6B}"/>
              </a:ext>
            </a:extLst>
          </p:cNvPr>
          <p:cNvSpPr>
            <a:spLocks noGrp="1"/>
          </p:cNvSpPr>
          <p:nvPr>
            <p:ph idx="1"/>
          </p:nvPr>
        </p:nvSpPr>
        <p:spPr>
          <a:xfrm>
            <a:off x="838200" y="2434201"/>
            <a:ext cx="3822189" cy="3742762"/>
          </a:xfrm>
        </p:spPr>
        <p:txBody>
          <a:bodyPr>
            <a:normAutofit/>
          </a:bodyPr>
          <a:lstStyle/>
          <a:p>
            <a:r>
              <a:rPr lang="en-US" sz="1700" dirty="0"/>
              <a:t>Growth of express delivery (e.g., over 110 Billion packages in China, 2022).</a:t>
            </a:r>
          </a:p>
          <a:p>
            <a:r>
              <a:rPr lang="en-US" sz="1700" dirty="0"/>
              <a:t>Rise of multi-logistic robots (like Amazon’s Kiva).</a:t>
            </a:r>
          </a:p>
          <a:p>
            <a:r>
              <a:rPr lang="en-US" sz="1700" dirty="0"/>
              <a:t>Challenges:</a:t>
            </a:r>
          </a:p>
          <a:p>
            <a:pPr lvl="1"/>
            <a:r>
              <a:rPr lang="en-US" sz="1700" dirty="0"/>
              <a:t>Complex, dynamic environments.</a:t>
            </a:r>
          </a:p>
          <a:p>
            <a:pPr lvl="1"/>
            <a:r>
              <a:rPr lang="en-US" sz="1700" dirty="0"/>
              <a:t>Collision avoidance and energy constraints.</a:t>
            </a:r>
          </a:p>
          <a:p>
            <a:pPr lvl="1"/>
            <a:r>
              <a:rPr lang="en-US" sz="1700" dirty="0"/>
              <a:t>Efficient, scalable decision-making for many robots.</a:t>
            </a:r>
            <a:endParaRPr lang="en-IL" sz="1700" dirty="0"/>
          </a:p>
        </p:txBody>
      </p:sp>
      <p:sp>
        <p:nvSpPr>
          <p:cNvPr id="6" name="Slide Number Placeholder 5">
            <a:extLst>
              <a:ext uri="{FF2B5EF4-FFF2-40B4-BE49-F238E27FC236}">
                <a16:creationId xmlns:a16="http://schemas.microsoft.com/office/drawing/2014/main" id="{40BABF88-9D63-005E-FFE8-CA90F80777E3}"/>
              </a:ext>
            </a:extLst>
          </p:cNvPr>
          <p:cNvSpPr>
            <a:spLocks noGrp="1"/>
          </p:cNvSpPr>
          <p:nvPr>
            <p:ph type="sldNum" sz="quarter" idx="12"/>
          </p:nvPr>
        </p:nvSpPr>
        <p:spPr/>
        <p:txBody>
          <a:bodyPr/>
          <a:lstStyle/>
          <a:p>
            <a:fld id="{CE636BB7-5C00-4833-8DC3-2438460CFA76}" type="slidenum">
              <a:rPr lang="en-IL" sz="1400" smtClean="0"/>
              <a:t>2</a:t>
            </a:fld>
            <a:endParaRPr lang="en-IL" sz="1600" dirty="0"/>
          </a:p>
        </p:txBody>
      </p:sp>
    </p:spTree>
    <p:extLst>
      <p:ext uri="{BB962C8B-B14F-4D97-AF65-F5344CB8AC3E}">
        <p14:creationId xmlns:p14="http://schemas.microsoft.com/office/powerpoint/2010/main" val="2363105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4" name="Title 1">
            <a:extLst>
              <a:ext uri="{FF2B5EF4-FFF2-40B4-BE49-F238E27FC236}">
                <a16:creationId xmlns:a16="http://schemas.microsoft.com/office/drawing/2014/main" id="{EDCE39DC-7E78-A35D-7066-E55538FA63AB}"/>
              </a:ext>
            </a:extLst>
          </p:cNvPr>
          <p:cNvSpPr txBox="1">
            <a:spLocks/>
          </p:cNvSpPr>
          <p:nvPr/>
        </p:nvSpPr>
        <p:spPr>
          <a:xfrm>
            <a:off x="845279" y="118855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600" dirty="0"/>
              <a:t>MAHAC</a:t>
            </a:r>
            <a:endParaRPr lang="en-IL" dirty="0"/>
          </a:p>
        </p:txBody>
      </p:sp>
      <p:sp>
        <p:nvSpPr>
          <p:cNvPr id="5" name="Content Placeholder 2">
            <a:extLst>
              <a:ext uri="{FF2B5EF4-FFF2-40B4-BE49-F238E27FC236}">
                <a16:creationId xmlns:a16="http://schemas.microsoft.com/office/drawing/2014/main" id="{5DD19209-1FAB-4940-A06A-3130F6B503A0}"/>
              </a:ext>
            </a:extLst>
          </p:cNvPr>
          <p:cNvSpPr txBox="1">
            <a:spLocks/>
          </p:cNvSpPr>
          <p:nvPr/>
        </p:nvSpPr>
        <p:spPr>
          <a:xfrm>
            <a:off x="838200" y="4006386"/>
            <a:ext cx="10515600" cy="1914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3200" dirty="0"/>
              <a:t>Multi		Actor           Hybrid         Attention       Critic</a:t>
            </a:r>
            <a:endParaRPr lang="en-IL" sz="3200" dirty="0"/>
          </a:p>
        </p:txBody>
      </p:sp>
      <p:grpSp>
        <p:nvGrpSpPr>
          <p:cNvPr id="6" name="Group 5">
            <a:extLst>
              <a:ext uri="{FF2B5EF4-FFF2-40B4-BE49-F238E27FC236}">
                <a16:creationId xmlns:a16="http://schemas.microsoft.com/office/drawing/2014/main" id="{8E427FFA-F153-E8CA-8F61-65E72B73498F}"/>
              </a:ext>
            </a:extLst>
          </p:cNvPr>
          <p:cNvGrpSpPr/>
          <p:nvPr/>
        </p:nvGrpSpPr>
        <p:grpSpPr>
          <a:xfrm>
            <a:off x="2392391" y="2472416"/>
            <a:ext cx="7491598" cy="1410267"/>
            <a:chOff x="2392391" y="2835081"/>
            <a:chExt cx="7491598" cy="1410267"/>
          </a:xfrm>
        </p:grpSpPr>
        <p:cxnSp>
          <p:nvCxnSpPr>
            <p:cNvPr id="7" name="Straight Arrow Connector 6">
              <a:extLst>
                <a:ext uri="{FF2B5EF4-FFF2-40B4-BE49-F238E27FC236}">
                  <a16:creationId xmlns:a16="http://schemas.microsoft.com/office/drawing/2014/main" id="{B9EE9F04-0F9A-04A0-9D9A-1FF4DCFF1DE4}"/>
                </a:ext>
              </a:extLst>
            </p:cNvPr>
            <p:cNvCxnSpPr>
              <a:cxnSpLocks/>
            </p:cNvCxnSpPr>
            <p:nvPr/>
          </p:nvCxnSpPr>
          <p:spPr>
            <a:xfrm flipH="1">
              <a:off x="4096837" y="2858219"/>
              <a:ext cx="1544838" cy="1387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471B4678-A757-076F-6449-CFEC77F6CB97}"/>
                </a:ext>
              </a:extLst>
            </p:cNvPr>
            <p:cNvCxnSpPr>
              <a:cxnSpLocks/>
            </p:cNvCxnSpPr>
            <p:nvPr/>
          </p:nvCxnSpPr>
          <p:spPr>
            <a:xfrm flipH="1">
              <a:off x="6094476" y="2858130"/>
              <a:ext cx="17207" cy="1387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2A44C598-7E9F-97B5-3FCA-39B8B48D9737}"/>
                </a:ext>
              </a:extLst>
            </p:cNvPr>
            <p:cNvCxnSpPr>
              <a:cxnSpLocks/>
            </p:cNvCxnSpPr>
            <p:nvPr/>
          </p:nvCxnSpPr>
          <p:spPr>
            <a:xfrm>
              <a:off x="6734354" y="2858130"/>
              <a:ext cx="1388856" cy="1387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2A7A3AC-3862-0D87-DC3E-133F3CFF5D7E}"/>
                </a:ext>
              </a:extLst>
            </p:cNvPr>
            <p:cNvCxnSpPr>
              <a:cxnSpLocks/>
            </p:cNvCxnSpPr>
            <p:nvPr/>
          </p:nvCxnSpPr>
          <p:spPr>
            <a:xfrm>
              <a:off x="7336768" y="2835081"/>
              <a:ext cx="2547221" cy="1410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1672094-6D66-8D33-76C2-EDFA502D0587}"/>
                </a:ext>
              </a:extLst>
            </p:cNvPr>
            <p:cNvCxnSpPr>
              <a:cxnSpLocks/>
            </p:cNvCxnSpPr>
            <p:nvPr/>
          </p:nvCxnSpPr>
          <p:spPr>
            <a:xfrm flipH="1">
              <a:off x="2392391" y="2858130"/>
              <a:ext cx="2462842" cy="13872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 name="Slide Number Placeholder 2">
            <a:extLst>
              <a:ext uri="{FF2B5EF4-FFF2-40B4-BE49-F238E27FC236}">
                <a16:creationId xmlns:a16="http://schemas.microsoft.com/office/drawing/2014/main" id="{38AF07C1-C2F3-1176-43C8-AF589F47D3D7}"/>
              </a:ext>
            </a:extLst>
          </p:cNvPr>
          <p:cNvSpPr>
            <a:spLocks noGrp="1"/>
          </p:cNvSpPr>
          <p:nvPr>
            <p:ph type="sldNum" sz="quarter" idx="12"/>
          </p:nvPr>
        </p:nvSpPr>
        <p:spPr/>
        <p:txBody>
          <a:bodyPr/>
          <a:lstStyle/>
          <a:p>
            <a:fld id="{CE636BB7-5C00-4833-8DC3-2438460CFA76}" type="slidenum">
              <a:rPr lang="en-IL" sz="1400" smtClean="0"/>
              <a:t>3</a:t>
            </a:fld>
            <a:endParaRPr lang="en-IL" sz="2000" dirty="0"/>
          </a:p>
        </p:txBody>
      </p:sp>
    </p:spTree>
    <p:extLst>
      <p:ext uri="{BB962C8B-B14F-4D97-AF65-F5344CB8AC3E}">
        <p14:creationId xmlns:p14="http://schemas.microsoft.com/office/powerpoint/2010/main" val="197474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A95452-60C2-4621-FE73-961672EB6885}"/>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7C9F29E5-C190-1B18-27DA-96269C454B00}"/>
              </a:ext>
            </a:extLst>
          </p:cNvPr>
          <p:cNvSpPr>
            <a:spLocks noGrp="1"/>
          </p:cNvSpPr>
          <p:nvPr>
            <p:ph type="title"/>
          </p:nvPr>
        </p:nvSpPr>
        <p:spPr>
          <a:xfrm>
            <a:off x="366757" y="890776"/>
            <a:ext cx="5221185" cy="3072015"/>
          </a:xfrm>
        </p:spPr>
        <p:txBody>
          <a:bodyPr vert="horz" lIns="91440" tIns="45720" rIns="91440" bIns="45720" rtlCol="0" anchor="b">
            <a:normAutofit/>
          </a:bodyPr>
          <a:lstStyle/>
          <a:p>
            <a:pPr algn="ctr"/>
            <a:r>
              <a:rPr lang="en-US" sz="6000" kern="1200" dirty="0">
                <a:solidFill>
                  <a:srgbClr val="FFFFFF"/>
                </a:solidFill>
                <a:latin typeface="+mj-lt"/>
                <a:ea typeface="+mj-ea"/>
                <a:cs typeface="+mj-cs"/>
              </a:rPr>
              <a:t>Modeling the Logistics Environment</a:t>
            </a:r>
          </a:p>
        </p:txBody>
      </p:sp>
      <p:sp>
        <p:nvSpPr>
          <p:cNvPr id="8" name="TextBox 7">
            <a:extLst>
              <a:ext uri="{FF2B5EF4-FFF2-40B4-BE49-F238E27FC236}">
                <a16:creationId xmlns:a16="http://schemas.microsoft.com/office/drawing/2014/main" id="{23D571D2-2E98-563A-E898-A29E02A0300D}"/>
              </a:ext>
            </a:extLst>
          </p:cNvPr>
          <p:cNvSpPr txBox="1"/>
          <p:nvPr/>
        </p:nvSpPr>
        <p:spPr>
          <a:xfrm>
            <a:off x="366756" y="4152350"/>
            <a:ext cx="5221185" cy="2102108"/>
          </a:xfrm>
          <a:prstGeom prst="rect">
            <a:avLst/>
          </a:prstGeom>
        </p:spPr>
        <p:txBody>
          <a:bodyPr vert="horz" lIns="91440" tIns="45720" rIns="91440" bIns="45720" rtlCol="0" anchor="t">
            <a:normAutofit/>
          </a:bodyPr>
          <a:lstStyle/>
          <a:p>
            <a:pPr algn="ctr">
              <a:lnSpc>
                <a:spcPct val="90000"/>
              </a:lnSpc>
              <a:spcBef>
                <a:spcPts val="1000"/>
              </a:spcBef>
            </a:pPr>
            <a:r>
              <a:rPr lang="en-US" sz="2400" kern="1200" dirty="0">
                <a:solidFill>
                  <a:srgbClr val="FFFFFF"/>
                </a:solidFill>
                <a:latin typeface="+mn-lt"/>
                <a:ea typeface="+mn-ea"/>
                <a:cs typeface="+mn-cs"/>
              </a:rPr>
              <a:t>Problem Setup</a:t>
            </a:r>
          </a:p>
        </p:txBody>
      </p:sp>
      <p:sp>
        <p:nvSpPr>
          <p:cNvPr id="20" name="Freeform: Shape 19">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3B8E6BDF-4A62-451C-117E-1837436B41C6}"/>
              </a:ext>
            </a:extLst>
          </p:cNvPr>
          <p:cNvPicPr>
            <a:picLocks noChangeAspect="1"/>
          </p:cNvPicPr>
          <p:nvPr/>
        </p:nvPicPr>
        <p:blipFill>
          <a:blip r:embed="rId3"/>
          <a:stretch>
            <a:fillRect/>
          </a:stretch>
        </p:blipFill>
        <p:spPr>
          <a:xfrm>
            <a:off x="5680239" y="1644511"/>
            <a:ext cx="6373174" cy="356897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4" name="Freeform: Shape 23">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4" name="Slide Number Placeholder 3">
            <a:extLst>
              <a:ext uri="{FF2B5EF4-FFF2-40B4-BE49-F238E27FC236}">
                <a16:creationId xmlns:a16="http://schemas.microsoft.com/office/drawing/2014/main" id="{F7313621-8311-8EEC-BFE2-65B80719DB37}"/>
              </a:ext>
            </a:extLst>
          </p:cNvPr>
          <p:cNvSpPr>
            <a:spLocks noGrp="1"/>
          </p:cNvSpPr>
          <p:nvPr>
            <p:ph type="sldNum" sz="quarter" idx="12"/>
          </p:nvPr>
        </p:nvSpPr>
        <p:spPr/>
        <p:txBody>
          <a:bodyPr/>
          <a:lstStyle/>
          <a:p>
            <a:fld id="{CE636BB7-5C00-4833-8DC3-2438460CFA76}" type="slidenum">
              <a:rPr lang="en-IL" sz="1400" smtClean="0"/>
              <a:t>4</a:t>
            </a:fld>
            <a:endParaRPr lang="en-IL" dirty="0"/>
          </a:p>
        </p:txBody>
      </p:sp>
    </p:spTree>
    <p:extLst>
      <p:ext uri="{BB962C8B-B14F-4D97-AF65-F5344CB8AC3E}">
        <p14:creationId xmlns:p14="http://schemas.microsoft.com/office/powerpoint/2010/main" val="4155983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F1621F-3CFE-A1D5-880E-DBEF8F682703}"/>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3FB39-0693-27D5-D16B-762C460868FF}"/>
              </a:ext>
            </a:extLst>
          </p:cNvPr>
          <p:cNvSpPr>
            <a:spLocks noGrp="1"/>
          </p:cNvSpPr>
          <p:nvPr>
            <p:ph type="title"/>
          </p:nvPr>
        </p:nvSpPr>
        <p:spPr>
          <a:xfrm>
            <a:off x="630936" y="457200"/>
            <a:ext cx="4343400" cy="1929384"/>
          </a:xfrm>
        </p:spPr>
        <p:txBody>
          <a:bodyPr vert="horz" lIns="91440" tIns="45720" rIns="91440" bIns="45720" rtlCol="0" anchor="ctr">
            <a:normAutofit/>
          </a:bodyPr>
          <a:lstStyle/>
          <a:p>
            <a:r>
              <a:rPr lang="en-US" dirty="0"/>
              <a:t>Modeling the Logistics Environment</a:t>
            </a:r>
            <a:endParaRPr lang="en-US"/>
          </a:p>
        </p:txBody>
      </p:sp>
      <p:sp>
        <p:nvSpPr>
          <p:cNvPr id="19"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00FEE39-EFBC-97FE-878B-6539D76FCAE8}"/>
              </a:ext>
            </a:extLst>
          </p:cNvPr>
          <p:cNvSpPr txBox="1"/>
          <p:nvPr/>
        </p:nvSpPr>
        <p:spPr>
          <a:xfrm>
            <a:off x="5541263" y="457200"/>
            <a:ext cx="6007608" cy="192938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dirty="0"/>
              <a:t>S – Environmental State Space</a:t>
            </a:r>
          </a:p>
          <a:p>
            <a:pPr indent="-228600">
              <a:lnSpc>
                <a:spcPct val="90000"/>
              </a:lnSpc>
              <a:spcAft>
                <a:spcPts val="600"/>
              </a:spcAft>
              <a:buFont typeface="Arial" panose="020B0604020202020204" pitchFamily="34" charset="0"/>
              <a:buChar char="•"/>
            </a:pPr>
            <a:r>
              <a:rPr lang="en-US" sz="2200" dirty="0"/>
              <a:t>O – Observation State Space</a:t>
            </a:r>
          </a:p>
          <a:p>
            <a:pPr indent="-228600">
              <a:lnSpc>
                <a:spcPct val="90000"/>
              </a:lnSpc>
              <a:spcAft>
                <a:spcPts val="600"/>
              </a:spcAft>
              <a:buFont typeface="Arial" panose="020B0604020202020204" pitchFamily="34" charset="0"/>
              <a:buChar char="•"/>
            </a:pPr>
            <a:r>
              <a:rPr lang="en-US" sz="2200" dirty="0"/>
              <a:t>A – Action Space</a:t>
            </a:r>
          </a:p>
        </p:txBody>
      </p:sp>
      <p:pic>
        <p:nvPicPr>
          <p:cNvPr id="12" name="Picture 11" descr="A grid with colored squares and numbers&#10;&#10;AI-generated content may be incorrect.">
            <a:extLst>
              <a:ext uri="{FF2B5EF4-FFF2-40B4-BE49-F238E27FC236}">
                <a16:creationId xmlns:a16="http://schemas.microsoft.com/office/drawing/2014/main" id="{458B1D3B-A6E6-3102-586A-C1BBD2EAF2AC}"/>
              </a:ext>
            </a:extLst>
          </p:cNvPr>
          <p:cNvPicPr>
            <a:picLocks noChangeAspect="1"/>
          </p:cNvPicPr>
          <p:nvPr/>
        </p:nvPicPr>
        <p:blipFill>
          <a:blip r:embed="rId3"/>
          <a:stretch>
            <a:fillRect/>
          </a:stretch>
        </p:blipFill>
        <p:spPr>
          <a:xfrm>
            <a:off x="6726306" y="2638892"/>
            <a:ext cx="4343400" cy="3138106"/>
          </a:xfrm>
          <a:prstGeom prst="rect">
            <a:avLst/>
          </a:prstGeom>
        </p:spPr>
      </p:pic>
      <p:pic>
        <p:nvPicPr>
          <p:cNvPr id="3" name="Picture 2" descr="A diagram of a sorting station&#10;&#10;AI-generated content may be incorrect.">
            <a:extLst>
              <a:ext uri="{FF2B5EF4-FFF2-40B4-BE49-F238E27FC236}">
                <a16:creationId xmlns:a16="http://schemas.microsoft.com/office/drawing/2014/main" id="{F94E2C5A-832F-B84B-44F4-E3AA0B405235}"/>
              </a:ext>
            </a:extLst>
          </p:cNvPr>
          <p:cNvPicPr>
            <a:picLocks noChangeAspect="1"/>
          </p:cNvPicPr>
          <p:nvPr/>
        </p:nvPicPr>
        <p:blipFill>
          <a:blip r:embed="rId4"/>
          <a:stretch>
            <a:fillRect/>
          </a:stretch>
        </p:blipFill>
        <p:spPr>
          <a:xfrm>
            <a:off x="704792" y="2714856"/>
            <a:ext cx="5468112" cy="3062142"/>
          </a:xfrm>
          <a:prstGeom prst="rect">
            <a:avLst/>
          </a:prstGeom>
        </p:spPr>
      </p:pic>
      <p:sp>
        <p:nvSpPr>
          <p:cNvPr id="9" name="TextBox 8">
            <a:extLst>
              <a:ext uri="{FF2B5EF4-FFF2-40B4-BE49-F238E27FC236}">
                <a16:creationId xmlns:a16="http://schemas.microsoft.com/office/drawing/2014/main" id="{1806643A-F915-9356-4C9A-46228E380EC2}"/>
              </a:ext>
            </a:extLst>
          </p:cNvPr>
          <p:cNvSpPr txBox="1"/>
          <p:nvPr/>
        </p:nvSpPr>
        <p:spPr>
          <a:xfrm>
            <a:off x="6373277" y="5908089"/>
            <a:ext cx="5049459" cy="369332"/>
          </a:xfrm>
          <a:prstGeom prst="rect">
            <a:avLst/>
          </a:prstGeom>
          <a:noFill/>
        </p:spPr>
        <p:txBody>
          <a:bodyPr wrap="square" rtlCol="0">
            <a:spAutoFit/>
          </a:bodyPr>
          <a:lstStyle/>
          <a:p>
            <a:pPr algn="ctr">
              <a:spcAft>
                <a:spcPts val="600"/>
              </a:spcAft>
            </a:pPr>
            <a:r>
              <a:rPr lang="en-US" dirty="0"/>
              <a:t>Environmental State Space</a:t>
            </a:r>
            <a:endParaRPr lang="en-IL" dirty="0"/>
          </a:p>
        </p:txBody>
      </p:sp>
      <p:sp>
        <p:nvSpPr>
          <p:cNvPr id="4" name="TextBox 3">
            <a:extLst>
              <a:ext uri="{FF2B5EF4-FFF2-40B4-BE49-F238E27FC236}">
                <a16:creationId xmlns:a16="http://schemas.microsoft.com/office/drawing/2014/main" id="{08D84F76-8EEF-3B9F-9F42-99944716A4C4}"/>
              </a:ext>
            </a:extLst>
          </p:cNvPr>
          <p:cNvSpPr txBox="1"/>
          <p:nvPr/>
        </p:nvSpPr>
        <p:spPr>
          <a:xfrm>
            <a:off x="914118" y="5908089"/>
            <a:ext cx="5049459" cy="369332"/>
          </a:xfrm>
          <a:prstGeom prst="rect">
            <a:avLst/>
          </a:prstGeom>
          <a:noFill/>
        </p:spPr>
        <p:txBody>
          <a:bodyPr wrap="square" rtlCol="0">
            <a:spAutoFit/>
          </a:bodyPr>
          <a:lstStyle/>
          <a:p>
            <a:pPr algn="ctr">
              <a:spcAft>
                <a:spcPts val="600"/>
              </a:spcAft>
            </a:pPr>
            <a:r>
              <a:rPr lang="en-US" dirty="0"/>
              <a:t>Problem Setup</a:t>
            </a:r>
            <a:endParaRPr lang="en-IL" dirty="0"/>
          </a:p>
        </p:txBody>
      </p:sp>
      <p:sp>
        <p:nvSpPr>
          <p:cNvPr id="6" name="Slide Number Placeholder 5">
            <a:extLst>
              <a:ext uri="{FF2B5EF4-FFF2-40B4-BE49-F238E27FC236}">
                <a16:creationId xmlns:a16="http://schemas.microsoft.com/office/drawing/2014/main" id="{1C464B21-409A-F671-D096-FB2C417C52A8}"/>
              </a:ext>
            </a:extLst>
          </p:cNvPr>
          <p:cNvSpPr>
            <a:spLocks noGrp="1"/>
          </p:cNvSpPr>
          <p:nvPr>
            <p:ph type="sldNum" sz="quarter" idx="12"/>
          </p:nvPr>
        </p:nvSpPr>
        <p:spPr/>
        <p:txBody>
          <a:bodyPr/>
          <a:lstStyle/>
          <a:p>
            <a:fld id="{CE636BB7-5C00-4833-8DC3-2438460CFA76}" type="slidenum">
              <a:rPr lang="en-IL" sz="1400" smtClean="0"/>
              <a:t>5</a:t>
            </a:fld>
            <a:endParaRPr lang="en-IL" sz="1000" dirty="0"/>
          </a:p>
        </p:txBody>
      </p:sp>
    </p:spTree>
    <p:extLst>
      <p:ext uri="{BB962C8B-B14F-4D97-AF65-F5344CB8AC3E}">
        <p14:creationId xmlns:p14="http://schemas.microsoft.com/office/powerpoint/2010/main" val="2146028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190CB7-EED9-2E34-6EAF-84398A83D5F2}"/>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B0C83-1DB3-BAC8-0493-CE2714A0D063}"/>
              </a:ext>
            </a:extLst>
          </p:cNvPr>
          <p:cNvSpPr>
            <a:spLocks noGrp="1"/>
          </p:cNvSpPr>
          <p:nvPr>
            <p:ph type="title"/>
          </p:nvPr>
        </p:nvSpPr>
        <p:spPr>
          <a:xfrm>
            <a:off x="638882" y="639193"/>
            <a:ext cx="3571810" cy="3573516"/>
          </a:xfrm>
        </p:spPr>
        <p:txBody>
          <a:bodyPr vert="horz" lIns="91440" tIns="45720" rIns="91440" bIns="45720" rtlCol="0" anchor="b">
            <a:normAutofit/>
          </a:bodyPr>
          <a:lstStyle/>
          <a:p>
            <a:pPr>
              <a:spcAft>
                <a:spcPts val="600"/>
              </a:spcAft>
            </a:pPr>
            <a:r>
              <a:rPr lang="en-US" sz="4100" kern="1200">
                <a:solidFill>
                  <a:schemeClr val="tx1"/>
                </a:solidFill>
                <a:latin typeface="+mj-lt"/>
                <a:ea typeface="+mj-ea"/>
                <a:cs typeface="+mj-cs"/>
              </a:rPr>
              <a:t>Environmental</a:t>
            </a:r>
            <a:br>
              <a:rPr lang="en-US" sz="4100" kern="1200">
                <a:solidFill>
                  <a:schemeClr val="tx1"/>
                </a:solidFill>
                <a:latin typeface="+mj-lt"/>
                <a:ea typeface="+mj-ea"/>
                <a:cs typeface="+mj-cs"/>
              </a:rPr>
            </a:br>
            <a:r>
              <a:rPr lang="en-US" sz="4100" kern="1200">
                <a:solidFill>
                  <a:schemeClr val="tx1"/>
                </a:solidFill>
                <a:latin typeface="+mj-lt"/>
                <a:ea typeface="+mj-ea"/>
                <a:cs typeface="+mj-cs"/>
              </a:rPr>
              <a:t>State Space (S)</a:t>
            </a:r>
          </a:p>
        </p:txBody>
      </p:sp>
      <p:sp>
        <p:nvSpPr>
          <p:cNvPr id="2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id with colored squares and numbers&#10;&#10;AI-generated content may be incorrect.">
            <a:extLst>
              <a:ext uri="{FF2B5EF4-FFF2-40B4-BE49-F238E27FC236}">
                <a16:creationId xmlns:a16="http://schemas.microsoft.com/office/drawing/2014/main" id="{3B8ED1FF-90EC-323E-1E31-CA5D5A8AFEFA}"/>
              </a:ext>
            </a:extLst>
          </p:cNvPr>
          <p:cNvPicPr>
            <a:picLocks noChangeAspect="1"/>
          </p:cNvPicPr>
          <p:nvPr/>
        </p:nvPicPr>
        <p:blipFill>
          <a:blip r:embed="rId3"/>
          <a:stretch>
            <a:fillRect/>
          </a:stretch>
        </p:blipFill>
        <p:spPr>
          <a:xfrm>
            <a:off x="5042585" y="1080121"/>
            <a:ext cx="6502087" cy="4697757"/>
          </a:xfrm>
          <a:prstGeom prst="rect">
            <a:avLst/>
          </a:prstGeom>
        </p:spPr>
      </p:pic>
      <p:sp>
        <p:nvSpPr>
          <p:cNvPr id="4" name="Slide Number Placeholder 3">
            <a:extLst>
              <a:ext uri="{FF2B5EF4-FFF2-40B4-BE49-F238E27FC236}">
                <a16:creationId xmlns:a16="http://schemas.microsoft.com/office/drawing/2014/main" id="{0E8D2159-B58F-A728-3913-90912E52F4A6}"/>
              </a:ext>
            </a:extLst>
          </p:cNvPr>
          <p:cNvSpPr>
            <a:spLocks noGrp="1"/>
          </p:cNvSpPr>
          <p:nvPr>
            <p:ph type="sldNum" sz="quarter" idx="12"/>
          </p:nvPr>
        </p:nvSpPr>
        <p:spPr/>
        <p:txBody>
          <a:bodyPr/>
          <a:lstStyle/>
          <a:p>
            <a:fld id="{CE636BB7-5C00-4833-8DC3-2438460CFA76}" type="slidenum">
              <a:rPr lang="en-IL" sz="1400" smtClean="0"/>
              <a:t>6</a:t>
            </a:fld>
            <a:endParaRPr lang="en-IL" dirty="0"/>
          </a:p>
        </p:txBody>
      </p:sp>
    </p:spTree>
    <p:extLst>
      <p:ext uri="{BB962C8B-B14F-4D97-AF65-F5344CB8AC3E}">
        <p14:creationId xmlns:p14="http://schemas.microsoft.com/office/powerpoint/2010/main" val="51386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C84A0-60DB-FC64-36E5-DD04C9A4575F}"/>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dirty="0"/>
              <a:t>Observed State Space (O)</a:t>
            </a:r>
          </a:p>
        </p:txBody>
      </p:sp>
      <p:sp>
        <p:nvSpPr>
          <p:cNvPr id="1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BD5B9E-24EE-36FF-1655-70C150752A91}"/>
              </a:ext>
            </a:extLst>
          </p:cNvPr>
          <p:cNvPicPr>
            <a:picLocks noChangeAspect="1"/>
          </p:cNvPicPr>
          <p:nvPr/>
        </p:nvPicPr>
        <p:blipFill>
          <a:blip r:embed="rId3"/>
          <a:stretch>
            <a:fillRect/>
          </a:stretch>
        </p:blipFill>
        <p:spPr>
          <a:xfrm>
            <a:off x="631895" y="2642616"/>
            <a:ext cx="4990705" cy="3605784"/>
          </a:xfrm>
          <a:prstGeom prst="rect">
            <a:avLst/>
          </a:prstGeom>
        </p:spPr>
      </p:pic>
      <p:pic>
        <p:nvPicPr>
          <p:cNvPr id="7" name="Picture 6">
            <a:extLst>
              <a:ext uri="{FF2B5EF4-FFF2-40B4-BE49-F238E27FC236}">
                <a16:creationId xmlns:a16="http://schemas.microsoft.com/office/drawing/2014/main" id="{1657CB05-0AA9-31D9-4828-1AFC9AC29AEF}"/>
              </a:ext>
            </a:extLst>
          </p:cNvPr>
          <p:cNvPicPr>
            <a:picLocks noChangeAspect="1"/>
          </p:cNvPicPr>
          <p:nvPr/>
        </p:nvPicPr>
        <p:blipFill>
          <a:blip r:embed="rId4"/>
          <a:stretch>
            <a:fillRect/>
          </a:stretch>
        </p:blipFill>
        <p:spPr>
          <a:xfrm>
            <a:off x="6093701" y="2936634"/>
            <a:ext cx="5614416" cy="3017748"/>
          </a:xfrm>
          <a:prstGeom prst="rect">
            <a:avLst/>
          </a:prstGeom>
        </p:spPr>
      </p:pic>
      <p:sp>
        <p:nvSpPr>
          <p:cNvPr id="4" name="Slide Number Placeholder 3">
            <a:extLst>
              <a:ext uri="{FF2B5EF4-FFF2-40B4-BE49-F238E27FC236}">
                <a16:creationId xmlns:a16="http://schemas.microsoft.com/office/drawing/2014/main" id="{E3607A0D-0664-9255-1046-70F4FD2FD0FE}"/>
              </a:ext>
            </a:extLst>
          </p:cNvPr>
          <p:cNvSpPr>
            <a:spLocks noGrp="1"/>
          </p:cNvSpPr>
          <p:nvPr>
            <p:ph type="sldNum" sz="quarter" idx="12"/>
          </p:nvPr>
        </p:nvSpPr>
        <p:spPr/>
        <p:txBody>
          <a:bodyPr/>
          <a:lstStyle/>
          <a:p>
            <a:fld id="{CE636BB7-5C00-4833-8DC3-2438460CFA76}" type="slidenum">
              <a:rPr lang="en-IL" sz="1400" smtClean="0"/>
              <a:t>7</a:t>
            </a:fld>
            <a:endParaRPr lang="en-IL" dirty="0"/>
          </a:p>
        </p:txBody>
      </p:sp>
    </p:spTree>
    <p:extLst>
      <p:ext uri="{BB962C8B-B14F-4D97-AF65-F5344CB8AC3E}">
        <p14:creationId xmlns:p14="http://schemas.microsoft.com/office/powerpoint/2010/main" val="362532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907308-D879-D0CC-5D0D-7B2858F8E4F6}"/>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4FAC7E-1EF5-0951-EB3D-28D18E13404E}"/>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Action space (A)</a:t>
            </a:r>
          </a:p>
        </p:txBody>
      </p:sp>
      <p:sp>
        <p:nvSpPr>
          <p:cNvPr id="14"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id with colored dots&#10;&#10;AI-generated content may be incorrect.">
            <a:extLst>
              <a:ext uri="{FF2B5EF4-FFF2-40B4-BE49-F238E27FC236}">
                <a16:creationId xmlns:a16="http://schemas.microsoft.com/office/drawing/2014/main" id="{B450C456-650F-E368-0D19-A77A2773E283}"/>
              </a:ext>
            </a:extLst>
          </p:cNvPr>
          <p:cNvPicPr>
            <a:picLocks noChangeAspect="1"/>
          </p:cNvPicPr>
          <p:nvPr/>
        </p:nvPicPr>
        <p:blipFill>
          <a:blip r:embed="rId3"/>
          <a:stretch>
            <a:fillRect/>
          </a:stretch>
        </p:blipFill>
        <p:spPr>
          <a:xfrm>
            <a:off x="2277727" y="2084546"/>
            <a:ext cx="7636546" cy="3150075"/>
          </a:xfrm>
          <a:prstGeom prst="rect">
            <a:avLst/>
          </a:prstGeom>
        </p:spPr>
      </p:pic>
      <p:grpSp>
        <p:nvGrpSpPr>
          <p:cNvPr id="4" name="Group 3">
            <a:extLst>
              <a:ext uri="{FF2B5EF4-FFF2-40B4-BE49-F238E27FC236}">
                <a16:creationId xmlns:a16="http://schemas.microsoft.com/office/drawing/2014/main" id="{214D6E2F-9B4A-8CEE-B42F-C61F401517B3}"/>
              </a:ext>
            </a:extLst>
          </p:cNvPr>
          <p:cNvGrpSpPr/>
          <p:nvPr/>
        </p:nvGrpSpPr>
        <p:grpSpPr>
          <a:xfrm>
            <a:off x="2840567" y="5380879"/>
            <a:ext cx="6506267" cy="780764"/>
            <a:chOff x="3067950" y="5324608"/>
            <a:chExt cx="6506267" cy="780764"/>
          </a:xfrm>
        </p:grpSpPr>
        <p:sp>
          <p:nvSpPr>
            <p:cNvPr id="15" name="Arrow: Up 14">
              <a:extLst>
                <a:ext uri="{FF2B5EF4-FFF2-40B4-BE49-F238E27FC236}">
                  <a16:creationId xmlns:a16="http://schemas.microsoft.com/office/drawing/2014/main" id="{4E23DE00-6428-8CD3-D334-F63155599788}"/>
                </a:ext>
              </a:extLst>
            </p:cNvPr>
            <p:cNvSpPr/>
            <p:nvPr/>
          </p:nvSpPr>
          <p:spPr>
            <a:xfrm>
              <a:off x="3067950" y="5324609"/>
              <a:ext cx="562707" cy="78075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Arrow: Up 15">
              <a:extLst>
                <a:ext uri="{FF2B5EF4-FFF2-40B4-BE49-F238E27FC236}">
                  <a16:creationId xmlns:a16="http://schemas.microsoft.com/office/drawing/2014/main" id="{5B599737-129C-43F8-E90F-67C050EC8C1A}"/>
                </a:ext>
              </a:extLst>
            </p:cNvPr>
            <p:cNvSpPr/>
            <p:nvPr/>
          </p:nvSpPr>
          <p:spPr>
            <a:xfrm rot="10800000">
              <a:off x="4386786" y="5324615"/>
              <a:ext cx="562707" cy="78075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7" name="Arrow: Up 16">
              <a:extLst>
                <a:ext uri="{FF2B5EF4-FFF2-40B4-BE49-F238E27FC236}">
                  <a16:creationId xmlns:a16="http://schemas.microsoft.com/office/drawing/2014/main" id="{1BDDE0FB-19A7-995E-6C17-E1A56EE53641}"/>
                </a:ext>
              </a:extLst>
            </p:cNvPr>
            <p:cNvSpPr/>
            <p:nvPr/>
          </p:nvSpPr>
          <p:spPr>
            <a:xfrm rot="16200000">
              <a:off x="5814646" y="5324611"/>
              <a:ext cx="562707" cy="78075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Arrow: Up 17">
              <a:extLst>
                <a:ext uri="{FF2B5EF4-FFF2-40B4-BE49-F238E27FC236}">
                  <a16:creationId xmlns:a16="http://schemas.microsoft.com/office/drawing/2014/main" id="{BCF75A11-1B25-16BF-8BF9-ABFD6FF9CF09}"/>
                </a:ext>
              </a:extLst>
            </p:cNvPr>
            <p:cNvSpPr/>
            <p:nvPr/>
          </p:nvSpPr>
          <p:spPr>
            <a:xfrm rot="5400000">
              <a:off x="7351531" y="5324610"/>
              <a:ext cx="562707" cy="780757"/>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nvGrpSpPr>
            <p:cNvPr id="19" name="Group 18">
              <a:extLst>
                <a:ext uri="{FF2B5EF4-FFF2-40B4-BE49-F238E27FC236}">
                  <a16:creationId xmlns:a16="http://schemas.microsoft.com/office/drawing/2014/main" id="{108F2786-F745-F144-DD95-F4309D907C9D}"/>
                </a:ext>
              </a:extLst>
            </p:cNvPr>
            <p:cNvGrpSpPr/>
            <p:nvPr/>
          </p:nvGrpSpPr>
          <p:grpSpPr>
            <a:xfrm>
              <a:off x="8645749" y="5324608"/>
              <a:ext cx="928468" cy="780757"/>
              <a:chOff x="8644594" y="5324618"/>
              <a:chExt cx="928468" cy="780757"/>
            </a:xfrm>
          </p:grpSpPr>
          <p:sp>
            <p:nvSpPr>
              <p:cNvPr id="20" name="Hexagon 19">
                <a:extLst>
                  <a:ext uri="{FF2B5EF4-FFF2-40B4-BE49-F238E27FC236}">
                    <a16:creationId xmlns:a16="http://schemas.microsoft.com/office/drawing/2014/main" id="{82A30669-AB16-E8B1-46BB-C0A5BFDA9779}"/>
                  </a:ext>
                </a:extLst>
              </p:cNvPr>
              <p:cNvSpPr/>
              <p:nvPr/>
            </p:nvSpPr>
            <p:spPr>
              <a:xfrm>
                <a:off x="8644594" y="5324618"/>
                <a:ext cx="928468" cy="780757"/>
              </a:xfrm>
              <a:prstGeom prst="hexagon">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Hexagon 20">
                <a:extLst>
                  <a:ext uri="{FF2B5EF4-FFF2-40B4-BE49-F238E27FC236}">
                    <a16:creationId xmlns:a16="http://schemas.microsoft.com/office/drawing/2014/main" id="{B0287B4A-4992-10E5-A919-0210BADF154C}"/>
                  </a:ext>
                </a:extLst>
              </p:cNvPr>
              <p:cNvSpPr/>
              <p:nvPr/>
            </p:nvSpPr>
            <p:spPr>
              <a:xfrm>
                <a:off x="8702038" y="5371509"/>
                <a:ext cx="813579" cy="686969"/>
              </a:xfrm>
              <a:prstGeom prst="hexagon">
                <a:avLst/>
              </a:prstGeom>
              <a:solidFill>
                <a:srgbClr val="C0000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grpSp>
      </p:grpSp>
      <p:sp>
        <p:nvSpPr>
          <p:cNvPr id="6" name="Slide Number Placeholder 5">
            <a:extLst>
              <a:ext uri="{FF2B5EF4-FFF2-40B4-BE49-F238E27FC236}">
                <a16:creationId xmlns:a16="http://schemas.microsoft.com/office/drawing/2014/main" id="{650E5C6F-F945-3F02-44CE-BBA1F0F92EF1}"/>
              </a:ext>
            </a:extLst>
          </p:cNvPr>
          <p:cNvSpPr>
            <a:spLocks noGrp="1"/>
          </p:cNvSpPr>
          <p:nvPr>
            <p:ph type="sldNum" sz="quarter" idx="12"/>
          </p:nvPr>
        </p:nvSpPr>
        <p:spPr/>
        <p:txBody>
          <a:bodyPr/>
          <a:lstStyle/>
          <a:p>
            <a:fld id="{CE636BB7-5C00-4833-8DC3-2438460CFA76}" type="slidenum">
              <a:rPr lang="en-IL" sz="1400" smtClean="0"/>
              <a:t>8</a:t>
            </a:fld>
            <a:endParaRPr lang="en-IL" dirty="0"/>
          </a:p>
        </p:txBody>
      </p:sp>
    </p:spTree>
    <p:extLst>
      <p:ext uri="{BB962C8B-B14F-4D97-AF65-F5344CB8AC3E}">
        <p14:creationId xmlns:p14="http://schemas.microsoft.com/office/powerpoint/2010/main" val="1856145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8F5F81-8B2C-EE77-1E07-D76871EB8E14}"/>
              </a:ext>
            </a:extLst>
          </p:cNvPr>
          <p:cNvSpPr>
            <a:spLocks noGrp="1"/>
          </p:cNvSpPr>
          <p:nvPr>
            <p:ph type="title"/>
          </p:nvPr>
        </p:nvSpPr>
        <p:spPr>
          <a:xfrm>
            <a:off x="838200" y="365125"/>
            <a:ext cx="10515600" cy="1325563"/>
          </a:xfrm>
        </p:spPr>
        <p:txBody>
          <a:bodyPr>
            <a:normAutofit/>
          </a:bodyPr>
          <a:lstStyle/>
          <a:p>
            <a:r>
              <a:rPr lang="en-US" sz="5400" dirty="0"/>
              <a:t>Reward Function</a:t>
            </a:r>
            <a:endParaRPr lang="en-IL"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923F53E-08EE-822E-AE4A-A64BE2FA56DF}"/>
              </a:ext>
            </a:extLst>
          </p:cNvPr>
          <p:cNvPicPr>
            <a:picLocks noChangeAspect="1"/>
          </p:cNvPicPr>
          <p:nvPr/>
        </p:nvPicPr>
        <p:blipFill>
          <a:blip r:embed="rId3"/>
          <a:stretch>
            <a:fillRect/>
          </a:stretch>
        </p:blipFill>
        <p:spPr>
          <a:xfrm>
            <a:off x="2115542" y="4917580"/>
            <a:ext cx="7960915" cy="1325563"/>
          </a:xfrm>
          <a:prstGeom prst="rect">
            <a:avLst/>
          </a:prstGeom>
        </p:spPr>
      </p:pic>
      <p:pic>
        <p:nvPicPr>
          <p:cNvPr id="5" name="Picture 4">
            <a:extLst>
              <a:ext uri="{FF2B5EF4-FFF2-40B4-BE49-F238E27FC236}">
                <a16:creationId xmlns:a16="http://schemas.microsoft.com/office/drawing/2014/main" id="{FD2E8729-C575-82E9-15F7-779757B9E6D8}"/>
              </a:ext>
            </a:extLst>
          </p:cNvPr>
          <p:cNvPicPr>
            <a:picLocks noChangeAspect="1"/>
          </p:cNvPicPr>
          <p:nvPr/>
        </p:nvPicPr>
        <p:blipFill>
          <a:blip r:embed="rId4"/>
          <a:stretch>
            <a:fillRect/>
          </a:stretch>
        </p:blipFill>
        <p:spPr>
          <a:xfrm>
            <a:off x="914658" y="1929928"/>
            <a:ext cx="4666896" cy="712704"/>
          </a:xfrm>
          <a:prstGeom prst="rect">
            <a:avLst/>
          </a:prstGeom>
        </p:spPr>
      </p:pic>
      <p:pic>
        <p:nvPicPr>
          <p:cNvPr id="6" name="Picture 5">
            <a:extLst>
              <a:ext uri="{FF2B5EF4-FFF2-40B4-BE49-F238E27FC236}">
                <a16:creationId xmlns:a16="http://schemas.microsoft.com/office/drawing/2014/main" id="{370B149C-6211-2A4E-5C39-761E4329C68F}"/>
              </a:ext>
            </a:extLst>
          </p:cNvPr>
          <p:cNvPicPr>
            <a:picLocks noChangeAspect="1"/>
          </p:cNvPicPr>
          <p:nvPr/>
        </p:nvPicPr>
        <p:blipFill>
          <a:blip r:embed="rId5"/>
          <a:stretch>
            <a:fillRect/>
          </a:stretch>
        </p:blipFill>
        <p:spPr>
          <a:xfrm>
            <a:off x="800998" y="2854230"/>
            <a:ext cx="3864443" cy="707425"/>
          </a:xfrm>
          <a:prstGeom prst="rect">
            <a:avLst/>
          </a:prstGeom>
        </p:spPr>
      </p:pic>
      <p:pic>
        <p:nvPicPr>
          <p:cNvPr id="7" name="Picture 6">
            <a:extLst>
              <a:ext uri="{FF2B5EF4-FFF2-40B4-BE49-F238E27FC236}">
                <a16:creationId xmlns:a16="http://schemas.microsoft.com/office/drawing/2014/main" id="{12196651-1A12-1C8A-09AD-50B00B680FFB}"/>
              </a:ext>
            </a:extLst>
          </p:cNvPr>
          <p:cNvPicPr>
            <a:picLocks noChangeAspect="1"/>
          </p:cNvPicPr>
          <p:nvPr/>
        </p:nvPicPr>
        <p:blipFill>
          <a:blip r:embed="rId6"/>
          <a:srcRect b="20333"/>
          <a:stretch>
            <a:fillRect/>
          </a:stretch>
        </p:blipFill>
        <p:spPr>
          <a:xfrm>
            <a:off x="6832762" y="2314367"/>
            <a:ext cx="3933074" cy="1779088"/>
          </a:xfrm>
          <a:prstGeom prst="rect">
            <a:avLst/>
          </a:prstGeom>
        </p:spPr>
      </p:pic>
      <p:pic>
        <p:nvPicPr>
          <p:cNvPr id="9" name="Picture 8">
            <a:extLst>
              <a:ext uri="{FF2B5EF4-FFF2-40B4-BE49-F238E27FC236}">
                <a16:creationId xmlns:a16="http://schemas.microsoft.com/office/drawing/2014/main" id="{8C303BAB-B226-10F1-952D-076DCC4EEBE8}"/>
              </a:ext>
            </a:extLst>
          </p:cNvPr>
          <p:cNvPicPr>
            <a:picLocks noChangeAspect="1"/>
          </p:cNvPicPr>
          <p:nvPr/>
        </p:nvPicPr>
        <p:blipFill>
          <a:blip r:embed="rId7"/>
          <a:stretch>
            <a:fillRect/>
          </a:stretch>
        </p:blipFill>
        <p:spPr>
          <a:xfrm>
            <a:off x="800998" y="4323873"/>
            <a:ext cx="1314544" cy="432902"/>
          </a:xfrm>
          <a:prstGeom prst="rect">
            <a:avLst/>
          </a:prstGeom>
        </p:spPr>
      </p:pic>
      <p:pic>
        <p:nvPicPr>
          <p:cNvPr id="11" name="Picture 10">
            <a:extLst>
              <a:ext uri="{FF2B5EF4-FFF2-40B4-BE49-F238E27FC236}">
                <a16:creationId xmlns:a16="http://schemas.microsoft.com/office/drawing/2014/main" id="{9203B1EC-9368-AC3F-F012-C8E78C3AE833}"/>
              </a:ext>
            </a:extLst>
          </p:cNvPr>
          <p:cNvPicPr>
            <a:picLocks noChangeAspect="1"/>
          </p:cNvPicPr>
          <p:nvPr/>
        </p:nvPicPr>
        <p:blipFill>
          <a:blip r:embed="rId6"/>
          <a:srcRect t="80615" r="15515"/>
          <a:stretch>
            <a:fillRect/>
          </a:stretch>
        </p:blipFill>
        <p:spPr>
          <a:xfrm>
            <a:off x="741541" y="3709016"/>
            <a:ext cx="3322856" cy="432902"/>
          </a:xfrm>
          <a:prstGeom prst="rect">
            <a:avLst/>
          </a:prstGeom>
        </p:spPr>
      </p:pic>
      <p:sp>
        <p:nvSpPr>
          <p:cNvPr id="12" name="Left Brace 11">
            <a:extLst>
              <a:ext uri="{FF2B5EF4-FFF2-40B4-BE49-F238E27FC236}">
                <a16:creationId xmlns:a16="http://schemas.microsoft.com/office/drawing/2014/main" id="{B66CD1A7-F280-AAA4-3197-5771B6F6E5CC}"/>
              </a:ext>
            </a:extLst>
          </p:cNvPr>
          <p:cNvSpPr/>
          <p:nvPr/>
        </p:nvSpPr>
        <p:spPr>
          <a:xfrm>
            <a:off x="6496212" y="2309394"/>
            <a:ext cx="336550" cy="1784061"/>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L"/>
          </a:p>
        </p:txBody>
      </p:sp>
      <p:cxnSp>
        <p:nvCxnSpPr>
          <p:cNvPr id="14" name="Connector: Curved 13">
            <a:extLst>
              <a:ext uri="{FF2B5EF4-FFF2-40B4-BE49-F238E27FC236}">
                <a16:creationId xmlns:a16="http://schemas.microsoft.com/office/drawing/2014/main" id="{29F9CE36-545C-8765-4E54-14E6BB879405}"/>
              </a:ext>
            </a:extLst>
          </p:cNvPr>
          <p:cNvCxnSpPr>
            <a:cxnSpLocks/>
          </p:cNvCxnSpPr>
          <p:nvPr/>
        </p:nvCxnSpPr>
        <p:spPr>
          <a:xfrm rot="10800000" flipV="1">
            <a:off x="4191000" y="3200397"/>
            <a:ext cx="2152652" cy="708925"/>
          </a:xfrm>
          <a:prstGeom prst="curved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sp>
        <p:nvSpPr>
          <p:cNvPr id="22" name="Slide Number Placeholder 21">
            <a:extLst>
              <a:ext uri="{FF2B5EF4-FFF2-40B4-BE49-F238E27FC236}">
                <a16:creationId xmlns:a16="http://schemas.microsoft.com/office/drawing/2014/main" id="{D140A309-C1E7-2482-6282-D042C9F74427}"/>
              </a:ext>
            </a:extLst>
          </p:cNvPr>
          <p:cNvSpPr>
            <a:spLocks noGrp="1"/>
          </p:cNvSpPr>
          <p:nvPr>
            <p:ph type="sldNum" sz="quarter" idx="12"/>
          </p:nvPr>
        </p:nvSpPr>
        <p:spPr/>
        <p:txBody>
          <a:bodyPr/>
          <a:lstStyle/>
          <a:p>
            <a:fld id="{CE636BB7-5C00-4833-8DC3-2438460CFA76}" type="slidenum">
              <a:rPr lang="en-IL" sz="1400" smtClean="0"/>
              <a:t>9</a:t>
            </a:fld>
            <a:endParaRPr lang="en-IL" dirty="0"/>
          </a:p>
        </p:txBody>
      </p:sp>
    </p:spTree>
    <p:extLst>
      <p:ext uri="{BB962C8B-B14F-4D97-AF65-F5344CB8AC3E}">
        <p14:creationId xmlns:p14="http://schemas.microsoft.com/office/powerpoint/2010/main" val="176934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1911</TotalTime>
  <Words>1829</Words>
  <Application>Microsoft Office PowerPoint</Application>
  <PresentationFormat>Widescreen</PresentationFormat>
  <Paragraphs>152</Paragraphs>
  <Slides>16</Slides>
  <Notes>16</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Calibri</vt:lpstr>
      <vt:lpstr>Office Theme</vt:lpstr>
      <vt:lpstr>Actor-Hybrid-Attention-Critic for Multi-Logistic Robots Path Planning</vt:lpstr>
      <vt:lpstr>Introduction &amp; Motivation</vt:lpstr>
      <vt:lpstr>PowerPoint Presentation</vt:lpstr>
      <vt:lpstr>Modeling the Logistics Environment</vt:lpstr>
      <vt:lpstr>Modeling the Logistics Environment</vt:lpstr>
      <vt:lpstr>Environmental State Space (S)</vt:lpstr>
      <vt:lpstr>Observed State Space (O)</vt:lpstr>
      <vt:lpstr>Action space (A)</vt:lpstr>
      <vt:lpstr>Reward Function</vt:lpstr>
      <vt:lpstr>PowerPoint Presentation</vt:lpstr>
      <vt:lpstr>Simulation Setup</vt:lpstr>
      <vt:lpstr>Programming Structure</vt:lpstr>
      <vt:lpstr>Simulation Visualization</vt:lpstr>
      <vt:lpstr>Results</vt:lpstr>
      <vt:lpstr>Pros and Cons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Shaked Ozer</dc:creator>
  <cp:lastModifiedBy>Shaked Ozer</cp:lastModifiedBy>
  <cp:revision>1</cp:revision>
  <dcterms:created xsi:type="dcterms:W3CDTF">2025-06-25T06:47:49Z</dcterms:created>
  <dcterms:modified xsi:type="dcterms:W3CDTF">2025-06-26T14:39:58Z</dcterms:modified>
</cp:coreProperties>
</file>