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F4E887-65EA-43D4-A9C7-721F33F80F27}"/>
              </a:ext>
            </a:extLst>
          </p:cNvPr>
          <p:cNvSpPr txBox="1"/>
          <p:nvPr/>
        </p:nvSpPr>
        <p:spPr>
          <a:xfrm>
            <a:off x="1761688" y="218114"/>
            <a:ext cx="972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Multiple features gradient descent</a:t>
            </a:r>
            <a:endParaRPr lang="zh-TW" altLang="en-US" sz="40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8062C57-CF5F-4125-83CF-AA113D257298}"/>
              </a:ext>
            </a:extLst>
          </p:cNvPr>
          <p:cNvGrpSpPr/>
          <p:nvPr/>
        </p:nvGrpSpPr>
        <p:grpSpPr>
          <a:xfrm>
            <a:off x="2426372" y="1600092"/>
            <a:ext cx="6920813" cy="369332"/>
            <a:chOff x="2426372" y="1600092"/>
            <a:chExt cx="6920813" cy="3693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47B8E6-2697-4304-90E6-C7017289C967}"/>
                </a:ext>
              </a:extLst>
            </p:cNvPr>
            <p:cNvSpPr/>
            <p:nvPr/>
          </p:nvSpPr>
          <p:spPr>
            <a:xfrm>
              <a:off x="2426372" y="1600092"/>
              <a:ext cx="1433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Hypothesis: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93EC278-2E34-46CB-A3D4-6B6557213488}"/>
                    </a:ext>
                  </a:extLst>
                </p:cNvPr>
                <p:cNvSpPr/>
                <p:nvPr/>
              </p:nvSpPr>
              <p:spPr>
                <a:xfrm>
                  <a:off x="3683712" y="1600092"/>
                  <a:ext cx="5663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+...+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93EC278-2E34-46CB-A3D4-6B6557213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12" y="1600092"/>
                  <a:ext cx="566347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A9FE43D-9707-4700-9217-20FA37890824}"/>
              </a:ext>
            </a:extLst>
          </p:cNvPr>
          <p:cNvGrpSpPr/>
          <p:nvPr/>
        </p:nvGrpSpPr>
        <p:grpSpPr>
          <a:xfrm>
            <a:off x="2426372" y="2009164"/>
            <a:ext cx="3111242" cy="369332"/>
            <a:chOff x="2160538" y="2458850"/>
            <a:chExt cx="3111242" cy="3693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A66046D-84FB-428D-A8C3-CECD1959B8B0}"/>
                </a:ext>
              </a:extLst>
            </p:cNvPr>
            <p:cNvSpPr/>
            <p:nvPr/>
          </p:nvSpPr>
          <p:spPr>
            <a:xfrm>
              <a:off x="2160538" y="2458850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Parameters: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0F8085E-48CE-4863-A1EF-734B422A81BE}"/>
                    </a:ext>
                  </a:extLst>
                </p:cNvPr>
                <p:cNvSpPr/>
                <p:nvPr/>
              </p:nvSpPr>
              <p:spPr>
                <a:xfrm>
                  <a:off x="3497512" y="2458850"/>
                  <a:ext cx="17742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0F8085E-48CE-4863-A1EF-734B422A8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512" y="2458850"/>
                  <a:ext cx="17742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30AF4D4-15B9-4185-865F-849490371E72}"/>
              </a:ext>
            </a:extLst>
          </p:cNvPr>
          <p:cNvGrpSpPr/>
          <p:nvPr/>
        </p:nvGrpSpPr>
        <p:grpSpPr>
          <a:xfrm>
            <a:off x="2426372" y="2154090"/>
            <a:ext cx="6028941" cy="848566"/>
            <a:chOff x="2426372" y="3303273"/>
            <a:chExt cx="6028941" cy="84856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5D7C1A7-B91E-47CC-BB39-B1BBB52ACF2E}"/>
                </a:ext>
              </a:extLst>
            </p:cNvPr>
            <p:cNvSpPr/>
            <p:nvPr/>
          </p:nvSpPr>
          <p:spPr>
            <a:xfrm>
              <a:off x="2426372" y="3554727"/>
              <a:ext cx="1739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Cost function: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1C1F44BE-63D3-439C-9322-1CDBE7E63A8D}"/>
                    </a:ext>
                  </a:extLst>
                </p:cNvPr>
                <p:cNvSpPr/>
                <p:nvPr/>
              </p:nvSpPr>
              <p:spPr>
                <a:xfrm>
                  <a:off x="3950426" y="3303273"/>
                  <a:ext cx="4504887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1C1F44BE-63D3-439C-9322-1CDBE7E63A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426" y="3303273"/>
                  <a:ext cx="4504887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5DC9693-0CF1-40D8-AC36-226F2FC7E4E1}"/>
              </a:ext>
            </a:extLst>
          </p:cNvPr>
          <p:cNvSpPr/>
          <p:nvPr/>
        </p:nvSpPr>
        <p:spPr>
          <a:xfrm>
            <a:off x="2426372" y="2962916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Gradient descent: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9B4B121-F710-4D30-BCDA-7164DC62CED4}"/>
              </a:ext>
            </a:extLst>
          </p:cNvPr>
          <p:cNvGrpSpPr/>
          <p:nvPr/>
        </p:nvGrpSpPr>
        <p:grpSpPr>
          <a:xfrm>
            <a:off x="2338818" y="3332248"/>
            <a:ext cx="3654266" cy="1214626"/>
            <a:chOff x="2339686" y="3916668"/>
            <a:chExt cx="3654266" cy="12146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993ED8F4-E02B-4E11-99A5-73AC5428D7F5}"/>
                    </a:ext>
                  </a:extLst>
                </p:cNvPr>
                <p:cNvSpPr/>
                <p:nvPr/>
              </p:nvSpPr>
              <p:spPr>
                <a:xfrm>
                  <a:off x="2426372" y="3916668"/>
                  <a:ext cx="1239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𝑟𝑒𝑝𝑒𝑎𝑡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993ED8F4-E02B-4E11-99A5-73AC5428D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372" y="3916668"/>
                  <a:ext cx="123989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25000" r="-26601" b="-19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3907DE0-47ED-4175-93E0-DB0EFA96C94F}"/>
                    </a:ext>
                  </a:extLst>
                </p:cNvPr>
                <p:cNvSpPr/>
                <p:nvPr/>
              </p:nvSpPr>
              <p:spPr>
                <a:xfrm>
                  <a:off x="2426372" y="4173241"/>
                  <a:ext cx="3567580" cy="697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</m:num>
                          <m:den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3907DE0-47ED-4175-93E0-DB0EFA96C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372" y="4173241"/>
                  <a:ext cx="3567580" cy="6971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84E22F4-1596-4D3B-B749-08181A9911A3}"/>
                    </a:ext>
                  </a:extLst>
                </p:cNvPr>
                <p:cNvSpPr/>
                <p:nvPr/>
              </p:nvSpPr>
              <p:spPr>
                <a:xfrm>
                  <a:off x="2339686" y="4761962"/>
                  <a:ext cx="549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84E22F4-1596-4D3B-B749-08181A991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686" y="4761962"/>
                  <a:ext cx="54976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889" t="-122951" r="-95556" b="-1918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5F894B18-18CF-4080-BEB9-A3F0068F2B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1413" y="3147582"/>
            <a:ext cx="333421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444BD06-2D65-45E3-B21C-41CA52559A49}"/>
              </a:ext>
            </a:extLst>
          </p:cNvPr>
          <p:cNvSpPr txBox="1"/>
          <p:nvPr/>
        </p:nvSpPr>
        <p:spPr>
          <a:xfrm>
            <a:off x="3070370" y="234892"/>
            <a:ext cx="7130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Two features for the data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898342-FA9B-47F3-9932-044E3FB788B6}"/>
              </a:ext>
            </a:extLst>
          </p:cNvPr>
          <p:cNvSpPr txBox="1"/>
          <p:nvPr/>
        </p:nvSpPr>
        <p:spPr>
          <a:xfrm>
            <a:off x="1384183" y="1694576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package: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FAB992-8288-42C8-8B11-B9D12353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2063908"/>
            <a:ext cx="4420217" cy="105742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607BDED-97F9-4022-AD4C-2C6963CD377F}"/>
              </a:ext>
            </a:extLst>
          </p:cNvPr>
          <p:cNvGrpSpPr/>
          <p:nvPr/>
        </p:nvGrpSpPr>
        <p:grpSpPr>
          <a:xfrm>
            <a:off x="6743700" y="1767138"/>
            <a:ext cx="2766060" cy="2998934"/>
            <a:chOff x="1043940" y="3367338"/>
            <a:chExt cx="2766060" cy="299893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3D17CF6-A7B2-4FEC-ABA0-A33D2180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4183" y="3736670"/>
              <a:ext cx="2314898" cy="232442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28CA66E-F50D-414E-8FED-EF48521AFE12}"/>
                </a:ext>
              </a:extLst>
            </p:cNvPr>
            <p:cNvSpPr txBox="1"/>
            <p:nvPr/>
          </p:nvSpPr>
          <p:spPr>
            <a:xfrm>
              <a:off x="1043940" y="3374958"/>
              <a:ext cx="128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 1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F1B1432-B83C-42D7-9821-9E784F7EB07C}"/>
                </a:ext>
              </a:extLst>
            </p:cNvPr>
            <p:cNvSpPr txBox="1"/>
            <p:nvPr/>
          </p:nvSpPr>
          <p:spPr>
            <a:xfrm>
              <a:off x="1897742" y="5996940"/>
              <a:ext cx="128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 2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2AC4F89-2D3B-4F6B-BC9B-36265AF85607}"/>
                </a:ext>
              </a:extLst>
            </p:cNvPr>
            <p:cNvSpPr txBox="1"/>
            <p:nvPr/>
          </p:nvSpPr>
          <p:spPr>
            <a:xfrm>
              <a:off x="2887980" y="3367338"/>
              <a:ext cx="92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target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62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6EC055-A3D0-480D-B195-323009D3B87F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048C76-5056-49BB-8778-96E41270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3024131"/>
            <a:ext cx="5144218" cy="809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F5C2C5B-4A29-4B71-AFE8-3E3FDD6759BC}"/>
                  </a:ext>
                </a:extLst>
              </p:cNvPr>
              <p:cNvSpPr/>
              <p:nvPr/>
            </p:nvSpPr>
            <p:spPr>
              <a:xfrm>
                <a:off x="4432320" y="4100011"/>
                <a:ext cx="2807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F5C2C5B-4A29-4B71-AFE8-3E3FDD675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20" y="4100011"/>
                <a:ext cx="2807242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2C87DC-7360-4132-945A-255ED5EABB86}"/>
              </a:ext>
            </a:extLst>
          </p:cNvPr>
          <p:cNvCxnSpPr/>
          <p:nvPr/>
        </p:nvCxnSpPr>
        <p:spPr>
          <a:xfrm flipH="1">
            <a:off x="6096000" y="4469343"/>
            <a:ext cx="170576" cy="76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9EC0FB-092D-4FD3-81A7-CCDEE35C6AE8}"/>
              </a:ext>
            </a:extLst>
          </p:cNvPr>
          <p:cNvSpPr txBox="1"/>
          <p:nvPr/>
        </p:nvSpPr>
        <p:spPr>
          <a:xfrm>
            <a:off x="5462630" y="5234730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6E88E6-03BB-4E76-B69A-6D3760089FCC}"/>
              </a:ext>
            </a:extLst>
          </p:cNvPr>
          <p:cNvSpPr txBox="1"/>
          <p:nvPr/>
        </p:nvSpPr>
        <p:spPr>
          <a:xfrm>
            <a:off x="7362737" y="5234730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 2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122C1C1-C026-407E-BBAD-54CBDD38C3E4}"/>
              </a:ext>
            </a:extLst>
          </p:cNvPr>
          <p:cNvCxnSpPr>
            <a:cxnSpLocks/>
          </p:cNvCxnSpPr>
          <p:nvPr/>
        </p:nvCxnSpPr>
        <p:spPr>
          <a:xfrm>
            <a:off x="6985234" y="4469342"/>
            <a:ext cx="682304" cy="70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0C6947-7489-4870-9602-AD395D34E255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7C8388-3A3A-411F-8F86-095DB8DD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2604972"/>
            <a:ext cx="10326541" cy="164805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B872A4D4-13A8-4D96-874B-819985F8022B}"/>
              </a:ext>
            </a:extLst>
          </p:cNvPr>
          <p:cNvGrpSpPr/>
          <p:nvPr/>
        </p:nvGrpSpPr>
        <p:grpSpPr>
          <a:xfrm>
            <a:off x="3408864" y="4623576"/>
            <a:ext cx="4206530" cy="1217898"/>
            <a:chOff x="3761201" y="5093359"/>
            <a:chExt cx="4206530" cy="12178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7ECDD653-01A1-44F9-B133-B78F44DA9A57}"/>
                    </a:ext>
                  </a:extLst>
                </p:cNvPr>
                <p:cNvSpPr/>
                <p:nvPr/>
              </p:nvSpPr>
              <p:spPr>
                <a:xfrm>
                  <a:off x="3821596" y="5462691"/>
                  <a:ext cx="41461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7ECDD653-01A1-44F9-B133-B78F44DA9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596" y="5462691"/>
                  <a:ext cx="4146135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B69A550-F467-4687-8B1B-FDEFF8F75393}"/>
                    </a:ext>
                  </a:extLst>
                </p:cNvPr>
                <p:cNvSpPr/>
                <p:nvPr/>
              </p:nvSpPr>
              <p:spPr>
                <a:xfrm>
                  <a:off x="3761201" y="5093359"/>
                  <a:ext cx="28072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B69A550-F467-4687-8B1B-FDEFF8F75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01" y="5093359"/>
                  <a:ext cx="280724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949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6AEB27-C09A-4068-8C99-15B19F985782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04C563-ED41-43E6-A6A4-3B1EBFA8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" y="1089498"/>
            <a:ext cx="7800284" cy="46790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A6B5A0-2F96-4B2E-A013-B394DE90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39" y="2191237"/>
            <a:ext cx="333421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75E907F-7C16-4E7B-82BC-ECA395AFF7BC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18EF00D-6FE1-42DB-BE5D-763611A59D32}"/>
              </a:ext>
            </a:extLst>
          </p:cNvPr>
          <p:cNvGrpSpPr/>
          <p:nvPr/>
        </p:nvGrpSpPr>
        <p:grpSpPr>
          <a:xfrm>
            <a:off x="519910" y="1093842"/>
            <a:ext cx="10933446" cy="5480538"/>
            <a:chOff x="364635" y="629971"/>
            <a:chExt cx="10933446" cy="548053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0BBDB0E-2F40-43AB-9739-852C62D1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635" y="629971"/>
              <a:ext cx="3653692" cy="274026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D7589CF-1956-47FD-AECB-69167295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635" y="3370240"/>
              <a:ext cx="3653692" cy="274026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99D0FBF-2C4E-46A5-9418-1073C4E7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8327" y="640333"/>
              <a:ext cx="3639877" cy="2729908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EF0D473-5162-4B48-8292-C533180B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4512" y="3370239"/>
              <a:ext cx="3653692" cy="274026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944A644-54EF-469F-8354-124C8190D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043" y="1853888"/>
              <a:ext cx="3720038" cy="2790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9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7DFE5E7-3D9B-4C4B-925E-4C75898C6D32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C3F083-3A3E-4C5D-898C-0BB66415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844" y="991506"/>
            <a:ext cx="7095324" cy="53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0</TotalTime>
  <Words>120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Cambria Math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祁恩 何</dc:creator>
  <cp:lastModifiedBy>祁恩 何</cp:lastModifiedBy>
  <cp:revision>1</cp:revision>
  <dcterms:created xsi:type="dcterms:W3CDTF">2021-02-09T07:32:14Z</dcterms:created>
  <dcterms:modified xsi:type="dcterms:W3CDTF">2021-02-09T07:32:58Z</dcterms:modified>
</cp:coreProperties>
</file>