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B521679-A1B4-499E-A4B0-76CD9CE1E063}"/>
              </a:ext>
            </a:extLst>
          </p:cNvPr>
          <p:cNvSpPr txBox="1"/>
          <p:nvPr/>
        </p:nvSpPr>
        <p:spPr>
          <a:xfrm>
            <a:off x="3789218" y="3186545"/>
            <a:ext cx="461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Progress Report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7F7064-A622-4B46-A418-C1787DB31586}"/>
              </a:ext>
            </a:extLst>
          </p:cNvPr>
          <p:cNvSpPr txBox="1"/>
          <p:nvPr/>
        </p:nvSpPr>
        <p:spPr>
          <a:xfrm>
            <a:off x="3934558" y="4206730"/>
            <a:ext cx="417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Student: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何祁恩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Advisor: Prof.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賴伯承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Yuhao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Fang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A43557-04D4-4569-9579-FE40B514793E}"/>
              </a:ext>
            </a:extLst>
          </p:cNvPr>
          <p:cNvSpPr txBox="1"/>
          <p:nvPr/>
        </p:nvSpPr>
        <p:spPr>
          <a:xfrm>
            <a:off x="5335479" y="5112683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2021/10/13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8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B5CD9B-586D-4704-851E-3A61C2A2F862}"/>
              </a:ext>
            </a:extLst>
          </p:cNvPr>
          <p:cNvSpPr txBox="1"/>
          <p:nvPr/>
        </p:nvSpPr>
        <p:spPr>
          <a:xfrm>
            <a:off x="4601929" y="449633"/>
            <a:ext cx="279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Coding Part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E0CA9C-23EC-41D3-85B1-AABF123F6972}"/>
              </a:ext>
            </a:extLst>
          </p:cNvPr>
          <p:cNvSpPr txBox="1"/>
          <p:nvPr/>
        </p:nvSpPr>
        <p:spPr>
          <a:xfrm>
            <a:off x="1312837" y="1771650"/>
            <a:ext cx="453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sparse matrix multiplication and transpose.</a:t>
            </a:r>
          </a:p>
          <a:p>
            <a:endParaRPr lang="en-US" altLang="zh-TW" dirty="0"/>
          </a:p>
          <a:p>
            <a:r>
              <a:rPr lang="en-US" altLang="zh-TW" dirty="0"/>
              <a:t>To decrease the memory use, I only store the non-zero term value and its row and column into the struct.</a:t>
            </a:r>
            <a:endParaRPr lang="zh-TW" altLang="en-US" dirty="0"/>
          </a:p>
        </p:txBody>
      </p:sp>
      <p:pic>
        <p:nvPicPr>
          <p:cNvPr id="1026" name="Picture 2" descr="Sparse Matrix and its representations | Set 1 (Using Arrays and Linked  Lists) - GeeksforGeeks">
            <a:extLst>
              <a:ext uri="{FF2B5EF4-FFF2-40B4-BE49-F238E27FC236}">
                <a16:creationId xmlns:a16="http://schemas.microsoft.com/office/drawing/2014/main" id="{AC1AA3E2-C4A8-47A0-AFC0-CCC3BCAB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1448"/>
            <a:ext cx="53721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0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8F20779-5A59-46EE-8E4C-069801B87535}"/>
              </a:ext>
            </a:extLst>
          </p:cNvPr>
          <p:cNvSpPr txBox="1"/>
          <p:nvPr/>
        </p:nvSpPr>
        <p:spPr>
          <a:xfrm>
            <a:off x="2855516" y="302245"/>
            <a:ext cx="610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Computer Organization Part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1098FE-8A1E-4775-A34D-C3D86177E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4" r="9459" b="-1200"/>
          <a:stretch/>
        </p:blipFill>
        <p:spPr>
          <a:xfrm>
            <a:off x="82320" y="1612822"/>
            <a:ext cx="6013680" cy="41872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CEC360-1210-4D3A-A991-50863BA8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1" y="1612822"/>
            <a:ext cx="5765105" cy="22684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5D74A48-215B-4F9F-A96D-706CD0674046}"/>
              </a:ext>
            </a:extLst>
          </p:cNvPr>
          <p:cNvSpPr txBox="1"/>
          <p:nvPr/>
        </p:nvSpPr>
        <p:spPr>
          <a:xfrm>
            <a:off x="7277133" y="3960751"/>
            <a:ext cx="337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Fast cheap big capacity trade off: memory hierarchy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6B45C7-A006-49DE-9C77-D55B1FAE9D74}"/>
              </a:ext>
            </a:extLst>
          </p:cNvPr>
          <p:cNvSpPr txBox="1"/>
          <p:nvPr/>
        </p:nvSpPr>
        <p:spPr>
          <a:xfrm>
            <a:off x="6096000" y="5199866"/>
            <a:ext cx="393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Fast cache near microprocessor, the slower the speed to access the memory, the further distance to the microprocessor.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61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51746-A764-48F9-B07F-D4A1775582D2}"/>
              </a:ext>
            </a:extLst>
          </p:cNvPr>
          <p:cNvSpPr txBox="1"/>
          <p:nvPr/>
        </p:nvSpPr>
        <p:spPr>
          <a:xfrm>
            <a:off x="2855516" y="302245"/>
            <a:ext cx="610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Computer Organization Part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B16E5F-58EF-47EC-89CA-2BDFF4DA531F}"/>
              </a:ext>
            </a:extLst>
          </p:cNvPr>
          <p:cNvSpPr txBox="1"/>
          <p:nvPr/>
        </p:nvSpPr>
        <p:spPr>
          <a:xfrm>
            <a:off x="2189286" y="2120552"/>
            <a:ext cx="9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DRAM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594DCF-370C-4FEB-AC39-627F60671FF3}"/>
              </a:ext>
            </a:extLst>
          </p:cNvPr>
          <p:cNvSpPr txBox="1"/>
          <p:nvPr/>
        </p:nvSpPr>
        <p:spPr>
          <a:xfrm>
            <a:off x="3178139" y="2622430"/>
            <a:ext cx="564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Know what exactly how to access the memory read and write the data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Cell + Binary decoder + Multiplexer + Demultiplexer to read and write the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5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81D3913-DE19-4EC1-8FC4-98A34DEB76F9}"/>
              </a:ext>
            </a:extLst>
          </p:cNvPr>
          <p:cNvSpPr txBox="1"/>
          <p:nvPr/>
        </p:nvSpPr>
        <p:spPr>
          <a:xfrm>
            <a:off x="2855516" y="302245"/>
            <a:ext cx="610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Computer Organization Part</a:t>
            </a:r>
            <a:endParaRPr lang="zh-TW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B57E4F3-E12A-4D63-A1FD-68FE319B84ED}"/>
              </a:ext>
            </a:extLst>
          </p:cNvPr>
          <p:cNvSpPr txBox="1"/>
          <p:nvPr/>
        </p:nvSpPr>
        <p:spPr>
          <a:xfrm>
            <a:off x="2503502" y="1997839"/>
            <a:ext cx="6649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Spatial Locality: </a:t>
            </a:r>
          </a:p>
          <a:p>
            <a:endParaRPr lang="en-US" altLang="zh-TW" dirty="0"/>
          </a:p>
          <a:p>
            <a:r>
              <a:rPr lang="en-US" altLang="zh-TW" dirty="0"/>
              <a:t>If used data recently, likely to use data close to it soon.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Temporal Locality:</a:t>
            </a:r>
          </a:p>
          <a:p>
            <a:endParaRPr lang="en-US" altLang="zh-TW" dirty="0"/>
          </a:p>
          <a:p>
            <a:r>
              <a:rPr lang="en-US" altLang="zh-TW" dirty="0"/>
              <a:t>After compile the code to assembly code, if instruction used recently, likely to use it soon.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8431B8-B138-4AB3-8614-B1BF3735B84C}"/>
              </a:ext>
            </a:extLst>
          </p:cNvPr>
          <p:cNvSpPr txBox="1"/>
          <p:nvPr/>
        </p:nvSpPr>
        <p:spPr>
          <a:xfrm>
            <a:off x="5024761" y="106532"/>
            <a:ext cx="182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Locality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9705E8-724D-4549-9587-C0F00667383F}"/>
              </a:ext>
            </a:extLst>
          </p:cNvPr>
          <p:cNvSpPr txBox="1"/>
          <p:nvPr/>
        </p:nvSpPr>
        <p:spPr>
          <a:xfrm>
            <a:off x="676182" y="1740022"/>
            <a:ext cx="526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Two method to construct the 2d-array(matrix):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769E63-9667-4807-A722-6A3F88F5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2" y="2240579"/>
            <a:ext cx="4519856" cy="10951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034734-A000-4226-A3AD-B370791B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2" y="2030561"/>
            <a:ext cx="5346873" cy="15151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6B53068-A840-434F-81D0-243B6A02FA01}"/>
              </a:ext>
            </a:extLst>
          </p:cNvPr>
          <p:cNvSpPr txBox="1"/>
          <p:nvPr/>
        </p:nvSpPr>
        <p:spPr>
          <a:xfrm>
            <a:off x="504905" y="3527962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address of the element 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97DE57C-738F-4D3D-B745-6EC94637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3" y="3879989"/>
            <a:ext cx="6230219" cy="2848373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B35B5453-5B28-4A20-A01C-4E6EF930329D}"/>
              </a:ext>
            </a:extLst>
          </p:cNvPr>
          <p:cNvSpPr/>
          <p:nvPr/>
        </p:nvSpPr>
        <p:spPr>
          <a:xfrm>
            <a:off x="4696287" y="3986074"/>
            <a:ext cx="1091954" cy="355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E5A076B-AE3B-4FA0-869D-9BB095B7B060}"/>
              </a:ext>
            </a:extLst>
          </p:cNvPr>
          <p:cNvSpPr/>
          <p:nvPr/>
        </p:nvSpPr>
        <p:spPr>
          <a:xfrm>
            <a:off x="44389" y="4231566"/>
            <a:ext cx="1091954" cy="355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B36E0D0-602D-483E-A3F8-1447D7D6EE94}"/>
              </a:ext>
            </a:extLst>
          </p:cNvPr>
          <p:cNvSpPr/>
          <p:nvPr/>
        </p:nvSpPr>
        <p:spPr>
          <a:xfrm>
            <a:off x="5095783" y="5532268"/>
            <a:ext cx="1192209" cy="355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481C75E-BA05-4127-80DB-4C93BD1F2537}"/>
              </a:ext>
            </a:extLst>
          </p:cNvPr>
          <p:cNvSpPr/>
          <p:nvPr/>
        </p:nvSpPr>
        <p:spPr>
          <a:xfrm>
            <a:off x="73624" y="5773445"/>
            <a:ext cx="1192209" cy="355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988966-04DC-41E2-931D-7AB45ECC9085}"/>
              </a:ext>
            </a:extLst>
          </p:cNvPr>
          <p:cNvSpPr txBox="1"/>
          <p:nvPr/>
        </p:nvSpPr>
        <p:spPr>
          <a:xfrm>
            <a:off x="6803100" y="4080645"/>
            <a:ext cx="357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address in both method in same row are continuous, and non-continuous in same column.</a:t>
            </a:r>
          </a:p>
          <a:p>
            <a:endParaRPr lang="en-US" altLang="zh-TW" dirty="0"/>
          </a:p>
          <a:p>
            <a:r>
              <a:rPr lang="en-US" altLang="zh-TW" dirty="0"/>
              <a:t>And there is something different between the red circle side.</a:t>
            </a:r>
          </a:p>
        </p:txBody>
      </p:sp>
    </p:spTree>
    <p:extLst>
      <p:ext uri="{BB962C8B-B14F-4D97-AF65-F5344CB8AC3E}">
        <p14:creationId xmlns:p14="http://schemas.microsoft.com/office/powerpoint/2010/main" val="8350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75EA33-C19E-4AAD-B012-289C5061D954}"/>
              </a:ext>
            </a:extLst>
          </p:cNvPr>
          <p:cNvSpPr txBox="1"/>
          <p:nvPr/>
        </p:nvSpPr>
        <p:spPr>
          <a:xfrm>
            <a:off x="5024761" y="106532"/>
            <a:ext cx="182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Locality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5C2C3-ADBB-4294-BA49-632909B35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" r="1877"/>
          <a:stretch/>
        </p:blipFill>
        <p:spPr>
          <a:xfrm>
            <a:off x="360386" y="1218460"/>
            <a:ext cx="3096303" cy="40371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CCE358-3BFD-4F18-9544-3EE29601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49" y="1218460"/>
            <a:ext cx="3169694" cy="4037121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CE13CD0-EC4C-4469-94A7-B3F0CC53C997}"/>
              </a:ext>
            </a:extLst>
          </p:cNvPr>
          <p:cNvSpPr/>
          <p:nvPr/>
        </p:nvSpPr>
        <p:spPr>
          <a:xfrm>
            <a:off x="629949" y="3586579"/>
            <a:ext cx="3015200" cy="155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4F38131-D986-4FEE-8C8A-5742E5EE6530}"/>
              </a:ext>
            </a:extLst>
          </p:cNvPr>
          <p:cNvSpPr/>
          <p:nvPr/>
        </p:nvSpPr>
        <p:spPr>
          <a:xfrm>
            <a:off x="3914712" y="3588059"/>
            <a:ext cx="3015200" cy="155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46D7E3-F58D-40B9-AFB9-14BA33131471}"/>
              </a:ext>
            </a:extLst>
          </p:cNvPr>
          <p:cNvSpPr txBox="1"/>
          <p:nvPr/>
        </p:nvSpPr>
        <p:spPr>
          <a:xfrm>
            <a:off x="1082913" y="5454874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byrow.c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AFD4D9-8B3E-431C-BD2F-D684FB9F19EF}"/>
              </a:ext>
            </a:extLst>
          </p:cNvPr>
          <p:cNvSpPr txBox="1"/>
          <p:nvPr/>
        </p:nvSpPr>
        <p:spPr>
          <a:xfrm>
            <a:off x="4596688" y="5454874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bycol.c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0C18FE-1613-44E6-AADE-C7C165F4B338}"/>
              </a:ext>
            </a:extLst>
          </p:cNvPr>
          <p:cNvSpPr txBox="1"/>
          <p:nvPr/>
        </p:nvSpPr>
        <p:spPr>
          <a:xfrm>
            <a:off x="807866" y="6023499"/>
            <a:ext cx="504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only difference is the method to get the sum of the matrix elements. (red circle)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0A2CCB-F03E-4C1D-8875-B34ED6011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" r="999"/>
          <a:stretch/>
        </p:blipFill>
        <p:spPr>
          <a:xfrm>
            <a:off x="7577010" y="691307"/>
            <a:ext cx="3169694" cy="215714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089AFC-5F04-4BE2-BAD7-E4DCC2961886}"/>
              </a:ext>
            </a:extLst>
          </p:cNvPr>
          <p:cNvSpPr txBox="1"/>
          <p:nvPr/>
        </p:nvSpPr>
        <p:spPr>
          <a:xfrm>
            <a:off x="7577010" y="2938509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setup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5DE8E83-CBB1-4D78-9023-0EE398B88243}"/>
              </a:ext>
            </a:extLst>
          </p:cNvPr>
          <p:cNvSpPr/>
          <p:nvPr/>
        </p:nvSpPr>
        <p:spPr>
          <a:xfrm>
            <a:off x="7723573" y="1917577"/>
            <a:ext cx="1384916" cy="630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3553829-7476-485E-B47A-06E4117E573F}"/>
              </a:ext>
            </a:extLst>
          </p:cNvPr>
          <p:cNvCxnSpPr>
            <a:stCxn id="15" idx="6"/>
          </p:cNvCxnSpPr>
          <p:nvPr/>
        </p:nvCxnSpPr>
        <p:spPr>
          <a:xfrm>
            <a:off x="9108489" y="2232734"/>
            <a:ext cx="763480" cy="1075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803644-5DD3-44A2-B7A7-DB0CB7F44A8B}"/>
              </a:ext>
            </a:extLst>
          </p:cNvPr>
          <p:cNvSpPr txBox="1"/>
          <p:nvPr/>
        </p:nvSpPr>
        <p:spPr>
          <a:xfrm>
            <a:off x="9932800" y="2938509"/>
            <a:ext cx="190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Measure the executed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CCFB70D-84ED-4EE2-896F-F743375E1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 r="909"/>
          <a:stretch/>
        </p:blipFill>
        <p:spPr>
          <a:xfrm>
            <a:off x="431444" y="1937568"/>
            <a:ext cx="7872737" cy="22836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856B0BA-2E74-4008-975C-41651EF00520}"/>
              </a:ext>
            </a:extLst>
          </p:cNvPr>
          <p:cNvSpPr txBox="1"/>
          <p:nvPr/>
        </p:nvSpPr>
        <p:spPr>
          <a:xfrm>
            <a:off x="5024761" y="106532"/>
            <a:ext cx="182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Locality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5DDD696-692C-4A1A-8120-D832E6A9A8EE}"/>
              </a:ext>
            </a:extLst>
          </p:cNvPr>
          <p:cNvSpPr/>
          <p:nvPr/>
        </p:nvSpPr>
        <p:spPr>
          <a:xfrm>
            <a:off x="431444" y="3029506"/>
            <a:ext cx="545100" cy="230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57BE99-2022-455E-A941-B84CC27A4F68}"/>
              </a:ext>
            </a:extLst>
          </p:cNvPr>
          <p:cNvSpPr/>
          <p:nvPr/>
        </p:nvSpPr>
        <p:spPr>
          <a:xfrm>
            <a:off x="431444" y="3785588"/>
            <a:ext cx="545100" cy="230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7A5E0D-C136-4E36-833D-2319578FC915}"/>
              </a:ext>
            </a:extLst>
          </p:cNvPr>
          <p:cNvSpPr txBox="1"/>
          <p:nvPr/>
        </p:nvSpPr>
        <p:spPr>
          <a:xfrm>
            <a:off x="943692" y="5158514"/>
            <a:ext cx="29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2X executed time due to spatial locality.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2651EE-2964-42F5-B8CB-35487B33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06" y="4323720"/>
            <a:ext cx="5003535" cy="22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491</TotalTime>
  <Words>240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標楷體</vt:lpstr>
      <vt:lpstr>Arial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何祁恩</dc:creator>
  <cp:lastModifiedBy>何祁恩</cp:lastModifiedBy>
  <cp:revision>10</cp:revision>
  <dcterms:created xsi:type="dcterms:W3CDTF">2021-10-12T03:07:01Z</dcterms:created>
  <dcterms:modified xsi:type="dcterms:W3CDTF">2021-10-13T05:56:53Z</dcterms:modified>
</cp:coreProperties>
</file>