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1" r:id="rId3"/>
    <p:sldId id="322" r:id="rId4"/>
    <p:sldId id="293" r:id="rId5"/>
    <p:sldId id="290" r:id="rId6"/>
    <p:sldId id="291" r:id="rId7"/>
    <p:sldId id="292" r:id="rId8"/>
    <p:sldId id="294" r:id="rId9"/>
    <p:sldId id="295" r:id="rId10"/>
    <p:sldId id="297" r:id="rId11"/>
    <p:sldId id="298" r:id="rId12"/>
    <p:sldId id="299" r:id="rId13"/>
    <p:sldId id="304" r:id="rId14"/>
    <p:sldId id="302" r:id="rId15"/>
    <p:sldId id="303" r:id="rId16"/>
    <p:sldId id="305" r:id="rId17"/>
    <p:sldId id="306" r:id="rId18"/>
    <p:sldId id="307" r:id="rId19"/>
    <p:sldId id="308" r:id="rId20"/>
    <p:sldId id="31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E82F-6746-4C5D-9978-84F3D6F11829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313-5C4A-48A7-9137-EA2C48317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49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E82F-6746-4C5D-9978-84F3D6F11829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313-5C4A-48A7-9137-EA2C48317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53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E82F-6746-4C5D-9978-84F3D6F11829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313-5C4A-48A7-9137-EA2C48317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34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E82F-6746-4C5D-9978-84F3D6F11829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313-5C4A-48A7-9137-EA2C48317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64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E82F-6746-4C5D-9978-84F3D6F11829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313-5C4A-48A7-9137-EA2C48317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13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E82F-6746-4C5D-9978-84F3D6F11829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313-5C4A-48A7-9137-EA2C48317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8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E82F-6746-4C5D-9978-84F3D6F11829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313-5C4A-48A7-9137-EA2C48317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48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E82F-6746-4C5D-9978-84F3D6F11829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313-5C4A-48A7-9137-EA2C48317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80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E82F-6746-4C5D-9978-84F3D6F11829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313-5C4A-48A7-9137-EA2C48317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98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E82F-6746-4C5D-9978-84F3D6F11829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313-5C4A-48A7-9137-EA2C48317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1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E82F-6746-4C5D-9978-84F3D6F11829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313-5C4A-48A7-9137-EA2C48317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44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3E82F-6746-4C5D-9978-84F3D6F11829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E313-5C4A-48A7-9137-EA2C48317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28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pgasoftware.intel.com/21.1/?edition=pro&amp;platform=windows&amp;fbclid=IwAR1yYGX-GqoRiQj6-nHtoPQFtYL5Pz1k1I-xZd0RdiYL7kPIUkeraf4lXN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ModelSim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40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A8D114B-D4CD-4C9A-9A68-754161B93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24" y="516533"/>
            <a:ext cx="10344752" cy="58249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79021" y="846552"/>
            <a:ext cx="211931" cy="197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08698" y="1322773"/>
            <a:ext cx="230819" cy="5237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FD2D6C-7F72-4FEF-AEE9-C51EEBDE2A12}"/>
              </a:ext>
            </a:extLst>
          </p:cNvPr>
          <p:cNvSpPr/>
          <p:nvPr/>
        </p:nvSpPr>
        <p:spPr>
          <a:xfrm>
            <a:off x="3779021" y="1253838"/>
            <a:ext cx="169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Compile all</a:t>
            </a:r>
            <a:endParaRPr lang="en-US" altLang="zh-CN" sz="2400" b="1" dirty="0">
              <a:solidFill>
                <a:srgbClr val="FE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07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BCD2421-2441-44BC-AE98-C4FC90DEE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62" y="504645"/>
            <a:ext cx="10354076" cy="58487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8963" y="5426015"/>
            <a:ext cx="1945008" cy="552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74274" y="1271588"/>
            <a:ext cx="211931" cy="552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864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1DEF0AB-AD7F-44CD-8AE2-4333B748D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07" y="355709"/>
            <a:ext cx="10940186" cy="61465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18740" y="1271091"/>
            <a:ext cx="2364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Start Simulation</a:t>
            </a:r>
          </a:p>
        </p:txBody>
      </p:sp>
    </p:spTree>
    <p:extLst>
      <p:ext uri="{BB962C8B-B14F-4D97-AF65-F5344CB8AC3E}">
        <p14:creationId xmlns:p14="http://schemas.microsoft.com/office/powerpoint/2010/main" val="1321487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D493E7D-4C72-4E4D-8762-F705C99F4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92" y="418380"/>
            <a:ext cx="10652416" cy="60212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88864" y="3227418"/>
            <a:ext cx="314325" cy="144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351433" y="4037163"/>
            <a:ext cx="2196680" cy="129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377311" y="3575380"/>
            <a:ext cx="226218" cy="1285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901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2CEBBFB-E365-4199-96B1-C96DC4A5C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17" y="295454"/>
            <a:ext cx="11149166" cy="628434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37660" y="4632924"/>
            <a:ext cx="2309812" cy="144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745847" y="5460792"/>
            <a:ext cx="369095" cy="178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736041" y="3232337"/>
            <a:ext cx="314325" cy="144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606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7339E4F-FE93-44FE-A6FC-19C951D28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56962"/>
            <a:ext cx="10972800" cy="59440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51062" y="1208383"/>
            <a:ext cx="2433413" cy="1414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375093" y="1453741"/>
            <a:ext cx="3264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Objects in your module</a:t>
            </a:r>
            <a:endParaRPr lang="en-US" altLang="zh-CN" sz="2400" b="1" dirty="0">
              <a:solidFill>
                <a:srgbClr val="FE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899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5B767B0-879B-4E65-AB61-B67A05FE4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05" y="317570"/>
            <a:ext cx="11515589" cy="622285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12064" y="4790353"/>
            <a:ext cx="4689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5735701" algn="l"/>
                <a:tab pos="8167116" algn="l"/>
              </a:tabLst>
            </a:pPr>
            <a:r>
              <a:rPr lang="en-US" altLang="zh-CN" sz="2400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Choose</a:t>
            </a:r>
            <a:r>
              <a:rPr lang="en-US" altLang="zh-CN" sz="2400" b="1" spc="-34" dirty="0">
                <a:solidFill>
                  <a:srgbClr val="F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the</a:t>
            </a:r>
            <a:r>
              <a:rPr lang="en-US" altLang="zh-CN" sz="2400" b="1" spc="-40" dirty="0">
                <a:solidFill>
                  <a:srgbClr val="F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objects</a:t>
            </a:r>
            <a:r>
              <a:rPr lang="en-US" altLang="zh-CN" sz="2400" b="1" spc="-34" dirty="0">
                <a:solidFill>
                  <a:srgbClr val="F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you</a:t>
            </a:r>
            <a:r>
              <a:rPr lang="en-US" altLang="zh-CN" sz="2400" b="1" spc="-40" dirty="0">
                <a:solidFill>
                  <a:srgbClr val="F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want</a:t>
            </a:r>
            <a:r>
              <a:rPr lang="en-US" altLang="zh-CN" sz="2400" b="1" spc="-34" dirty="0">
                <a:solidFill>
                  <a:srgbClr val="F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to</a:t>
            </a:r>
            <a:r>
              <a:rPr lang="en-US" altLang="zh-CN" sz="2400" b="1" spc="-40" dirty="0">
                <a:solidFill>
                  <a:srgbClr val="F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see</a:t>
            </a:r>
            <a:endParaRPr lang="en-US" altLang="zh-CN" sz="2400" b="1" spc="-25" dirty="0">
              <a:solidFill>
                <a:srgbClr val="FE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4312" y="5386955"/>
            <a:ext cx="1695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Right</a:t>
            </a:r>
            <a:r>
              <a:rPr lang="en-US" altLang="zh-CN" sz="2400" b="1" spc="-15" dirty="0">
                <a:solidFill>
                  <a:srgbClr val="F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Click</a:t>
            </a:r>
            <a:endParaRPr lang="zh-TW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8450756" y="5386955"/>
            <a:ext cx="1533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-20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Add</a:t>
            </a:r>
            <a:r>
              <a:rPr lang="en-US" altLang="zh-CN" sz="2400" b="1" spc="-20" dirty="0">
                <a:solidFill>
                  <a:srgbClr val="F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spc="-25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Wave</a:t>
            </a:r>
            <a:endParaRPr lang="zh-TW" altLang="en-US" sz="2400" b="1" dirty="0"/>
          </a:p>
        </p:txBody>
      </p:sp>
      <p:sp>
        <p:nvSpPr>
          <p:cNvPr id="10" name="向右箭號 9"/>
          <p:cNvSpPr/>
          <p:nvPr/>
        </p:nvSpPr>
        <p:spPr>
          <a:xfrm>
            <a:off x="5066912" y="5473070"/>
            <a:ext cx="584332" cy="28943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7693357" y="5473070"/>
            <a:ext cx="584332" cy="28943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931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44" y="369000"/>
            <a:ext cx="10885313" cy="612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53343" y="1381125"/>
            <a:ext cx="1931107" cy="375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3900" y="5832476"/>
            <a:ext cx="133350" cy="133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9011" y="5754433"/>
            <a:ext cx="584332" cy="28943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538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44" y="369000"/>
            <a:ext cx="10885313" cy="612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53343" y="1381125"/>
            <a:ext cx="1931107" cy="375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69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9C724F0-6237-44DC-9E2D-2653994DF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30" y="364057"/>
            <a:ext cx="11343540" cy="612988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57803" y="2262122"/>
            <a:ext cx="1322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5735701" algn="l"/>
                <a:tab pos="8167116" algn="l"/>
              </a:tabLst>
            </a:pPr>
            <a:r>
              <a:rPr lang="en-US" altLang="zh-CN" sz="2400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Run -All</a:t>
            </a:r>
            <a:endParaRPr lang="en-US" altLang="zh-CN" sz="2400" b="1" spc="-25" dirty="0">
              <a:solidFill>
                <a:srgbClr val="FE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0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751D009-A1D8-49ED-8DC6-0F5E0D46E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58" y="547285"/>
            <a:ext cx="7411484" cy="57634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DAA365E-E3C4-4F71-9DA7-59D894353BF4}"/>
              </a:ext>
            </a:extLst>
          </p:cNvPr>
          <p:cNvSpPr/>
          <p:nvPr/>
        </p:nvSpPr>
        <p:spPr>
          <a:xfrm>
            <a:off x="2930823" y="4083469"/>
            <a:ext cx="6627723" cy="9740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63D83D-13F3-4920-87B6-8EDBBB6BCF19}"/>
              </a:ext>
            </a:extLst>
          </p:cNvPr>
          <p:cNvSpPr txBox="1"/>
          <p:nvPr/>
        </p:nvSpPr>
        <p:spPr>
          <a:xfrm>
            <a:off x="0" y="6534478"/>
            <a:ext cx="11058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hlinkClick r:id="rId3"/>
              </a:rPr>
              <a:t>https://fpgasoftware.intel.com/21.1/?edition=pro&amp;platform=windows&amp;fbclid=IwAR1yYGX-GqoRiQj6-nHtoPQFtYL5Pz1k1I-xZd0RdiYL7kPIUkeraf4lXNo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1868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C6DA6E7D-BD6A-4C74-A9F1-3F959B83E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41" y="531910"/>
            <a:ext cx="10960518" cy="59379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01399" y="3920750"/>
            <a:ext cx="478964" cy="1422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14779" y="5142030"/>
            <a:ext cx="1786881" cy="801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600698" y="5312009"/>
            <a:ext cx="1017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5735701" algn="l"/>
                <a:tab pos="8167116" algn="l"/>
              </a:tabLst>
            </a:pPr>
            <a:r>
              <a:rPr lang="en-US" altLang="zh-TW" sz="2400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PASS!</a:t>
            </a:r>
            <a:endParaRPr lang="en-US" altLang="zh-CN" sz="2400" b="1" spc="-25" dirty="0">
              <a:solidFill>
                <a:srgbClr val="FE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89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5FF46F6-B52A-4338-8BB9-30EE6B648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88" y="422814"/>
            <a:ext cx="11099765" cy="601237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65300" y="3817233"/>
            <a:ext cx="530723" cy="176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95148" y="4641011"/>
            <a:ext cx="3190256" cy="1302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270261" y="5261902"/>
            <a:ext cx="1000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5735701" algn="l"/>
                <a:tab pos="8167116" algn="l"/>
              </a:tabLst>
            </a:pPr>
            <a:r>
              <a:rPr lang="en-US" altLang="zh-TW" sz="2400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FAIL!</a:t>
            </a:r>
            <a:endParaRPr lang="en-US" altLang="zh-CN" sz="2400" b="1" spc="-25" dirty="0">
              <a:solidFill>
                <a:srgbClr val="FE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70471" y="5261902"/>
            <a:ext cx="4100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Please</a:t>
            </a:r>
            <a:r>
              <a:rPr lang="en-US" altLang="zh-CN" sz="2400" b="1" dirty="0">
                <a:solidFill>
                  <a:srgbClr val="F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modify </a:t>
            </a:r>
            <a:r>
              <a:rPr lang="en-US" altLang="zh-CN" sz="2400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your</a:t>
            </a:r>
            <a:r>
              <a:rPr lang="en-US" altLang="zh-CN" sz="2400" b="1" spc="-164" dirty="0">
                <a:solidFill>
                  <a:srgbClr val="F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hardware.</a:t>
            </a:r>
          </a:p>
        </p:txBody>
      </p:sp>
    </p:spTree>
    <p:extLst>
      <p:ext uri="{BB962C8B-B14F-4D97-AF65-F5344CB8AC3E}">
        <p14:creationId xmlns:p14="http://schemas.microsoft.com/office/powerpoint/2010/main" val="1790407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4EAECD28-D725-4650-815A-6BA144AA2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29" y="469033"/>
            <a:ext cx="10972142" cy="59199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27163" y="4136686"/>
            <a:ext cx="551471" cy="1678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52665" y="3093857"/>
            <a:ext cx="1695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Right</a:t>
            </a:r>
            <a:r>
              <a:rPr lang="en-US" altLang="zh-CN" sz="2400" b="1" spc="-15" dirty="0">
                <a:solidFill>
                  <a:srgbClr val="F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Click</a:t>
            </a:r>
            <a:endParaRPr lang="zh-TW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3063766" y="3093857"/>
            <a:ext cx="748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5735701" algn="l"/>
                <a:tab pos="8167116" algn="l"/>
              </a:tabLst>
            </a:pPr>
            <a:r>
              <a:rPr lang="en-US" altLang="zh-TW" sz="2400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Edit</a:t>
            </a:r>
            <a:endParaRPr lang="en-US" altLang="zh-CN" b="1" spc="-25" dirty="0">
              <a:solidFill>
                <a:srgbClr val="FE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2364038" y="3179972"/>
            <a:ext cx="584332" cy="28943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784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39724EE-0FAF-4E47-8200-3DBA5BC1F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74" y="453198"/>
            <a:ext cx="11055451" cy="595160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055019" y="4695609"/>
            <a:ext cx="1159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Disable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36007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9E90DA4-2DA6-401F-823C-BE5AC26EA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28" y="504043"/>
            <a:ext cx="10803743" cy="58499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15361" y="727179"/>
            <a:ext cx="204828" cy="187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71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52DF10F-B611-415B-B749-9F0FF9A09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00" y="482883"/>
            <a:ext cx="10856199" cy="58922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72151" y="1366606"/>
            <a:ext cx="162000" cy="16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93714" y="3777227"/>
            <a:ext cx="1695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Right</a:t>
            </a:r>
            <a:r>
              <a:rPr lang="en-US" altLang="zh-CN" sz="2400" b="1" spc="-15" dirty="0">
                <a:solidFill>
                  <a:srgbClr val="F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Click</a:t>
            </a:r>
            <a:endParaRPr lang="zh-TW" altLang="en-US" sz="2400" b="1" dirty="0"/>
          </a:p>
        </p:txBody>
      </p:sp>
      <p:sp>
        <p:nvSpPr>
          <p:cNvPr id="10" name="矩形 9"/>
          <p:cNvSpPr/>
          <p:nvPr/>
        </p:nvSpPr>
        <p:spPr>
          <a:xfrm>
            <a:off x="2704815" y="3777227"/>
            <a:ext cx="1748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5735701" algn="l"/>
                <a:tab pos="8167116" algn="l"/>
              </a:tabLst>
            </a:pPr>
            <a:r>
              <a:rPr lang="en-US" altLang="zh-TW" sz="2400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Compile All</a:t>
            </a:r>
            <a:endParaRPr lang="en-US" altLang="zh-CN" b="1" spc="-25" dirty="0">
              <a:solidFill>
                <a:srgbClr val="FE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2005087" y="3863342"/>
            <a:ext cx="584332" cy="28943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338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CCB48A8A-E999-4627-9F3C-C7CF9248A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85" y="316700"/>
            <a:ext cx="11502629" cy="6224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21985" y="1271715"/>
            <a:ext cx="162000" cy="16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57692" y="1995215"/>
            <a:ext cx="1159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Restart</a:t>
            </a:r>
            <a:endParaRPr lang="zh-TW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381961" y="5108356"/>
            <a:ext cx="2430249" cy="567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976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8B91953-529D-41F8-A0C1-391E41042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24" y="441007"/>
            <a:ext cx="11025951" cy="59759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95999" y="4316862"/>
            <a:ext cx="287548" cy="142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915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8BD5B86-DFA2-476B-BB0C-CDC3B9862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38" y="445979"/>
            <a:ext cx="11033723" cy="596604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97418" y="2244869"/>
            <a:ext cx="1322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5735701" algn="l"/>
                <a:tab pos="8167116" algn="l"/>
              </a:tabLst>
            </a:pPr>
            <a:r>
              <a:rPr lang="en-US" altLang="zh-CN" sz="2400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Run -All</a:t>
            </a:r>
            <a:endParaRPr lang="en-US" altLang="zh-CN" sz="2400" b="1" spc="-25" dirty="0">
              <a:solidFill>
                <a:srgbClr val="FE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00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FBEDCAD-B899-40BF-960F-78DC45E2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95" y="852128"/>
            <a:ext cx="6516009" cy="515374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DE67411-152F-4C35-9A50-62BFB7FCBD38}"/>
              </a:ext>
            </a:extLst>
          </p:cNvPr>
          <p:cNvSpPr/>
          <p:nvPr/>
        </p:nvSpPr>
        <p:spPr>
          <a:xfrm>
            <a:off x="5358640" y="1829891"/>
            <a:ext cx="3085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Choose starter edition</a:t>
            </a:r>
          </a:p>
        </p:txBody>
      </p:sp>
    </p:spTree>
    <p:extLst>
      <p:ext uri="{BB962C8B-B14F-4D97-AF65-F5344CB8AC3E}">
        <p14:creationId xmlns:p14="http://schemas.microsoft.com/office/powerpoint/2010/main" val="156443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ModelSim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44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09A918A3-307E-4119-85CB-6A146A1B8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96" y="287561"/>
            <a:ext cx="11171208" cy="62828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18740" y="1271091"/>
            <a:ext cx="2685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Create new project</a:t>
            </a:r>
          </a:p>
        </p:txBody>
      </p:sp>
    </p:spTree>
    <p:extLst>
      <p:ext uri="{BB962C8B-B14F-4D97-AF65-F5344CB8AC3E}">
        <p14:creationId xmlns:p14="http://schemas.microsoft.com/office/powerpoint/2010/main" val="338253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8ECE4DD-2486-4154-9E67-8A47EC93C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3" y="292544"/>
            <a:ext cx="10770873" cy="607606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06838" y="3330575"/>
            <a:ext cx="2199736" cy="266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093689" y="3662444"/>
            <a:ext cx="2199736" cy="300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520054" y="4876547"/>
            <a:ext cx="440531" cy="212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407448" y="331100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" name="矩形 10"/>
          <p:cNvSpPr/>
          <p:nvPr/>
        </p:nvSpPr>
        <p:spPr>
          <a:xfrm>
            <a:off x="7407448" y="371502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" name="矩形 11"/>
          <p:cNvSpPr/>
          <p:nvPr/>
        </p:nvSpPr>
        <p:spPr>
          <a:xfrm>
            <a:off x="6219972" y="47963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E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3274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AC7D102-C1D7-433C-9AAF-CC91B786B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00" y="334104"/>
            <a:ext cx="10830199" cy="61135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291938" y="3348486"/>
            <a:ext cx="676276" cy="416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672352" y="3218941"/>
            <a:ext cx="468313" cy="2100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98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67FB28D8-5FF2-45D3-A87E-F4EE0B9EA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56" y="387340"/>
            <a:ext cx="10801288" cy="608331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80617" y="2720402"/>
            <a:ext cx="4251171" cy="799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080616" y="3637934"/>
            <a:ext cx="4251171" cy="192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108283-68D4-4C0E-B73F-C32A17004692}"/>
              </a:ext>
            </a:extLst>
          </p:cNvPr>
          <p:cNvSpPr/>
          <p:nvPr/>
        </p:nvSpPr>
        <p:spPr>
          <a:xfrm>
            <a:off x="6045891" y="5088800"/>
            <a:ext cx="1467716" cy="192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74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CDD964F-996B-4B17-8922-8F61F839A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47" y="511088"/>
            <a:ext cx="10339706" cy="58358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783520" y="4148792"/>
            <a:ext cx="1076472" cy="1385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B9243C-7661-4CEA-A4AD-8C966C72F9D5}"/>
              </a:ext>
            </a:extLst>
          </p:cNvPr>
          <p:cNvSpPr/>
          <p:nvPr/>
        </p:nvSpPr>
        <p:spPr>
          <a:xfrm>
            <a:off x="9420044" y="4318443"/>
            <a:ext cx="345056" cy="1385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87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77</Words>
  <Application>Microsoft Office PowerPoint</Application>
  <PresentationFormat>寬螢幕</PresentationFormat>
  <Paragraphs>25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等线</vt:lpstr>
      <vt:lpstr>新細明體</vt:lpstr>
      <vt:lpstr>Arial</vt:lpstr>
      <vt:lpstr>Calibri</vt:lpstr>
      <vt:lpstr>Calibri Light</vt:lpstr>
      <vt:lpstr>Times New Roman</vt:lpstr>
      <vt:lpstr>Office 佈景主題</vt:lpstr>
      <vt:lpstr>ModelSim install</vt:lpstr>
      <vt:lpstr>PowerPoint 簡報</vt:lpstr>
      <vt:lpstr>PowerPoint 簡報</vt:lpstr>
      <vt:lpstr>ModelSim Operation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ModelSim</dc:title>
  <dc:creator>LAB-2</dc:creator>
  <cp:lastModifiedBy>吳宗懋</cp:lastModifiedBy>
  <cp:revision>195</cp:revision>
  <dcterms:created xsi:type="dcterms:W3CDTF">2019-11-23T00:02:23Z</dcterms:created>
  <dcterms:modified xsi:type="dcterms:W3CDTF">2021-12-22T05:38:51Z</dcterms:modified>
</cp:coreProperties>
</file>