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23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57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5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7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07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64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1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4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07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2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9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99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1EC90-F4AF-45D9-95FC-1DB820FD9587}" type="datetimeFigureOut">
              <a:rPr lang="pt-BR" smtClean="0"/>
              <a:t>14/02/2019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F810-B2FE-4F71-ACAA-908E06619A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64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35" t="1350" r="1"/>
          <a:stretch/>
        </p:blipFill>
        <p:spPr>
          <a:xfrm>
            <a:off x="-467785" y="-145143"/>
            <a:ext cx="10522096" cy="7174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2204864"/>
            <a:ext cx="8640960" cy="2304256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8-bit pusab" pitchFamily="2" charset="0"/>
              </a:rPr>
              <a:t>p</a:t>
            </a:r>
            <a:r>
              <a:rPr lang="pt-BR" sz="4800" dirty="0" smtClean="0">
                <a:solidFill>
                  <a:schemeClr val="bg1"/>
                </a:solidFill>
                <a:latin typeface="8-bit pusab" pitchFamily="2" charset="0"/>
              </a:rPr>
              <a:t>rogramadores </a:t>
            </a:r>
            <a:br>
              <a:rPr lang="pt-BR" sz="4800" dirty="0" smtClean="0">
                <a:solidFill>
                  <a:schemeClr val="bg1"/>
                </a:solidFill>
                <a:latin typeface="8-bit pusab" pitchFamily="2" charset="0"/>
              </a:rPr>
            </a:br>
            <a:r>
              <a:rPr lang="pt-BR" sz="4800" dirty="0" smtClean="0">
                <a:solidFill>
                  <a:schemeClr val="bg1"/>
                </a:solidFill>
                <a:latin typeface="8-bit pusab" pitchFamily="2" charset="0"/>
              </a:rPr>
              <a:t/>
            </a:r>
            <a:br>
              <a:rPr lang="pt-BR" sz="4800" dirty="0" smtClean="0">
                <a:solidFill>
                  <a:schemeClr val="bg1"/>
                </a:solidFill>
                <a:latin typeface="8-bit pusab" pitchFamily="2" charset="0"/>
              </a:rPr>
            </a:br>
            <a:r>
              <a:rPr lang="pt-BR" sz="4800" dirty="0" smtClean="0">
                <a:solidFill>
                  <a:schemeClr val="bg1"/>
                </a:solidFill>
                <a:latin typeface="8-bit pusab" pitchFamily="2" charset="0"/>
              </a:rPr>
              <a:t>tops </a:t>
            </a:r>
            <a:endParaRPr lang="pt-BR" sz="4800" dirty="0">
              <a:solidFill>
                <a:schemeClr val="bg1"/>
              </a:solidFill>
              <a:latin typeface="8-bit pusab" pitchFamily="2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406334" y="5309199"/>
            <a:ext cx="6773857" cy="1291580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Arthur Soares    01191054</a:t>
            </a:r>
          </a:p>
          <a:p>
            <a:pPr algn="l"/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Kessi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 Johnny       01191083</a:t>
            </a:r>
          </a:p>
          <a:p>
            <a:pPr algn="l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Larissa Hessel   01191039</a:t>
            </a:r>
          </a:p>
          <a:p>
            <a:pPr algn="l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Lucas da Silva    01191113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Exo 2 Light" pitchFamily="50" charset="0"/>
            </a:endParaRPr>
          </a:p>
          <a:p>
            <a:pPr algn="l"/>
            <a:endParaRPr lang="pt-BR" sz="1600" dirty="0">
              <a:solidFill>
                <a:schemeClr val="bg1">
                  <a:lumMod val="75000"/>
                </a:schemeClr>
              </a:solidFill>
              <a:latin typeface="Exo 2 Light" pitchFamily="50" charset="0"/>
            </a:endParaRPr>
          </a:p>
          <a:p>
            <a:pPr algn="l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Marcelo Antony       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01191061</a:t>
            </a:r>
            <a:endParaRPr lang="pt-BR" sz="1600" dirty="0" smtClean="0">
              <a:solidFill>
                <a:schemeClr val="bg1">
                  <a:lumMod val="75000"/>
                </a:schemeClr>
              </a:solidFill>
              <a:latin typeface="Exo 2 Light" pitchFamily="50" charset="0"/>
            </a:endParaRPr>
          </a:p>
          <a:p>
            <a:pPr algn="l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Matheus </a:t>
            </a:r>
            <a:r>
              <a:rPr lang="pt-BR" sz="1600" dirty="0" err="1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Risovas</a:t>
            </a:r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     01191055</a:t>
            </a:r>
          </a:p>
          <a:p>
            <a:pPr algn="l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Michelle Neves        01191063</a:t>
            </a:r>
          </a:p>
          <a:p>
            <a:pPr algn="l"/>
            <a:r>
              <a:rPr lang="pt-BR" sz="1600" dirty="0" smtClean="0">
                <a:solidFill>
                  <a:schemeClr val="bg1">
                    <a:lumMod val="75000"/>
                  </a:schemeClr>
                </a:solidFill>
                <a:latin typeface="Exo 2 Light" pitchFamily="50" charset="0"/>
              </a:rPr>
              <a:t>William Marques     01191018 </a:t>
            </a:r>
            <a:endParaRPr lang="pt-BR" sz="1600" dirty="0">
              <a:solidFill>
                <a:schemeClr val="bg1">
                  <a:lumMod val="75000"/>
                </a:schemeClr>
              </a:solidFill>
              <a:latin typeface="Exo 2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9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7919" y="-1616004"/>
            <a:ext cx="13182767" cy="8789420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382960" y="55983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Exo 2 Black" pitchFamily="50" charset="0"/>
              </a:rPr>
              <a:t>CELULAR X COMPUTADOR</a:t>
            </a:r>
            <a:endParaRPr lang="pt-BR" dirty="0">
              <a:latin typeface="Exo 2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2696"/>
            <a:ext cx="4752528" cy="316835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92696"/>
            <a:ext cx="3384376" cy="338437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95536" y="4077072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Exo 2 Extra Bold" pitchFamily="50" charset="0"/>
              </a:rPr>
              <a:t>Samsung </a:t>
            </a:r>
            <a:r>
              <a:rPr lang="pt-BR" dirty="0" err="1" smtClean="0">
                <a:latin typeface="Exo 2 Extra Bold" pitchFamily="50" charset="0"/>
              </a:rPr>
              <a:t>Galaxy</a:t>
            </a:r>
            <a:r>
              <a:rPr lang="pt-BR" dirty="0" smtClean="0">
                <a:latin typeface="Exo 2 Extra Bold" pitchFamily="50" charset="0"/>
              </a:rPr>
              <a:t> Note 9 </a:t>
            </a:r>
          </a:p>
          <a:p>
            <a:r>
              <a:rPr lang="pt-BR" dirty="0" smtClean="0">
                <a:latin typeface="Exo 2 Extra Light" pitchFamily="50" charset="0"/>
              </a:rPr>
              <a:t>Armazenamento 128GB</a:t>
            </a:r>
          </a:p>
          <a:p>
            <a:r>
              <a:rPr lang="pt-BR" dirty="0" smtClean="0">
                <a:latin typeface="Exo 2 Extra Light" pitchFamily="50" charset="0"/>
              </a:rPr>
              <a:t>Memória RAM: 6GB</a:t>
            </a:r>
          </a:p>
          <a:p>
            <a:r>
              <a:rPr lang="pt-BR" dirty="0" smtClean="0">
                <a:latin typeface="Exo 2 Extra Light" pitchFamily="50" charset="0"/>
              </a:rPr>
              <a:t>Processador </a:t>
            </a:r>
            <a:r>
              <a:rPr lang="pt-BR" dirty="0" err="1" smtClean="0">
                <a:latin typeface="Exo 2 Extra Light" pitchFamily="50" charset="0"/>
              </a:rPr>
              <a:t>Adreno</a:t>
            </a:r>
            <a:r>
              <a:rPr lang="pt-BR" dirty="0" smtClean="0">
                <a:latin typeface="Exo 2 Extra Light" pitchFamily="50" charset="0"/>
              </a:rPr>
              <a:t> 630 | </a:t>
            </a:r>
            <a:r>
              <a:rPr lang="pt-BR" dirty="0" err="1" smtClean="0">
                <a:latin typeface="Exo 2 Extra Light" pitchFamily="50" charset="0"/>
              </a:rPr>
              <a:t>Octa</a:t>
            </a:r>
            <a:r>
              <a:rPr lang="pt-BR" dirty="0" smtClean="0">
                <a:latin typeface="Exo 2 Extra Light" pitchFamily="50" charset="0"/>
              </a:rPr>
              <a:t>-core</a:t>
            </a:r>
          </a:p>
          <a:p>
            <a:r>
              <a:rPr lang="pt-BR" dirty="0" smtClean="0">
                <a:latin typeface="Exo 2 Extra Light" pitchFamily="50" charset="0"/>
              </a:rPr>
              <a:t>Bateria: 4000mAh</a:t>
            </a:r>
          </a:p>
          <a:p>
            <a:r>
              <a:rPr lang="pt-BR" dirty="0" smtClean="0">
                <a:latin typeface="Exo 2 Extra Light" pitchFamily="50" charset="0"/>
              </a:rPr>
              <a:t>Tela: 5,8”</a:t>
            </a:r>
          </a:p>
          <a:p>
            <a:endParaRPr lang="pt-BR" dirty="0" smtClean="0">
              <a:latin typeface="Exo 2 Extra Light" pitchFamily="50" charset="0"/>
            </a:endParaRPr>
          </a:p>
          <a:p>
            <a:endParaRPr lang="pt-BR" dirty="0" smtClean="0">
              <a:latin typeface="Exo 2 Extra Light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788024" y="4073004"/>
            <a:ext cx="4968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Exo 2 Extra Bold" pitchFamily="50" charset="0"/>
              </a:rPr>
              <a:t>Notebook Dell G7 </a:t>
            </a:r>
          </a:p>
          <a:p>
            <a:r>
              <a:rPr lang="pt-BR" dirty="0" smtClean="0">
                <a:latin typeface="Exo 2 Extra Light" pitchFamily="50" charset="0"/>
              </a:rPr>
              <a:t>Armazenamento: 256GB</a:t>
            </a:r>
          </a:p>
          <a:p>
            <a:r>
              <a:rPr lang="pt-BR" dirty="0" smtClean="0">
                <a:latin typeface="Exo 2 Extra Light" pitchFamily="50" charset="0"/>
              </a:rPr>
              <a:t>Memória RAM: 16GB</a:t>
            </a:r>
          </a:p>
          <a:p>
            <a:r>
              <a:rPr lang="pt-BR" dirty="0" smtClean="0">
                <a:latin typeface="Exo 2 Extra Light" pitchFamily="50" charset="0"/>
              </a:rPr>
              <a:t>Processador: Intel Core i7</a:t>
            </a:r>
          </a:p>
          <a:p>
            <a:r>
              <a:rPr lang="pt-BR" dirty="0" smtClean="0">
                <a:latin typeface="Exo 2 Extra Light" pitchFamily="50" charset="0"/>
              </a:rPr>
              <a:t>Bateria: 4 células de bateria de 56 Wh</a:t>
            </a:r>
          </a:p>
          <a:p>
            <a:r>
              <a:rPr lang="pt-BR" dirty="0" smtClean="0">
                <a:latin typeface="Exo 2 Extra Light" pitchFamily="50" charset="0"/>
              </a:rPr>
              <a:t>Tela: 15,6”</a:t>
            </a:r>
          </a:p>
          <a:p>
            <a:endParaRPr lang="pt-BR" dirty="0" smtClean="0">
              <a:latin typeface="Exo 2 Extra Light" pitchFamily="50" charset="0"/>
            </a:endParaRPr>
          </a:p>
          <a:p>
            <a:endParaRPr lang="pt-BR" dirty="0" smtClean="0">
              <a:latin typeface="Exo 2 Extra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5" y="3061646"/>
            <a:ext cx="3184567" cy="1303458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53708"/>
            <a:ext cx="2658576" cy="1755412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987824" y="1196752"/>
            <a:ext cx="269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4292123" y="3356992"/>
            <a:ext cx="7839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solidFill>
                  <a:prstClr val="black"/>
                </a:solidFill>
                <a:latin typeface="Exo 2 Black" pitchFamily="50" charset="0"/>
              </a:rPr>
              <a:t>Vs.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0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013519"/>
            <a:ext cx="2415481" cy="241548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80" y="692696"/>
            <a:ext cx="2977432" cy="2977432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67544" y="366128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Exo 2 Extra Bold" pitchFamily="50" charset="0"/>
              </a:rPr>
              <a:t>AMD </a:t>
            </a:r>
            <a:r>
              <a:rPr lang="pt-BR" dirty="0" err="1" smtClean="0">
                <a:latin typeface="Exo 2 Extra Bold" pitchFamily="50" charset="0"/>
              </a:rPr>
              <a:t>Ryzen</a:t>
            </a:r>
            <a:r>
              <a:rPr lang="pt-BR" dirty="0" smtClean="0">
                <a:latin typeface="Exo 2 Extra Bold" pitchFamily="50" charset="0"/>
              </a:rPr>
              <a:t> </a:t>
            </a:r>
            <a:r>
              <a:rPr lang="pt-BR" dirty="0" err="1" smtClean="0">
                <a:latin typeface="Exo 2 Extra Bold" pitchFamily="50" charset="0"/>
              </a:rPr>
              <a:t>Threadripper</a:t>
            </a:r>
            <a:r>
              <a:rPr lang="pt-BR" dirty="0" smtClean="0">
                <a:latin typeface="Exo 2 Extra Bold" pitchFamily="50" charset="0"/>
              </a:rPr>
              <a:t> </a:t>
            </a:r>
            <a:r>
              <a:rPr lang="pt-BR" dirty="0">
                <a:latin typeface="Exo 2 Extra Bold" pitchFamily="50" charset="0"/>
              </a:rPr>
              <a:t>1950x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244346" y="363573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Exo 2 Extra Bold" pitchFamily="50" charset="0"/>
              </a:rPr>
              <a:t>Intel Core </a:t>
            </a:r>
            <a:r>
              <a:rPr lang="pt-BR" dirty="0">
                <a:latin typeface="Exo 2 Extra Bold" pitchFamily="50" charset="0"/>
              </a:rPr>
              <a:t>i9 7900x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644008" y="4293095"/>
            <a:ext cx="43204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Exo 2 Extra Light" pitchFamily="50" charset="0"/>
              </a:rPr>
              <a:t>Nº de Núcleos: 10</a:t>
            </a:r>
          </a:p>
          <a:p>
            <a:r>
              <a:rPr lang="pt-BR" sz="1600" dirty="0" smtClean="0">
                <a:latin typeface="Exo 2 Extra Light" pitchFamily="50" charset="0"/>
              </a:rPr>
              <a:t>Frequência de Base: 3.3Ghz</a:t>
            </a:r>
          </a:p>
          <a:p>
            <a:r>
              <a:rPr lang="pt-BR" sz="1600" dirty="0" smtClean="0">
                <a:latin typeface="Exo 2 Extra Light" pitchFamily="50" charset="0"/>
              </a:rPr>
              <a:t>Frequência Modo Turbo: 4.5Ghz</a:t>
            </a:r>
          </a:p>
          <a:p>
            <a:r>
              <a:rPr lang="pt-BR" sz="1600" dirty="0" smtClean="0">
                <a:latin typeface="Exo 2 Extra Light" pitchFamily="50" charset="0"/>
              </a:rPr>
              <a:t>TDP: 140W</a:t>
            </a:r>
          </a:p>
          <a:p>
            <a:r>
              <a:rPr lang="pt-BR" sz="1600" dirty="0" smtClean="0">
                <a:latin typeface="Exo 2 Extra Light" pitchFamily="50" charset="0"/>
              </a:rPr>
              <a:t>Memória Cache: Aproximadamente 14MB</a:t>
            </a:r>
          </a:p>
          <a:p>
            <a:r>
              <a:rPr lang="pt-BR" sz="1600" dirty="0" smtClean="0">
                <a:latin typeface="Exo 2 Extra Light" pitchFamily="50" charset="0"/>
              </a:rPr>
              <a:t>Suporte a Canais </a:t>
            </a:r>
            <a:r>
              <a:rPr lang="pt-BR" sz="1600" dirty="0" err="1" smtClean="0">
                <a:latin typeface="Exo 2 Extra Light" pitchFamily="50" charset="0"/>
              </a:rPr>
              <a:t>PCIExpress</a:t>
            </a:r>
            <a:r>
              <a:rPr lang="pt-BR" sz="1600" dirty="0" smtClean="0">
                <a:latin typeface="Exo 2 Extra Light" pitchFamily="50" charset="0"/>
              </a:rPr>
              <a:t>: 44</a:t>
            </a:r>
          </a:p>
          <a:p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4318645"/>
            <a:ext cx="41044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Exo 2 Extra Light" pitchFamily="50" charset="0"/>
              </a:rPr>
              <a:t>Nº de </a:t>
            </a:r>
            <a:r>
              <a:rPr lang="pt-BR" sz="1600" dirty="0" smtClean="0">
                <a:latin typeface="Exo 2 Extra Light" pitchFamily="50" charset="0"/>
              </a:rPr>
              <a:t>Núcleos: 16</a:t>
            </a:r>
            <a:endParaRPr lang="pt-BR" sz="1600" dirty="0">
              <a:latin typeface="Exo 2 Extra Light" pitchFamily="50" charset="0"/>
            </a:endParaRPr>
          </a:p>
          <a:p>
            <a:r>
              <a:rPr lang="pt-BR" sz="1600" dirty="0">
                <a:latin typeface="Exo 2 Extra Light" pitchFamily="50" charset="0"/>
              </a:rPr>
              <a:t>Frequência de Base: </a:t>
            </a:r>
            <a:r>
              <a:rPr lang="pt-BR" sz="1600" dirty="0" smtClean="0">
                <a:latin typeface="Exo 2 Extra Light" pitchFamily="50" charset="0"/>
              </a:rPr>
              <a:t>3.4Ghz</a:t>
            </a:r>
            <a:endParaRPr lang="pt-BR" sz="1600" dirty="0">
              <a:latin typeface="Exo 2 Extra Light" pitchFamily="50" charset="0"/>
            </a:endParaRPr>
          </a:p>
          <a:p>
            <a:r>
              <a:rPr lang="pt-BR" sz="1600" dirty="0">
                <a:latin typeface="Exo 2 Extra Light" pitchFamily="50" charset="0"/>
              </a:rPr>
              <a:t>Frequência Modo Turbo: </a:t>
            </a:r>
            <a:r>
              <a:rPr lang="pt-BR" sz="1600" dirty="0" smtClean="0">
                <a:latin typeface="Exo 2 Extra Light" pitchFamily="50" charset="0"/>
              </a:rPr>
              <a:t>4 </a:t>
            </a:r>
            <a:r>
              <a:rPr lang="pt-BR" sz="1600" dirty="0" err="1" smtClean="0">
                <a:latin typeface="Exo 2 Extra Light" pitchFamily="50" charset="0"/>
              </a:rPr>
              <a:t>Ghz</a:t>
            </a:r>
            <a:endParaRPr lang="pt-BR" sz="1600" dirty="0">
              <a:latin typeface="Exo 2 Extra Light" pitchFamily="50" charset="0"/>
            </a:endParaRPr>
          </a:p>
          <a:p>
            <a:r>
              <a:rPr lang="pt-BR" sz="1600" dirty="0">
                <a:latin typeface="Exo 2 Extra Light" pitchFamily="50" charset="0"/>
              </a:rPr>
              <a:t>TDP: </a:t>
            </a:r>
            <a:r>
              <a:rPr lang="pt-BR" sz="1600" dirty="0" smtClean="0">
                <a:latin typeface="Exo 2 Extra Light" pitchFamily="50" charset="0"/>
              </a:rPr>
              <a:t>180W</a:t>
            </a:r>
            <a:endParaRPr lang="pt-BR" sz="1600" dirty="0">
              <a:latin typeface="Exo 2 Extra Light" pitchFamily="50" charset="0"/>
            </a:endParaRPr>
          </a:p>
          <a:p>
            <a:r>
              <a:rPr lang="pt-BR" sz="1600" dirty="0">
                <a:latin typeface="Exo 2 Extra Light" pitchFamily="50" charset="0"/>
              </a:rPr>
              <a:t>Memória Cache: Aproximadamente </a:t>
            </a:r>
            <a:r>
              <a:rPr lang="pt-BR" sz="1600" dirty="0" smtClean="0">
                <a:latin typeface="Exo 2 Extra Light" pitchFamily="50" charset="0"/>
              </a:rPr>
              <a:t>40MB</a:t>
            </a:r>
            <a:endParaRPr lang="pt-BR" sz="1600" dirty="0">
              <a:latin typeface="Exo 2 Extra Light" pitchFamily="50" charset="0"/>
            </a:endParaRPr>
          </a:p>
          <a:p>
            <a:r>
              <a:rPr lang="pt-BR" sz="1600" dirty="0">
                <a:latin typeface="Exo 2 Extra Light" pitchFamily="50" charset="0"/>
              </a:rPr>
              <a:t>Suporte a Canais </a:t>
            </a:r>
            <a:r>
              <a:rPr lang="pt-BR" sz="1600" dirty="0" err="1">
                <a:latin typeface="Exo 2 Extra Light" pitchFamily="50" charset="0"/>
              </a:rPr>
              <a:t>PCIExpress</a:t>
            </a:r>
            <a:r>
              <a:rPr lang="pt-BR" sz="1600" dirty="0">
                <a:latin typeface="Exo 2 Extra Light" pitchFamily="50" charset="0"/>
              </a:rPr>
              <a:t>: </a:t>
            </a:r>
            <a:r>
              <a:rPr lang="pt-BR" sz="1600" dirty="0" smtClean="0">
                <a:latin typeface="Exo 2 Extra Light" pitchFamily="50" charset="0"/>
              </a:rPr>
              <a:t>64</a:t>
            </a:r>
            <a:endParaRPr lang="pt-BR" sz="1600" dirty="0">
              <a:latin typeface="Exo 2 Extra Light" pitchFamily="50" charset="0"/>
            </a:endParaRP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4825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243408"/>
            <a:ext cx="11305256" cy="7539071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2337995"/>
            <a:ext cx="6336704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Exo 2 Extra Bold" pitchFamily="50" charset="0"/>
              </a:rPr>
              <a:t>Projeto de computador para uma empresa de contabilidade </a:t>
            </a:r>
            <a:endParaRPr lang="pt-BR" sz="4400" dirty="0">
              <a:latin typeface="Exo 2 Extra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3600400" cy="3600400"/>
          </a:xfrm>
        </p:spPr>
      </p:pic>
      <p:sp>
        <p:nvSpPr>
          <p:cNvPr id="5" name="CaixaDeTexto 4"/>
          <p:cNvSpPr txBox="1"/>
          <p:nvPr/>
        </p:nvSpPr>
        <p:spPr>
          <a:xfrm>
            <a:off x="3995936" y="548680"/>
            <a:ext cx="46085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latin typeface="Exo 2 Extra Bold" pitchFamily="50" charset="0"/>
              </a:rPr>
              <a:t>Por que usar o notebook?</a:t>
            </a:r>
          </a:p>
          <a:p>
            <a:endParaRPr lang="pt-BR" sz="2800" dirty="0">
              <a:latin typeface="Exo 2 Extra Bold" pitchFamily="50" charset="0"/>
            </a:endParaRPr>
          </a:p>
          <a:p>
            <a:r>
              <a:rPr lang="pt-BR" sz="2000" dirty="0" smtClean="0">
                <a:latin typeface="Exo 2 Extra Light" pitchFamily="50" charset="0"/>
              </a:rPr>
              <a:t>Mobilidade, melhor armazenamento e desempenho.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2636912"/>
            <a:ext cx="7776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Exo 2 Extra Light" pitchFamily="50" charset="0"/>
              </a:rPr>
              <a:t>Notebok</a:t>
            </a:r>
            <a:r>
              <a:rPr lang="pt-BR" dirty="0">
                <a:latin typeface="Exo 2 Extra Light" pitchFamily="50" charset="0"/>
              </a:rPr>
              <a:t> </a:t>
            </a:r>
            <a:r>
              <a:rPr lang="pt-BR" dirty="0" err="1">
                <a:latin typeface="Exo 2 Extra Light" pitchFamily="50" charset="0"/>
              </a:rPr>
              <a:t>Lenovo</a:t>
            </a:r>
            <a:r>
              <a:rPr lang="pt-BR" dirty="0">
                <a:latin typeface="Exo 2 Extra Light" pitchFamily="50" charset="0"/>
              </a:rPr>
              <a:t> T410 Core I5 2.40ghz 3gb </a:t>
            </a:r>
            <a:r>
              <a:rPr lang="pt-BR" dirty="0" smtClean="0">
                <a:latin typeface="Exo 2 Extra Light" pitchFamily="50" charset="0"/>
              </a:rPr>
              <a:t>250g</a:t>
            </a:r>
            <a:endParaRPr lang="pt-BR" dirty="0">
              <a:latin typeface="Exo 2 Extra Light" pitchFamily="50" charset="0"/>
            </a:endParaRPr>
          </a:p>
          <a:p>
            <a:pPr algn="ctr"/>
            <a:r>
              <a:rPr lang="pt-BR" sz="2400" dirty="0">
                <a:latin typeface="Exo 2 Extra Bold" pitchFamily="50" charset="0"/>
              </a:rPr>
              <a:t>R$ 759,99 x 6 = 4.559,90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55576" y="3933056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Exo 2 Extra Light" pitchFamily="50" charset="0"/>
              </a:rPr>
              <a:t>HD WD SATA 3,5´ Blue PC 1TB 7200RPM 64MB Cache SATA 6.0Gb/s - WD10EZEX </a:t>
            </a:r>
            <a:endParaRPr lang="pt-BR" dirty="0" smtClean="0">
              <a:latin typeface="Exo 2 Extra Light" pitchFamily="50" charset="0"/>
            </a:endParaRPr>
          </a:p>
          <a:p>
            <a:pPr algn="ctr"/>
            <a:r>
              <a:rPr lang="pt-BR" sz="2400" dirty="0">
                <a:latin typeface="Exo 2 Extra Bold" pitchFamily="50" charset="0"/>
              </a:rPr>
              <a:t>R$ 239,90 x 6 = R$ 1.439,40</a:t>
            </a:r>
            <a:endParaRPr lang="pt-BR" sz="2400" dirty="0" smtClean="0">
              <a:latin typeface="Exo 2 Extra Bold" pitchFamily="50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5576" y="602128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Exo 2 Extra Light" pitchFamily="50" charset="0"/>
              </a:rPr>
              <a:t>35 </a:t>
            </a:r>
            <a:r>
              <a:rPr lang="pt-BR" sz="2400" dirty="0" err="1" smtClean="0">
                <a:latin typeface="Exo 2 Extra Light" pitchFamily="50" charset="0"/>
              </a:rPr>
              <a:t>mega</a:t>
            </a:r>
            <a:r>
              <a:rPr lang="pt-BR" sz="2400" dirty="0" smtClean="0">
                <a:latin typeface="Exo 2 Extra Light" pitchFamily="50" charset="0"/>
              </a:rPr>
              <a:t> da NET = </a:t>
            </a:r>
            <a:r>
              <a:rPr lang="pt-BR" sz="2400" dirty="0" smtClean="0">
                <a:latin typeface="Exo 2 Extra Bold" pitchFamily="50" charset="0"/>
              </a:rPr>
              <a:t>R$ 94,99/por mês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19820" y="534359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latin typeface="Exo 2 Extra Bold" pitchFamily="50" charset="0"/>
              </a:rPr>
              <a:t>TOTAL DE R$ 5.998,4</a:t>
            </a:r>
          </a:p>
        </p:txBody>
      </p:sp>
    </p:spTree>
    <p:extLst>
      <p:ext uri="{BB962C8B-B14F-4D97-AF65-F5344CB8AC3E}">
        <p14:creationId xmlns:p14="http://schemas.microsoft.com/office/powerpoint/2010/main" val="329745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223</Words>
  <Application>Microsoft Office PowerPoint</Application>
  <PresentationFormat>Apresentação na tela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programadores   tops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Programadores  tops</dc:title>
  <dc:creator>USER</dc:creator>
  <cp:lastModifiedBy>USER</cp:lastModifiedBy>
  <cp:revision>15</cp:revision>
  <dcterms:created xsi:type="dcterms:W3CDTF">2019-02-14T18:17:22Z</dcterms:created>
  <dcterms:modified xsi:type="dcterms:W3CDTF">2019-02-14T20:21:54Z</dcterms:modified>
</cp:coreProperties>
</file>