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4"/>
  </p:notesMasterIdLst>
  <p:sldIdLst>
    <p:sldId id="259" r:id="rId2"/>
    <p:sldId id="260" r:id="rId3"/>
    <p:sldId id="265" r:id="rId4"/>
    <p:sldId id="264" r:id="rId5"/>
    <p:sldId id="274" r:id="rId6"/>
    <p:sldId id="272" r:id="rId7"/>
    <p:sldId id="275" r:id="rId8"/>
    <p:sldId id="273" r:id="rId9"/>
    <p:sldId id="277" r:id="rId10"/>
    <p:sldId id="276" r:id="rId11"/>
    <p:sldId id="278" r:id="rId12"/>
    <p:sldId id="271" r:id="rId13"/>
  </p:sldIdLst>
  <p:sldSz cx="24384000" cy="13716000"/>
  <p:notesSz cx="6858000" cy="9144000"/>
  <p:embeddedFontLst>
    <p:embeddedFont>
      <p:font typeface="Poppins" panose="020B0604020202020204" charset="0"/>
      <p:regular r:id="rId15"/>
      <p:bold r:id="rId16"/>
      <p:italic r:id="rId17"/>
      <p:boldItalic r:id="rId18"/>
    </p:embeddedFont>
    <p:embeddedFont>
      <p:font typeface="Helvetica Neue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3" d="100"/>
          <a:sy n="33" d="100"/>
        </p:scale>
        <p:origin x="6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191545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029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8516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5653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069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028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8448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7387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3250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3355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1795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8299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2420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Diseño personalizado">
  <p:cSld name="3_Diseño personalizad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pic>
        <p:nvPicPr>
          <p:cNvPr id="18" name="Google Shape;1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4258"/>
            <a:ext cx="24384000" cy="13687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ítulo">
  <p:cSld name="5_Título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1206500" y="809625"/>
            <a:ext cx="14766925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00"/>
              <a:buFont typeface="Poppins"/>
              <a:buNone/>
              <a:defRPr sz="1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body" idx="1"/>
          </p:nvPr>
        </p:nvSpPr>
        <p:spPr>
          <a:xfrm>
            <a:off x="1206500" y="5294835"/>
            <a:ext cx="14766925" cy="1116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11953954" y="13061899"/>
            <a:ext cx="476092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Diseño personalizado">
  <p:cSld name="4_Diseño personalizado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10579100" y="498476"/>
            <a:ext cx="13023850" cy="145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0"/>
              <a:buFont typeface="Poppins"/>
              <a:buNone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10579100" y="2657475"/>
            <a:ext cx="13023850" cy="90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y contenido  ">
  <p:cSld name="1_Título y contenido  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2007746" y="12706400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/>
          </p:nvPr>
        </p:nvSpPr>
        <p:spPr>
          <a:xfrm>
            <a:off x="662940" y="635000"/>
            <a:ext cx="16573500" cy="145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8500"/>
              <a:buFont typeface="Poppins"/>
              <a:buNone/>
              <a:defRPr>
                <a:solidFill>
                  <a:srgbClr val="4F008C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662940" y="2887369"/>
            <a:ext cx="15250922" cy="90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Poppins"/>
              <a:buNone/>
              <a:defRPr sz="5500" b="0">
                <a:solidFill>
                  <a:srgbClr val="4F008C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Poppins"/>
              <a:buNone/>
              <a:defRPr sz="5500" b="0">
                <a:solidFill>
                  <a:srgbClr val="4F008C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Poppins"/>
              <a:buNone/>
              <a:defRPr sz="5500" b="0">
                <a:solidFill>
                  <a:srgbClr val="4F008C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Poppins"/>
              <a:buNone/>
              <a:defRPr sz="5500" b="0">
                <a:solidFill>
                  <a:srgbClr val="4F008C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Poppins"/>
              <a:buNone/>
              <a:defRPr sz="5500" b="0">
                <a:solidFill>
                  <a:srgbClr val="4F008C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erre">
  <p:cSld name="cierre">
    <p:bg>
      <p:bgPr>
        <a:solidFill>
          <a:srgbClr val="4F008C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 descr="Image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95" y="0"/>
            <a:ext cx="24378809" cy="137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 descr="Image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54816" y="6093424"/>
            <a:ext cx="3598276" cy="1529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Diseño personalizado">
  <p:cSld name="6_Diseño personalizado">
    <p:bg>
      <p:bgPr>
        <a:solidFill>
          <a:srgbClr val="4F008C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276820" y="11224260"/>
            <a:ext cx="4107180" cy="249174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85800" y="654101"/>
            <a:ext cx="23157180" cy="1579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0"/>
              <a:buFont typeface="Poppins"/>
              <a:buNone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85800" y="2453286"/>
            <a:ext cx="23157180" cy="982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11953954" y="13061899"/>
            <a:ext cx="476092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marR="0" lvl="0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350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  <p:sldLayoutId id="2147483663" r:id="rId5"/>
    <p:sldLayoutId id="214748366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title"/>
          </p:nvPr>
        </p:nvSpPr>
        <p:spPr>
          <a:xfrm>
            <a:off x="9535944" y="303923"/>
            <a:ext cx="14848056" cy="145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 fontScale="90000"/>
          </a:bodyPr>
          <a:lstStyle/>
          <a:p>
            <a:pPr lvl="0"/>
            <a:r>
              <a:rPr lang="en-US" dirty="0" smtClean="0"/>
              <a:t>Implementation (Jira </a:t>
            </a:r>
            <a:r>
              <a:rPr lang="en-US" dirty="0"/>
              <a:t>EA-37)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8832715" y="2178996"/>
            <a:ext cx="14770235" cy="11147897"/>
          </a:xfrm>
        </p:spPr>
        <p:txBody>
          <a:bodyPr>
            <a:normAutofit fontScale="85000" lnSpcReduction="10000"/>
          </a:bodyPr>
          <a:lstStyle/>
          <a:p>
            <a:pPr marL="685800" lvl="1" indent="0"/>
            <a:r>
              <a:rPr lang="en-US" b="1" dirty="0" smtClean="0"/>
              <a:t>Functional Histories</a:t>
            </a:r>
          </a:p>
          <a:p>
            <a:pPr marL="2057400" lvl="2" indent="-91440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[dev]</a:t>
            </a:r>
            <a:r>
              <a:rPr lang="en-US" dirty="0" smtClean="0"/>
              <a:t> Check Availability for Fiber Public.</a:t>
            </a:r>
          </a:p>
          <a:p>
            <a:pPr marL="2057400" lvl="2" indent="-91440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[dev]</a:t>
            </a:r>
            <a:r>
              <a:rPr lang="en-US" dirty="0" smtClean="0"/>
              <a:t> </a:t>
            </a:r>
            <a:r>
              <a:rPr lang="en-US" dirty="0" err="1" smtClean="0"/>
              <a:t>FrontLabs</a:t>
            </a:r>
            <a:r>
              <a:rPr lang="en-US" dirty="0" smtClean="0"/>
              <a:t> for </a:t>
            </a:r>
            <a:r>
              <a:rPr lang="en-US" dirty="0" err="1" smtClean="0"/>
              <a:t>Microfrontends</a:t>
            </a:r>
            <a:r>
              <a:rPr lang="en-US" dirty="0" smtClean="0"/>
              <a:t> </a:t>
            </a:r>
            <a:r>
              <a:rPr lang="en-US" dirty="0" smtClean="0"/>
              <a:t>(menu, header, bar and static).</a:t>
            </a:r>
          </a:p>
          <a:p>
            <a:pPr marL="1143000" lvl="2" indent="0"/>
            <a:endParaRPr lang="en-US" dirty="0" smtClean="0"/>
          </a:p>
          <a:p>
            <a:pPr marL="685800" lvl="1" indent="0"/>
            <a:r>
              <a:rPr lang="en-US" b="1" dirty="0" smtClean="0"/>
              <a:t>Technical Histories</a:t>
            </a:r>
          </a:p>
          <a:p>
            <a:pPr marL="2057400" lvl="2" indent="-91440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[dev]</a:t>
            </a:r>
            <a:r>
              <a:rPr lang="en-US" dirty="0" smtClean="0"/>
              <a:t> Callable from iframe, embed and front labs.</a:t>
            </a:r>
          </a:p>
          <a:p>
            <a:pPr marL="2057400" lvl="2" indent="-91440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[Sec]</a:t>
            </a:r>
            <a:r>
              <a:rPr lang="en-US" dirty="0" smtClean="0"/>
              <a:t> Cookies many context security</a:t>
            </a:r>
          </a:p>
          <a:p>
            <a:pPr marL="2057400" lvl="2" indent="-91440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Arq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en-US" dirty="0" smtClean="0"/>
              <a:t> Get anonymous token</a:t>
            </a:r>
          </a:p>
          <a:p>
            <a:pPr marL="2057400" lvl="2" indent="-91440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[DevOps]</a:t>
            </a:r>
            <a:r>
              <a:rPr lang="en-US" dirty="0" smtClean="0"/>
              <a:t> CI/CD by </a:t>
            </a:r>
            <a:r>
              <a:rPr lang="en-US" dirty="0" err="1" smtClean="0"/>
              <a:t>Microfrontend</a:t>
            </a:r>
            <a:r>
              <a:rPr lang="en-US" dirty="0" smtClean="0"/>
              <a:t>.</a:t>
            </a:r>
          </a:p>
          <a:p>
            <a:pPr marL="2057400" lvl="2" indent="-91440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[QA]</a:t>
            </a:r>
            <a:r>
              <a:rPr lang="en-US" dirty="0" smtClean="0"/>
              <a:t> Quality gates (Automatically test, best practices, libraries </a:t>
            </a:r>
            <a:r>
              <a:rPr lang="en-US" dirty="0" err="1" smtClean="0"/>
              <a:t>Wom</a:t>
            </a:r>
            <a:r>
              <a:rPr lang="en-US" dirty="0" smtClean="0"/>
              <a:t> supported).</a:t>
            </a:r>
          </a:p>
          <a:p>
            <a:pPr marL="2057400" lvl="2" indent="-91440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Arq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en-US" dirty="0" smtClean="0"/>
              <a:t> External Conversational input/</a:t>
            </a:r>
            <a:r>
              <a:rPr lang="en-US" dirty="0" err="1" smtClean="0"/>
              <a:t>ouput</a:t>
            </a:r>
            <a:endParaRPr lang="en-US" dirty="0" smtClean="0"/>
          </a:p>
          <a:p>
            <a:pPr marL="2057400" lvl="2" indent="-91440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Arq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]</a:t>
            </a:r>
            <a:r>
              <a:rPr lang="en-US" dirty="0" smtClean="0"/>
              <a:t> Framework Selection for </a:t>
            </a:r>
            <a:r>
              <a:rPr lang="en-US" dirty="0" err="1" smtClean="0"/>
              <a:t>microfronends</a:t>
            </a:r>
            <a:endParaRPr lang="en-US" dirty="0" smtClean="0"/>
          </a:p>
          <a:p>
            <a:pPr marL="2057400" lvl="2" indent="-914400">
              <a:buFont typeface="+mj-lt"/>
              <a:buAutoNum type="arabicPeriod"/>
            </a:pPr>
            <a:endParaRPr lang="en-US" dirty="0" smtClean="0"/>
          </a:p>
          <a:p>
            <a:pPr marL="2057400" lvl="2" indent="-9144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38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title"/>
          </p:nvPr>
        </p:nvSpPr>
        <p:spPr>
          <a:xfrm>
            <a:off x="10579100" y="498476"/>
            <a:ext cx="13023850" cy="145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 fontScale="9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0"/>
              <a:buFont typeface="Poppins"/>
              <a:buNone/>
            </a:pPr>
            <a:r>
              <a:rPr lang="es-MX" dirty="0" smtClean="0"/>
              <a:t>Front </a:t>
            </a:r>
            <a:r>
              <a:rPr lang="en-US" dirty="0" smtClean="0"/>
              <a:t>Technology</a:t>
            </a:r>
            <a:r>
              <a:rPr lang="es-MX" dirty="0" smtClean="0"/>
              <a:t> </a:t>
            </a:r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30" name="Google Shape;130;p27"/>
          <p:cNvSpPr txBox="1">
            <a:spLocks noGrp="1"/>
          </p:cNvSpPr>
          <p:nvPr>
            <p:ph type="body" idx="1"/>
          </p:nvPr>
        </p:nvSpPr>
        <p:spPr>
          <a:xfrm>
            <a:off x="10579100" y="2657475"/>
            <a:ext cx="13023850" cy="90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" panose="020B0604020202020204" pitchFamily="34" charset="0"/>
              <a:buChar char="•"/>
            </a:pPr>
            <a:r>
              <a:rPr lang="es-MX" dirty="0" err="1" smtClean="0"/>
              <a:t>React</a:t>
            </a:r>
            <a:endParaRPr lang="es-MX" dirty="0" smtClean="0"/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dirty="0" smtClean="0"/>
              <a:t>Single</a:t>
            </a:r>
            <a:r>
              <a:rPr lang="es-MX" dirty="0" smtClean="0"/>
              <a:t> SPA (</a:t>
            </a:r>
            <a:r>
              <a:rPr lang="es-MX" dirty="0" err="1" smtClean="0"/>
              <a:t>Microfrontend</a:t>
            </a:r>
            <a:r>
              <a:rPr lang="es-MX" dirty="0" smtClean="0"/>
              <a:t> Framework).</a:t>
            </a: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" panose="020B0604020202020204" pitchFamily="34" charset="0"/>
              <a:buChar char="•"/>
            </a:pPr>
            <a:r>
              <a:rPr lang="es-MX" dirty="0" smtClean="0"/>
              <a:t>AWS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dirty="0" smtClean="0"/>
              <a:t>Buckets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s-MX" dirty="0" smtClean="0"/>
              <a:t>Cloud Front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s-MX" dirty="0" smtClean="0"/>
              <a:t>API Gateway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endParaRPr lang="es-MX" dirty="0" smtClean="0"/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" panose="020B0604020202020204" pitchFamily="34" charset="0"/>
              <a:buChar char="•"/>
            </a:pPr>
            <a:endParaRPr lang="es-MX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</a:pPr>
            <a:endParaRPr lang="es-MX" dirty="0" smtClean="0"/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826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>
            <a:spLocks noGrp="1"/>
          </p:cNvSpPr>
          <p:nvPr>
            <p:ph type="title"/>
          </p:nvPr>
        </p:nvSpPr>
        <p:spPr>
          <a:xfrm>
            <a:off x="1206500" y="809625"/>
            <a:ext cx="14766925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00"/>
              <a:buFont typeface="Poppins"/>
              <a:buNone/>
            </a:pPr>
            <a:r>
              <a:rPr lang="en-US" dirty="0" smtClean="0"/>
              <a:t>Proof</a:t>
            </a:r>
            <a:r>
              <a:rPr lang="es-MX" dirty="0" smtClean="0"/>
              <a:t> of Concept</a:t>
            </a:r>
            <a:br>
              <a:rPr lang="es-MX" dirty="0" smtClean="0"/>
            </a:br>
            <a:r>
              <a:rPr lang="es-MX" dirty="0" smtClean="0"/>
              <a:t>and </a:t>
            </a:r>
            <a:r>
              <a:rPr lang="en-US" dirty="0" smtClean="0"/>
              <a:t>Prototype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n-US" dirty="0" smtClean="0"/>
              <a:t>Micro-Frontend</a:t>
            </a:r>
            <a:endParaRPr lang="en-US" dirty="0"/>
          </a:p>
        </p:txBody>
      </p:sp>
      <p:sp>
        <p:nvSpPr>
          <p:cNvPr id="106" name="Google Shape;106;p23"/>
          <p:cNvSpPr txBox="1">
            <a:spLocks noGrp="1"/>
          </p:cNvSpPr>
          <p:nvPr>
            <p:ph type="body" idx="1"/>
          </p:nvPr>
        </p:nvSpPr>
        <p:spPr>
          <a:xfrm>
            <a:off x="1206500" y="5294835"/>
            <a:ext cx="14766925" cy="1116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</a:pPr>
            <a:r>
              <a:rPr lang="en-US" dirty="0" smtClean="0"/>
              <a:t>Architecture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>
            <a:spLocks noGrp="1"/>
          </p:cNvSpPr>
          <p:nvPr>
            <p:ph type="title"/>
          </p:nvPr>
        </p:nvSpPr>
        <p:spPr>
          <a:xfrm>
            <a:off x="662940" y="635000"/>
            <a:ext cx="16573500" cy="145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8500"/>
              <a:buFont typeface="Poppins"/>
              <a:buNone/>
            </a:pPr>
            <a:r>
              <a:rPr lang="es-MX" dirty="0" smtClean="0"/>
              <a:t>Plan</a:t>
            </a:r>
            <a:endParaRPr dirty="0"/>
          </a:p>
        </p:txBody>
      </p:sp>
      <p:sp>
        <p:nvSpPr>
          <p:cNvPr id="136" name="Google Shape;136;p28"/>
          <p:cNvSpPr txBox="1">
            <a:spLocks noGrp="1"/>
          </p:cNvSpPr>
          <p:nvPr>
            <p:ph type="body" idx="1"/>
          </p:nvPr>
        </p:nvSpPr>
        <p:spPr>
          <a:xfrm>
            <a:off x="662940" y="2887369"/>
            <a:ext cx="15250922" cy="90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[OK] Get context of </a:t>
            </a:r>
            <a:r>
              <a:rPr lang="en-US" dirty="0" err="1" smtClean="0">
                <a:solidFill>
                  <a:srgbClr val="00B050"/>
                </a:solidFill>
              </a:rPr>
              <a:t>PoC</a:t>
            </a:r>
            <a:r>
              <a:rPr lang="en-US" dirty="0">
                <a:solidFill>
                  <a:srgbClr val="00B050"/>
                </a:solidFill>
              </a:rPr>
              <a:t>.</a:t>
            </a:r>
            <a:endParaRPr lang="en-US" dirty="0" smtClean="0">
              <a:solidFill>
                <a:srgbClr val="00B050"/>
              </a:solidFill>
            </a:endParaRP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/>
              <a:t>[OK] Build a team.</a:t>
            </a: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/>
              <a:t>[OK] Get requirements.</a:t>
            </a: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/>
              <a:t>[Run] Set up on WOM.</a:t>
            </a: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/>
              <a:t>[Run] Implementation.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</a:pPr>
            <a:endParaRPr lang="en-US" dirty="0" smtClean="0"/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title"/>
          </p:nvPr>
        </p:nvSpPr>
        <p:spPr>
          <a:xfrm>
            <a:off x="10579100" y="498476"/>
            <a:ext cx="13023850" cy="145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0"/>
              <a:buFont typeface="Poppins"/>
              <a:buNone/>
            </a:pPr>
            <a:r>
              <a:rPr lang="en-US" dirty="0" smtClean="0"/>
              <a:t>Context (Labs)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100" y="1948815"/>
            <a:ext cx="12890872" cy="993092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ángulo redondeado 4"/>
          <p:cNvSpPr/>
          <p:nvPr/>
        </p:nvSpPr>
        <p:spPr>
          <a:xfrm>
            <a:off x="11128443" y="2607013"/>
            <a:ext cx="12198485" cy="5544766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>
            <a:spLocks noGrp="1"/>
          </p:cNvSpPr>
          <p:nvPr>
            <p:ph type="title"/>
          </p:nvPr>
        </p:nvSpPr>
        <p:spPr>
          <a:xfrm>
            <a:off x="662940" y="635000"/>
            <a:ext cx="16573500" cy="145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8500"/>
              <a:buFont typeface="Poppins"/>
              <a:buNone/>
            </a:pPr>
            <a:r>
              <a:rPr lang="es-MX" dirty="0" smtClean="0"/>
              <a:t>Plan</a:t>
            </a:r>
            <a:endParaRPr dirty="0"/>
          </a:p>
        </p:txBody>
      </p:sp>
      <p:sp>
        <p:nvSpPr>
          <p:cNvPr id="136" name="Google Shape;136;p28"/>
          <p:cNvSpPr txBox="1">
            <a:spLocks noGrp="1"/>
          </p:cNvSpPr>
          <p:nvPr>
            <p:ph type="body" idx="1"/>
          </p:nvPr>
        </p:nvSpPr>
        <p:spPr>
          <a:xfrm>
            <a:off x="662940" y="2887369"/>
            <a:ext cx="15250922" cy="90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[OK] Get context of </a:t>
            </a:r>
            <a:r>
              <a:rPr lang="en-US" dirty="0" err="1" smtClean="0">
                <a:solidFill>
                  <a:srgbClr val="00B050"/>
                </a:solidFill>
              </a:rPr>
              <a:t>PoC</a:t>
            </a:r>
            <a:r>
              <a:rPr lang="en-US" dirty="0">
                <a:solidFill>
                  <a:srgbClr val="00B050"/>
                </a:solidFill>
              </a:rPr>
              <a:t>.</a:t>
            </a:r>
            <a:endParaRPr lang="en-US" dirty="0" smtClean="0">
              <a:solidFill>
                <a:srgbClr val="00B050"/>
              </a:solidFill>
            </a:endParaRP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[OK] Build a team.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dirty="0"/>
              <a:t>Front Developers : Nestor, Andres.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dirty="0"/>
              <a:t>Leader Cell’s : </a:t>
            </a:r>
            <a:r>
              <a:rPr lang="en-US" strike="sngStrike" dirty="0"/>
              <a:t>Williams</a:t>
            </a:r>
            <a:r>
              <a:rPr lang="en-US" dirty="0"/>
              <a:t>, Rodrigo.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dirty="0"/>
              <a:t>Architects : Hans, Cesar.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[OK] Get requirements.</a:t>
            </a: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/>
              <a:t>[Run] Set up on WOM.</a:t>
            </a: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/>
              <a:t>[Run] Implementation.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</a:pPr>
            <a:endParaRPr lang="en-US" dirty="0" smtClean="0"/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31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title"/>
          </p:nvPr>
        </p:nvSpPr>
        <p:spPr>
          <a:xfrm>
            <a:off x="10579100" y="498476"/>
            <a:ext cx="13023850" cy="145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0"/>
              <a:buFont typeface="Poppins"/>
              <a:buNone/>
            </a:pPr>
            <a:r>
              <a:rPr lang="en-US" dirty="0" smtClean="0"/>
              <a:t>Requirements</a:t>
            </a:r>
            <a:r>
              <a:rPr lang="es-MX" dirty="0" smtClean="0"/>
              <a:t> of POC</a:t>
            </a:r>
            <a:endParaRPr dirty="0"/>
          </a:p>
        </p:txBody>
      </p:sp>
      <p:sp>
        <p:nvSpPr>
          <p:cNvPr id="130" name="Google Shape;130;p27"/>
          <p:cNvSpPr txBox="1">
            <a:spLocks noGrp="1"/>
          </p:cNvSpPr>
          <p:nvPr>
            <p:ph type="body" idx="1"/>
          </p:nvPr>
        </p:nvSpPr>
        <p:spPr>
          <a:xfrm>
            <a:off x="10579100" y="2657475"/>
            <a:ext cx="13023850" cy="6291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/>
              <a:t>Component reuse</a:t>
            </a: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/>
              <a:t>Use by iframe, web y application container.</a:t>
            </a: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/>
              <a:t>Security Authorization/ Authenticate (Public, Customer and Collaborator).</a:t>
            </a: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/>
              <a:t>Development velocity.</a:t>
            </a:r>
            <a:endParaRPr lang="es-MX" dirty="0" smtClean="0"/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4" name="Google Shape;129;p27"/>
          <p:cNvSpPr txBox="1">
            <a:spLocks/>
          </p:cNvSpPr>
          <p:nvPr/>
        </p:nvSpPr>
        <p:spPr>
          <a:xfrm>
            <a:off x="10579100" y="9311736"/>
            <a:ext cx="13023850" cy="145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0"/>
              <a:buFont typeface="Poppins"/>
              <a:buNone/>
              <a:defRPr sz="85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dirty="0"/>
              <a:t>Selected </a:t>
            </a:r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5" name="Google Shape;130;p27"/>
          <p:cNvSpPr txBox="1">
            <a:spLocks/>
          </p:cNvSpPr>
          <p:nvPr/>
        </p:nvSpPr>
        <p:spPr>
          <a:xfrm>
            <a:off x="10579100" y="10942199"/>
            <a:ext cx="13023850" cy="1703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Poppins"/>
              <a:buNone/>
              <a:defRPr sz="55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6918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Check Availability for </a:t>
            </a:r>
            <a:r>
              <a:rPr lang="en-US" dirty="0" smtClean="0"/>
              <a:t>Fiber Public (</a:t>
            </a:r>
            <a:r>
              <a:rPr lang="en-US" dirty="0" err="1" smtClean="0"/>
              <a:t>Factibilidad</a:t>
            </a:r>
            <a:r>
              <a:rPr lang="en-US" dirty="0" smtClean="0"/>
              <a:t> </a:t>
            </a:r>
            <a:r>
              <a:rPr lang="en-US" dirty="0" err="1" smtClean="0"/>
              <a:t>Fibra</a:t>
            </a:r>
            <a:r>
              <a:rPr lang="en-US" dirty="0" smtClean="0"/>
              <a:t>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90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>
            <a:spLocks noGrp="1"/>
          </p:cNvSpPr>
          <p:nvPr>
            <p:ph type="title"/>
          </p:nvPr>
        </p:nvSpPr>
        <p:spPr>
          <a:xfrm>
            <a:off x="662940" y="635000"/>
            <a:ext cx="16573500" cy="145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8500"/>
              <a:buFont typeface="Poppins"/>
              <a:buNone/>
            </a:pPr>
            <a:r>
              <a:rPr lang="es-MX" dirty="0" smtClean="0"/>
              <a:t>Plan</a:t>
            </a:r>
            <a:endParaRPr dirty="0"/>
          </a:p>
        </p:txBody>
      </p:sp>
      <p:sp>
        <p:nvSpPr>
          <p:cNvPr id="136" name="Google Shape;136;p28"/>
          <p:cNvSpPr txBox="1">
            <a:spLocks noGrp="1"/>
          </p:cNvSpPr>
          <p:nvPr>
            <p:ph type="body" idx="1"/>
          </p:nvPr>
        </p:nvSpPr>
        <p:spPr>
          <a:xfrm>
            <a:off x="662940" y="2887369"/>
            <a:ext cx="15250922" cy="90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[OK] Get context of </a:t>
            </a:r>
            <a:r>
              <a:rPr lang="en-US" dirty="0" err="1" smtClean="0">
                <a:solidFill>
                  <a:srgbClr val="00B050"/>
                </a:solidFill>
              </a:rPr>
              <a:t>PoC</a:t>
            </a:r>
            <a:r>
              <a:rPr lang="en-US" dirty="0">
                <a:solidFill>
                  <a:srgbClr val="00B050"/>
                </a:solidFill>
              </a:rPr>
              <a:t>.</a:t>
            </a:r>
            <a:endParaRPr lang="en-US" dirty="0" smtClean="0">
              <a:solidFill>
                <a:srgbClr val="00B050"/>
              </a:solidFill>
            </a:endParaRP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[OK] Build a team.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dirty="0"/>
              <a:t>Front Developers : Nestor, Andres.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dirty="0"/>
              <a:t>Leader Cell’s : Williams, Rodrigo.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dirty="0"/>
              <a:t>Architects : Hans, Cesar.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[OK] Get requirements.</a:t>
            </a: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[Run] Set up on WOM.</a:t>
            </a: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/>
              <a:t>[Run] Implementation.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</a:pPr>
            <a:endParaRPr lang="en-US" dirty="0" smtClean="0"/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08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title"/>
          </p:nvPr>
        </p:nvSpPr>
        <p:spPr>
          <a:xfrm>
            <a:off x="10579100" y="498476"/>
            <a:ext cx="13023850" cy="145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0"/>
              <a:buFont typeface="Poppins"/>
              <a:buNone/>
            </a:pPr>
            <a:r>
              <a:rPr lang="es-MX" dirty="0" smtClean="0"/>
              <a:t>Set up WOM</a:t>
            </a:r>
            <a:endParaRPr lang="en-US" dirty="0"/>
          </a:p>
        </p:txBody>
      </p:sp>
      <p:sp>
        <p:nvSpPr>
          <p:cNvPr id="130" name="Google Shape;130;p27"/>
          <p:cNvSpPr txBox="1">
            <a:spLocks noGrp="1"/>
          </p:cNvSpPr>
          <p:nvPr>
            <p:ph type="body" idx="1"/>
          </p:nvPr>
        </p:nvSpPr>
        <p:spPr>
          <a:xfrm>
            <a:off x="10579100" y="2696386"/>
            <a:ext cx="13023850" cy="90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[OK] </a:t>
            </a:r>
            <a:r>
              <a:rPr lang="en-US" dirty="0" smtClean="0"/>
              <a:t>Select </a:t>
            </a:r>
            <a:r>
              <a:rPr lang="en-US" dirty="0" err="1" smtClean="0"/>
              <a:t>microfront</a:t>
            </a:r>
            <a:r>
              <a:rPr lang="en-US" dirty="0" smtClean="0"/>
              <a:t> framework</a:t>
            </a:r>
          </a:p>
          <a:p>
            <a:pPr marL="1371600" lvl="3" indent="0"/>
            <a:r>
              <a:rPr lang="es-CL" sz="4700" dirty="0" smtClean="0">
                <a:solidFill>
                  <a:schemeClr val="bg1"/>
                </a:solidFill>
              </a:rPr>
              <a:t>“Single-SPA”</a:t>
            </a:r>
            <a:endParaRPr lang="en-US" sz="4700" dirty="0" smtClean="0">
              <a:solidFill>
                <a:schemeClr val="bg1"/>
              </a:solidFill>
            </a:endParaRP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7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[</a:t>
            </a:r>
            <a:r>
              <a:rPr lang="en-US" sz="4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OK] </a:t>
            </a:r>
            <a:r>
              <a:rPr lang="en-US" dirty="0" smtClean="0"/>
              <a:t>Get </a:t>
            </a:r>
            <a:r>
              <a:rPr lang="en-US" dirty="0" err="1" smtClean="0"/>
              <a:t>git</a:t>
            </a:r>
            <a:r>
              <a:rPr lang="en-US" dirty="0" smtClean="0"/>
              <a:t> sources old </a:t>
            </a:r>
            <a:r>
              <a:rPr lang="en-US" dirty="0" err="1" smtClean="0"/>
              <a:t>PoC</a:t>
            </a:r>
            <a:r>
              <a:rPr lang="en-US" dirty="0" smtClean="0"/>
              <a:t>.</a:t>
            </a:r>
          </a:p>
          <a:p>
            <a:pPr marL="914400" lvl="2" indent="0"/>
            <a:endParaRPr lang="en-US" dirty="0" smtClean="0"/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[OK] </a:t>
            </a:r>
            <a:r>
              <a:rPr lang="en-US" dirty="0" smtClean="0"/>
              <a:t>Local execution of old </a:t>
            </a:r>
            <a:r>
              <a:rPr lang="en-US" dirty="0" err="1" smtClean="0"/>
              <a:t>PoC</a:t>
            </a:r>
            <a:r>
              <a:rPr lang="en-US" dirty="0" smtClean="0"/>
              <a:t>.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[Run] </a:t>
            </a:r>
            <a:r>
              <a:rPr lang="en-US" dirty="0" smtClean="0"/>
              <a:t>Define the epic and histories. 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</a:pPr>
            <a:endParaRPr lang="en-US" dirty="0" smtClean="0"/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12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>
            <a:spLocks noGrp="1"/>
          </p:cNvSpPr>
          <p:nvPr>
            <p:ph type="title"/>
          </p:nvPr>
        </p:nvSpPr>
        <p:spPr>
          <a:xfrm>
            <a:off x="662940" y="635000"/>
            <a:ext cx="16573500" cy="145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8500"/>
              <a:buFont typeface="Poppins"/>
              <a:buNone/>
            </a:pPr>
            <a:r>
              <a:rPr lang="es-MX" dirty="0" smtClean="0"/>
              <a:t>Plan</a:t>
            </a:r>
            <a:endParaRPr dirty="0"/>
          </a:p>
        </p:txBody>
      </p:sp>
      <p:sp>
        <p:nvSpPr>
          <p:cNvPr id="136" name="Google Shape;136;p28"/>
          <p:cNvSpPr txBox="1">
            <a:spLocks noGrp="1"/>
          </p:cNvSpPr>
          <p:nvPr>
            <p:ph type="body" idx="1"/>
          </p:nvPr>
        </p:nvSpPr>
        <p:spPr>
          <a:xfrm>
            <a:off x="662940" y="2887369"/>
            <a:ext cx="15250922" cy="90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[OK] Get context of </a:t>
            </a:r>
            <a:r>
              <a:rPr lang="en-US" dirty="0" err="1" smtClean="0">
                <a:solidFill>
                  <a:srgbClr val="00B050"/>
                </a:solidFill>
              </a:rPr>
              <a:t>PoC</a:t>
            </a:r>
            <a:r>
              <a:rPr lang="en-US" dirty="0">
                <a:solidFill>
                  <a:srgbClr val="00B050"/>
                </a:solidFill>
              </a:rPr>
              <a:t>.</a:t>
            </a:r>
            <a:endParaRPr lang="en-US" dirty="0" smtClean="0">
              <a:solidFill>
                <a:srgbClr val="00B050"/>
              </a:solidFill>
            </a:endParaRP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[OK] Build a team.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dirty="0"/>
              <a:t>Front Developers : Nestor, Andres.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dirty="0"/>
              <a:t>Leader Cell’s : Williams, Rodrigo.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dirty="0"/>
              <a:t>Architects : Hans, Cesar.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[OK] Get requirements.</a:t>
            </a: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[Run] Set up on WOM.</a:t>
            </a:r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[Run] Implementation.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</a:pPr>
            <a:endParaRPr lang="en-US" dirty="0" smtClean="0"/>
          </a:p>
          <a:p>
            <a:pPr marL="68580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008C"/>
              </a:buClr>
              <a:buSzPts val="55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58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1_BasicWhite">
  <a:themeElements>
    <a:clrScheme name="WOM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4D068C"/>
      </a:accent1>
      <a:accent2>
        <a:srgbClr val="E81D79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4D068C"/>
      </a:hlink>
      <a:folHlink>
        <a:srgbClr val="E81D7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1737</TotalTime>
  <Words>396</Words>
  <Application>Microsoft Office PowerPoint</Application>
  <PresentationFormat>Personalizado</PresentationFormat>
  <Paragraphs>74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Poppins</vt:lpstr>
      <vt:lpstr>Helvetica Neue</vt:lpstr>
      <vt:lpstr>Arial</vt:lpstr>
      <vt:lpstr>21_BasicWhite</vt:lpstr>
      <vt:lpstr>Presentación de PowerPoint</vt:lpstr>
      <vt:lpstr>Proof of Concept and Prototype Micro-Frontend</vt:lpstr>
      <vt:lpstr>Plan</vt:lpstr>
      <vt:lpstr>Context (Labs)</vt:lpstr>
      <vt:lpstr>Plan</vt:lpstr>
      <vt:lpstr>Requirements of POC</vt:lpstr>
      <vt:lpstr>Plan</vt:lpstr>
      <vt:lpstr>Set up WOM</vt:lpstr>
      <vt:lpstr>Plan</vt:lpstr>
      <vt:lpstr>Implementation (Jira EA-37)</vt:lpstr>
      <vt:lpstr>Front Technology Stack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César Alexis Ogalde Hernandez</dc:creator>
  <cp:lastModifiedBy>César Alexis Ogalde Hernandez</cp:lastModifiedBy>
  <cp:revision>19</cp:revision>
  <dcterms:modified xsi:type="dcterms:W3CDTF">2022-10-07T12:56:04Z</dcterms:modified>
</cp:coreProperties>
</file>