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9" r:id="rId2"/>
    <p:sldId id="260" r:id="rId3"/>
    <p:sldId id="265" r:id="rId4"/>
    <p:sldId id="264" r:id="rId5"/>
    <p:sldId id="274" r:id="rId6"/>
    <p:sldId id="272" r:id="rId7"/>
    <p:sldId id="275" r:id="rId8"/>
    <p:sldId id="273" r:id="rId9"/>
    <p:sldId id="277" r:id="rId10"/>
    <p:sldId id="276" r:id="rId11"/>
    <p:sldId id="278" r:id="rId12"/>
    <p:sldId id="271" r:id="rId13"/>
  </p:sldIdLst>
  <p:sldSz cx="24384000" cy="13716000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6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915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02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51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65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2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44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25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355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79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29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4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"/>
            <a:ext cx="24384000" cy="1368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ítulo">
  <p:cSld name="5_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  <a:defRPr sz="1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contenido  ">
  <p:cSld name="1_Título y contenido  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2007746" y="12706400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  <a:defRPr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bg>
      <p:bgPr>
        <a:solidFill>
          <a:srgbClr val="4F008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5" y="0"/>
            <a:ext cx="24378809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4816" y="6093424"/>
            <a:ext cx="3598276" cy="152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bg>
      <p:bgPr>
        <a:solidFill>
          <a:srgbClr val="4F008C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6820" y="11224260"/>
            <a:ext cx="4107180" cy="24917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85800" y="654101"/>
            <a:ext cx="23157180" cy="157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85800" y="2453286"/>
            <a:ext cx="23157180" cy="982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9535944" y="303923"/>
            <a:ext cx="14848056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lvl="0"/>
            <a:r>
              <a:rPr lang="en-US" dirty="0" smtClean="0"/>
              <a:t>Implementation (Jira </a:t>
            </a:r>
            <a:r>
              <a:rPr lang="en-US" dirty="0"/>
              <a:t>EA-37)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832715" y="2178996"/>
            <a:ext cx="14770235" cy="11147897"/>
          </a:xfrm>
        </p:spPr>
        <p:txBody>
          <a:bodyPr>
            <a:normAutofit fontScale="85000" lnSpcReduction="10000"/>
          </a:bodyPr>
          <a:lstStyle/>
          <a:p>
            <a:pPr marL="685800" lvl="1" indent="0"/>
            <a:r>
              <a:rPr lang="en-US" b="1" dirty="0" smtClean="0"/>
              <a:t>Functional Histories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Check Availability for Fiber Public.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</a:t>
            </a:r>
            <a:r>
              <a:rPr lang="en-US" dirty="0" err="1" smtClean="0"/>
              <a:t>FrontLabs</a:t>
            </a:r>
            <a:r>
              <a:rPr lang="en-US" dirty="0" smtClean="0"/>
              <a:t> for </a:t>
            </a:r>
            <a:r>
              <a:rPr lang="en-US" dirty="0" err="1" smtClean="0"/>
              <a:t>Microfrontends</a:t>
            </a:r>
            <a:r>
              <a:rPr lang="en-US" dirty="0" smtClean="0"/>
              <a:t> (menu, header, bar and static).</a:t>
            </a:r>
          </a:p>
          <a:p>
            <a:pPr marL="1143000" lvl="2" indent="0"/>
            <a:endParaRPr lang="en-US" dirty="0" smtClean="0"/>
          </a:p>
          <a:p>
            <a:pPr marL="685800" lvl="1" indent="0"/>
            <a:r>
              <a:rPr lang="en-US" b="1" dirty="0" smtClean="0"/>
              <a:t>Technical Histories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Callable from iframe, embed and front labs.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[Sec]</a:t>
            </a:r>
            <a:r>
              <a:rPr lang="en-US" dirty="0" smtClean="0"/>
              <a:t> Cookies many context security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Get anonymous token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[DevOps]</a:t>
            </a:r>
            <a:r>
              <a:rPr lang="en-US" dirty="0" smtClean="0"/>
              <a:t> CI/CD by </a:t>
            </a:r>
            <a:r>
              <a:rPr lang="en-US" dirty="0" err="1" smtClean="0"/>
              <a:t>Microfrontend</a:t>
            </a:r>
            <a:r>
              <a:rPr lang="en-US" dirty="0" smtClean="0"/>
              <a:t>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[QA]</a:t>
            </a:r>
            <a:r>
              <a:rPr lang="en-US" dirty="0" smtClean="0"/>
              <a:t> Quality gates (Automatically test, best practices, libraries </a:t>
            </a:r>
            <a:r>
              <a:rPr lang="en-US" dirty="0" err="1" smtClean="0"/>
              <a:t>Wom</a:t>
            </a:r>
            <a:r>
              <a:rPr lang="en-US" dirty="0" smtClean="0"/>
              <a:t> supported).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External Conversational input/</a:t>
            </a:r>
            <a:r>
              <a:rPr lang="en-US" dirty="0" err="1" smtClean="0"/>
              <a:t>ouput</a:t>
            </a: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Framework Selection for </a:t>
            </a:r>
            <a:r>
              <a:rPr lang="en-US" dirty="0" err="1" smtClean="0"/>
              <a:t>microfronends</a:t>
            </a: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s-MX" dirty="0" smtClean="0"/>
              <a:t>Front </a:t>
            </a:r>
            <a:r>
              <a:rPr lang="en-US" dirty="0" smtClean="0"/>
              <a:t>Technology</a:t>
            </a:r>
            <a:r>
              <a:rPr lang="es-MX" dirty="0" smtClean="0"/>
              <a:t>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s-MX" dirty="0" err="1" smtClean="0"/>
              <a:t>React</a:t>
            </a:r>
            <a:endParaRPr lang="es-MX" dirty="0" smtClean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Single</a:t>
            </a:r>
            <a:r>
              <a:rPr lang="es-MX" dirty="0" smtClean="0"/>
              <a:t> SPA (</a:t>
            </a:r>
            <a:r>
              <a:rPr lang="es-MX" dirty="0" err="1" smtClean="0"/>
              <a:t>Microfrontend</a:t>
            </a:r>
            <a:r>
              <a:rPr lang="es-MX" dirty="0" smtClean="0"/>
              <a:t> Framework).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s-MX" dirty="0" smtClean="0"/>
              <a:t>AWS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Buckets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MX" dirty="0" smtClean="0"/>
              <a:t>Cloud Front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MX" dirty="0" smtClean="0"/>
              <a:t>API Gateway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</a:pP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2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</a:pPr>
            <a:r>
              <a:rPr lang="en-US" dirty="0" smtClean="0"/>
              <a:t>Proof</a:t>
            </a:r>
            <a:r>
              <a:rPr lang="es-MX" dirty="0" smtClean="0"/>
              <a:t> of Concept</a:t>
            </a:r>
            <a:br>
              <a:rPr lang="es-MX" dirty="0" smtClean="0"/>
            </a:br>
            <a:r>
              <a:rPr lang="es-MX" dirty="0" smtClean="0"/>
              <a:t>and </a:t>
            </a:r>
            <a:r>
              <a:rPr lang="en-US" dirty="0" smtClean="0"/>
              <a:t>Prototype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n-US" dirty="0" smtClean="0"/>
              <a:t>Micro-Frontend</a:t>
            </a:r>
            <a:endParaRPr lang="en-US" dirty="0"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</a:pPr>
            <a:r>
              <a:rPr lang="en-US" dirty="0" smtClean="0"/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[OK] Build a team.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n-US" dirty="0" smtClean="0"/>
              <a:t>Context (Labs)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1948815"/>
            <a:ext cx="12890872" cy="99309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redondeado 4"/>
          <p:cNvSpPr/>
          <p:nvPr/>
        </p:nvSpPr>
        <p:spPr>
          <a:xfrm>
            <a:off x="11128443" y="2607013"/>
            <a:ext cx="12198485" cy="55447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Developers</a:t>
            </a:r>
            <a:r>
              <a:rPr lang="en-US" dirty="0"/>
              <a:t> : </a:t>
            </a:r>
            <a:r>
              <a:rPr lang="en-US" dirty="0" smtClean="0"/>
              <a:t>Nestor B., </a:t>
            </a:r>
            <a:r>
              <a:rPr lang="en-US" dirty="0" smtClean="0"/>
              <a:t>Andres M+1.</a:t>
            </a:r>
            <a:endParaRPr lang="en-US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Leader Cell’s </a:t>
            </a:r>
            <a:r>
              <a:rPr lang="en-US" dirty="0"/>
              <a:t>: </a:t>
            </a:r>
            <a:r>
              <a:rPr lang="en-US" dirty="0" smtClean="0"/>
              <a:t>Mario G., Rodrigo P.</a:t>
            </a:r>
            <a:endParaRPr lang="en-US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Architects</a:t>
            </a:r>
            <a:r>
              <a:rPr lang="en-US" dirty="0"/>
              <a:t> : </a:t>
            </a:r>
            <a:r>
              <a:rPr lang="en-US" dirty="0" smtClean="0"/>
              <a:t>Hans S., Cesar O.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n-US" dirty="0" smtClean="0"/>
              <a:t>Requirements</a:t>
            </a:r>
            <a:r>
              <a:rPr lang="es-MX" dirty="0" smtClean="0"/>
              <a:t> of POC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629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Component reuse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Use by iframe, web y application container.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Security Authorization/ Authenticate (Public, Customer and Collaborator).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Development velocity.</a:t>
            </a: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Google Shape;129;p27"/>
          <p:cNvSpPr txBox="1">
            <a:spLocks/>
          </p:cNvSpPr>
          <p:nvPr/>
        </p:nvSpPr>
        <p:spPr>
          <a:xfrm>
            <a:off x="10579100" y="931173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 sz="8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Selected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5" name="Google Shape;130;p27"/>
          <p:cNvSpPr txBox="1">
            <a:spLocks/>
          </p:cNvSpPr>
          <p:nvPr/>
        </p:nvSpPr>
        <p:spPr>
          <a:xfrm>
            <a:off x="10579100" y="10942199"/>
            <a:ext cx="13023850" cy="170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Check Availability for </a:t>
            </a:r>
            <a:r>
              <a:rPr lang="en-US" dirty="0" smtClean="0"/>
              <a:t>Fiber Public (</a:t>
            </a:r>
            <a:r>
              <a:rPr lang="en-US" dirty="0" err="1" smtClean="0"/>
              <a:t>Factibilidad</a:t>
            </a:r>
            <a:r>
              <a:rPr lang="en-US" dirty="0" smtClean="0"/>
              <a:t> </a:t>
            </a:r>
            <a:r>
              <a:rPr lang="en-US" dirty="0" err="1" smtClean="0"/>
              <a:t>Fibra</a:t>
            </a:r>
            <a:r>
              <a:rPr lang="en-US" dirty="0" smtClean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Developers</a:t>
            </a:r>
            <a:r>
              <a:rPr lang="en-US" dirty="0"/>
              <a:t> : Nestor B.,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Leader Cell’s </a:t>
            </a:r>
            <a:r>
              <a:rPr lang="en-US" dirty="0"/>
              <a:t>: Mario G., Rodrigo P.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Architects</a:t>
            </a:r>
            <a:r>
              <a:rPr lang="en-US" dirty="0"/>
              <a:t> : Hans S., Cesar 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s-MX" dirty="0" smtClean="0"/>
              <a:t>Set up WOM</a:t>
            </a:r>
            <a:endParaRPr lang="en-US"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96386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[OK] </a:t>
            </a:r>
            <a:r>
              <a:rPr lang="en-US" dirty="0" smtClean="0"/>
              <a:t>Select </a:t>
            </a:r>
            <a:r>
              <a:rPr lang="en-US" dirty="0" err="1" smtClean="0"/>
              <a:t>microfront</a:t>
            </a:r>
            <a:r>
              <a:rPr lang="en-US" dirty="0" smtClean="0"/>
              <a:t> framework</a:t>
            </a:r>
          </a:p>
          <a:p>
            <a:pPr marL="1371600" lvl="3" indent="0"/>
            <a:r>
              <a:rPr lang="es-CL" sz="4700" dirty="0" smtClean="0">
                <a:solidFill>
                  <a:schemeClr val="bg1"/>
                </a:solidFill>
              </a:rPr>
              <a:t>“Single-SPA”</a:t>
            </a:r>
            <a:endParaRPr lang="en-US" sz="4700" dirty="0" smtClean="0">
              <a:solidFill>
                <a:schemeClr val="bg1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OK] </a:t>
            </a:r>
            <a:r>
              <a:rPr lang="en-US" dirty="0" smtClean="0"/>
              <a:t>Get </a:t>
            </a:r>
            <a:r>
              <a:rPr lang="en-US" dirty="0" err="1" smtClean="0"/>
              <a:t>git</a:t>
            </a:r>
            <a:r>
              <a:rPr lang="en-US" dirty="0" smtClean="0"/>
              <a:t> sources old </a:t>
            </a:r>
            <a:r>
              <a:rPr lang="en-US" dirty="0" err="1" smtClean="0"/>
              <a:t>PoC</a:t>
            </a:r>
            <a:r>
              <a:rPr lang="en-US" dirty="0" smtClean="0"/>
              <a:t>.</a:t>
            </a:r>
          </a:p>
          <a:p>
            <a:pPr marL="914400" lvl="2" indent="0"/>
            <a:endParaRPr lang="en-US" dirty="0" smtClean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[OK] </a:t>
            </a:r>
            <a:r>
              <a:rPr lang="en-US" dirty="0" smtClean="0"/>
              <a:t>Local execution of old </a:t>
            </a:r>
            <a:r>
              <a:rPr lang="en-US" dirty="0" err="1" smtClean="0"/>
              <a:t>PoC</a:t>
            </a:r>
            <a:r>
              <a:rPr lang="en-US" dirty="0" smtClean="0"/>
              <a:t>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[Run] </a:t>
            </a:r>
            <a:r>
              <a:rPr lang="en-US" dirty="0" smtClean="0"/>
              <a:t>Define the epic and histories.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 Developers</a:t>
            </a:r>
            <a:r>
              <a:rPr lang="en-US" dirty="0"/>
              <a:t> : Nestor B.,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Leader Cell’s </a:t>
            </a:r>
            <a:r>
              <a:rPr lang="en-US" dirty="0"/>
              <a:t>: Mario G., Rodrigo P.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Architects</a:t>
            </a:r>
            <a:r>
              <a:rPr lang="en-US" dirty="0"/>
              <a:t> : Hans S., Cesar 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WOM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4D068C"/>
      </a:accent1>
      <a:accent2>
        <a:srgbClr val="E81D79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4D068C"/>
      </a:hlink>
      <a:folHlink>
        <a:srgbClr val="E81D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412</Words>
  <Application>Microsoft Office PowerPoint</Application>
  <PresentationFormat>Personalizado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Helvetica Neue</vt:lpstr>
      <vt:lpstr>Arial</vt:lpstr>
      <vt:lpstr>Poppins</vt:lpstr>
      <vt:lpstr>21_BasicWhite</vt:lpstr>
      <vt:lpstr>Presentación de PowerPoint</vt:lpstr>
      <vt:lpstr>Proof of Concept and Prototype Micro-Frontend</vt:lpstr>
      <vt:lpstr>Plan</vt:lpstr>
      <vt:lpstr>Context (Labs)</vt:lpstr>
      <vt:lpstr>Plan</vt:lpstr>
      <vt:lpstr>Requirements of POC</vt:lpstr>
      <vt:lpstr>Plan</vt:lpstr>
      <vt:lpstr>Set up WOM</vt:lpstr>
      <vt:lpstr>Plan</vt:lpstr>
      <vt:lpstr>Implementation (Jira EA-37)</vt:lpstr>
      <vt:lpstr>Front Technology Stack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Alexis Ogalde Hernandez</dc:creator>
  <cp:lastModifiedBy>César Alexis Ogalde Hernandez</cp:lastModifiedBy>
  <cp:revision>22</cp:revision>
  <dcterms:modified xsi:type="dcterms:W3CDTF">2022-10-25T16:07:16Z</dcterms:modified>
</cp:coreProperties>
</file>