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9" r:id="rId2"/>
    <p:sldId id="260" r:id="rId3"/>
    <p:sldId id="265" r:id="rId4"/>
    <p:sldId id="264" r:id="rId5"/>
    <p:sldId id="282" r:id="rId6"/>
    <p:sldId id="279" r:id="rId7"/>
    <p:sldId id="272" r:id="rId8"/>
    <p:sldId id="280" r:id="rId9"/>
    <p:sldId id="281" r:id="rId10"/>
    <p:sldId id="271" r:id="rId11"/>
  </p:sldIdLst>
  <p:sldSz cx="24384000" cy="137160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15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2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4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71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82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5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72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3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"/>
            <a:ext cx="24384000" cy="1368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">
  <p:cSld name="5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  <a:defRPr sz="1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contenido  ">
  <p:cSld name="1_Título y contenido 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2007746" y="1270640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  <a:defRPr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solidFill>
          <a:srgbClr val="4F008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5" y="0"/>
            <a:ext cx="2437880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816" y="6093424"/>
            <a:ext cx="3598276" cy="152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bg>
      <p:bgPr>
        <a:solidFill>
          <a:srgbClr val="4F008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6820" y="11224260"/>
            <a:ext cx="4107180" cy="24917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5800" y="654101"/>
            <a:ext cx="23157180" cy="157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85800" y="2453286"/>
            <a:ext cx="23157180" cy="98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</a:pPr>
            <a:r>
              <a:rPr lang="en-US" dirty="0" smtClean="0"/>
              <a:t>Technical Requirements</a:t>
            </a:r>
            <a:br>
              <a:rPr lang="en-US" dirty="0" smtClean="0"/>
            </a:br>
            <a:r>
              <a:rPr lang="en-US" dirty="0" err="1" smtClean="0"/>
              <a:t>WomCX</a:t>
            </a:r>
            <a:endParaRPr lang="en-US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</a:pPr>
            <a:r>
              <a:rPr lang="en-US" dirty="0" smtClean="0"/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Authenticate.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Authorization.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Access Control.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226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Authenticate</a:t>
            </a:r>
            <a:br>
              <a:rPr lang="en-US" dirty="0" smtClean="0"/>
            </a:br>
            <a:r>
              <a:rPr lang="en-US" sz="7200" dirty="0" smtClean="0"/>
              <a:t>Are you </a:t>
            </a:r>
            <a:r>
              <a:rPr lang="en-US" sz="7200" dirty="0"/>
              <a:t>Thomas A.</a:t>
            </a:r>
            <a:r>
              <a:rPr lang="en-US" sz="7200" b="0" dirty="0"/>
              <a:t> </a:t>
            </a:r>
            <a:r>
              <a:rPr lang="en-US" sz="7200" dirty="0"/>
              <a:t>Anderson</a:t>
            </a:r>
            <a:r>
              <a:rPr lang="en-US" sz="7200" dirty="0" smtClean="0"/>
              <a:t>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06" y="2957209"/>
            <a:ext cx="14561834" cy="10645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226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Authenticate</a:t>
            </a:r>
            <a:br>
              <a:rPr lang="en-US" dirty="0" smtClean="0"/>
            </a:br>
            <a:r>
              <a:rPr lang="en-US" sz="7200" dirty="0" smtClean="0"/>
              <a:t>Are you </a:t>
            </a:r>
            <a:r>
              <a:rPr lang="en-US" sz="7200" dirty="0"/>
              <a:t>Thomas A.</a:t>
            </a:r>
            <a:r>
              <a:rPr lang="en-US" sz="7200" b="0" dirty="0"/>
              <a:t> </a:t>
            </a:r>
            <a:r>
              <a:rPr lang="en-US" sz="7200" dirty="0"/>
              <a:t>Anderson</a:t>
            </a:r>
            <a:r>
              <a:rPr lang="en-US" sz="72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Authenticate.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Authorization</a:t>
            </a:r>
            <a:r>
              <a:rPr lang="en-US" dirty="0" smtClean="0"/>
              <a:t>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Profile.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lvl="0"/>
            <a:r>
              <a:rPr lang="en-US" dirty="0"/>
              <a:t>Authorization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Authenticate.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Authorization.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User Profile</a:t>
            </a:r>
            <a:r>
              <a:rPr lang="en-US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lvl="0"/>
            <a:r>
              <a:rPr lang="en-US" dirty="0" smtClean="0"/>
              <a:t>Access Control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311320" y="2354093"/>
            <a:ext cx="1019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Desacoplado</a:t>
            </a:r>
            <a:r>
              <a:rPr lang="en-US" sz="2800" dirty="0" smtClean="0">
                <a:solidFill>
                  <a:schemeClr val="bg1"/>
                </a:solidFill>
              </a:rPr>
              <a:t> al </a:t>
            </a:r>
            <a:r>
              <a:rPr lang="en-US" sz="2800" dirty="0" err="1" smtClean="0">
                <a:solidFill>
                  <a:schemeClr val="bg1"/>
                </a:solidFill>
              </a:rPr>
              <a:t>Microfront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Sistema de </a:t>
            </a:r>
            <a:r>
              <a:rPr lang="en-US" sz="2800" dirty="0" err="1" smtClean="0">
                <a:solidFill>
                  <a:schemeClr val="bg1"/>
                </a:solidFill>
              </a:rPr>
              <a:t>Gestión</a:t>
            </a:r>
            <a:r>
              <a:rPr lang="en-US" sz="2800" dirty="0" smtClean="0">
                <a:solidFill>
                  <a:schemeClr val="bg1"/>
                </a:solidFill>
              </a:rPr>
              <a:t> de RBAC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CORS /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WOM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4D068C"/>
      </a:accent1>
      <a:accent2>
        <a:srgbClr val="E81D79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4D068C"/>
      </a:hlink>
      <a:folHlink>
        <a:srgbClr val="E81D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41</Words>
  <Application>Microsoft Office PowerPoint</Application>
  <PresentationFormat>Personalizado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Poppins</vt:lpstr>
      <vt:lpstr>21_BasicWhite</vt:lpstr>
      <vt:lpstr>Presentación de PowerPoint</vt:lpstr>
      <vt:lpstr>Technical Requirements WomCX</vt:lpstr>
      <vt:lpstr>Requirements</vt:lpstr>
      <vt:lpstr>Authenticate Are you Thomas A. Anderson?</vt:lpstr>
      <vt:lpstr>Authenticate Are you Thomas A. Anderson?</vt:lpstr>
      <vt:lpstr>Requirements</vt:lpstr>
      <vt:lpstr>Authorization</vt:lpstr>
      <vt:lpstr>Requirements</vt:lpstr>
      <vt:lpstr>Access Control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Alexis Ogalde Hernandez</dc:creator>
  <cp:lastModifiedBy>César Alexis Ogalde Hernandez</cp:lastModifiedBy>
  <cp:revision>31</cp:revision>
  <dcterms:modified xsi:type="dcterms:W3CDTF">2022-10-17T06:27:04Z</dcterms:modified>
</cp:coreProperties>
</file>