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442E-2E80-4512-98E9-62FB60BBB016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CCC3-745A-4DE7-9703-95EDD14DB5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442E-2E80-4512-98E9-62FB60BBB016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CCC3-745A-4DE7-9703-95EDD14DB5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442E-2E80-4512-98E9-62FB60BBB016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CCC3-745A-4DE7-9703-95EDD14DB5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442E-2E80-4512-98E9-62FB60BBB016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CCC3-745A-4DE7-9703-95EDD14DB5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442E-2E80-4512-98E9-62FB60BBB016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CCC3-745A-4DE7-9703-95EDD14DB5E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442E-2E80-4512-98E9-62FB60BBB016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CCC3-745A-4DE7-9703-95EDD14DB5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442E-2E80-4512-98E9-62FB60BBB016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CCC3-745A-4DE7-9703-95EDD14DB5E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442E-2E80-4512-98E9-62FB60BBB016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CCC3-745A-4DE7-9703-95EDD14DB5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442E-2E80-4512-98E9-62FB60BBB016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CCC3-745A-4DE7-9703-95EDD14DB5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442E-2E80-4512-98E9-62FB60BBB016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CCC3-745A-4DE7-9703-95EDD14DB5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442E-2E80-4512-98E9-62FB60BBB016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CCC3-745A-4DE7-9703-95EDD14DB5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C5B442E-2E80-4512-98E9-62FB60BBB016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0D0CCC3-745A-4DE7-9703-95EDD14DB5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communicate?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3962400"/>
            <a:ext cx="94370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84" y="4343400"/>
            <a:ext cx="94370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43400"/>
            <a:ext cx="94370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43400"/>
            <a:ext cx="94370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495800"/>
            <a:ext cx="94370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Cohner\AppData\Local\Microsoft\Windows\Temporary Internet Files\Content.IE5\RVV76M8O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056" y="19812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1600" y="384092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Wireless (Internal to Network)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85501" y="3317493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Cellular (External)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82056" y="151211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Alert Server</a:t>
            </a:r>
            <a:endParaRPr lang="en-US" dirty="0"/>
          </a:p>
        </p:txBody>
      </p:sp>
      <p:pic>
        <p:nvPicPr>
          <p:cNvPr id="1029" name="Picture 5" descr="C:\Users\Cohner\AppData\Local\Microsoft\Windows\Temporary Internet Files\Content.IE5\RVV76M8O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63" y="143351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462147" y="865782"/>
            <a:ext cx="1494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 (UWPD)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95600" y="3640658"/>
            <a:ext cx="685800" cy="702742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876800" y="3326470"/>
            <a:ext cx="1219200" cy="550342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14600" y="3601641"/>
            <a:ext cx="609600" cy="56244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32120" y="3447535"/>
            <a:ext cx="725680" cy="3933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029200" y="2590800"/>
            <a:ext cx="2214563" cy="2476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1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Service (Exe, jar, </a:t>
            </a:r>
            <a:r>
              <a:rPr lang="en-US" dirty="0" err="1" smtClean="0"/>
              <a:t>ect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Could run on server with minimal set up</a:t>
            </a:r>
          </a:p>
          <a:p>
            <a:pPr lvl="1"/>
            <a:r>
              <a:rPr lang="en-US" dirty="0" smtClean="0"/>
              <a:t>Could be quick and easy for communication</a:t>
            </a:r>
          </a:p>
          <a:p>
            <a:pPr lvl="1"/>
            <a:r>
              <a:rPr lang="en-US" dirty="0" smtClean="0"/>
              <a:t>Could design our own backend well</a:t>
            </a:r>
          </a:p>
          <a:p>
            <a:r>
              <a:rPr lang="en-US" dirty="0" smtClean="0"/>
              <a:t>Disadvantages </a:t>
            </a:r>
          </a:p>
          <a:p>
            <a:pPr lvl="1"/>
            <a:r>
              <a:rPr lang="en-US" dirty="0" smtClean="0"/>
              <a:t>If its not running your screwed</a:t>
            </a:r>
          </a:p>
          <a:p>
            <a:pPr lvl="1"/>
            <a:r>
              <a:rPr lang="en-US" dirty="0" smtClean="0"/>
              <a:t>How to interface with SQL well if we need to add a database</a:t>
            </a:r>
          </a:p>
          <a:p>
            <a:pPr lvl="1"/>
            <a:r>
              <a:rPr lang="en-US" dirty="0" smtClean="0"/>
              <a:t>Possible cannot provide a consistent response.</a:t>
            </a:r>
          </a:p>
          <a:p>
            <a:pPr lvl="1"/>
            <a:r>
              <a:rPr lang="en-US" dirty="0" smtClean="0"/>
              <a:t>A whole lot of work for sockets, binding, error handling </a:t>
            </a:r>
            <a:r>
              <a:rPr lang="en-US" dirty="0" err="1" smtClean="0"/>
              <a:t>ect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83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Resting Service (PHP, HTTP, APACHE)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Service that will be easy to interface with back and forth.</a:t>
            </a:r>
          </a:p>
          <a:p>
            <a:pPr lvl="1"/>
            <a:r>
              <a:rPr lang="en-US" dirty="0" smtClean="0"/>
              <a:t>Relatively safe security standards</a:t>
            </a:r>
          </a:p>
          <a:p>
            <a:pPr lvl="1"/>
            <a:r>
              <a:rPr lang="en-US" dirty="0" smtClean="0"/>
              <a:t>We can configure it to hit internal (</a:t>
            </a:r>
            <a:r>
              <a:rPr lang="en-US" dirty="0" err="1" smtClean="0"/>
              <a:t>WiFi</a:t>
            </a:r>
            <a:r>
              <a:rPr lang="en-US" dirty="0" smtClean="0"/>
              <a:t>) and external (Cellular) with server IP, DMZ, </a:t>
            </a:r>
            <a:r>
              <a:rPr lang="en-US" dirty="0" err="1" smtClean="0"/>
              <a:t>ect</a:t>
            </a:r>
            <a:endParaRPr lang="en-US" dirty="0" smtClean="0"/>
          </a:p>
          <a:p>
            <a:pPr lvl="1"/>
            <a:r>
              <a:rPr lang="en-US" dirty="0" smtClean="0"/>
              <a:t>Can interface really well with internal server structure (Mail, DNS, </a:t>
            </a:r>
            <a:r>
              <a:rPr lang="en-US" dirty="0" err="1" smtClean="0"/>
              <a:t>ect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this is set up on an already established network, say like UW or other city ISP it would be easy to communicate with local law enforcement.</a:t>
            </a:r>
          </a:p>
          <a:p>
            <a:pPr lvl="1"/>
            <a:r>
              <a:rPr lang="en-US" dirty="0" smtClean="0"/>
              <a:t>Could expand into web development as well</a:t>
            </a:r>
          </a:p>
          <a:p>
            <a:pPr lvl="1"/>
            <a:r>
              <a:rPr lang="en-US" dirty="0" smtClean="0"/>
              <a:t>Could establish a SQL database for login purposes, logging, </a:t>
            </a:r>
            <a:r>
              <a:rPr lang="en-US" dirty="0" err="1" smtClean="0"/>
              <a:t>ect</a:t>
            </a:r>
            <a:endParaRPr lang="en-US" dirty="0" smtClean="0"/>
          </a:p>
          <a:p>
            <a:r>
              <a:rPr lang="en-US" dirty="0" err="1" smtClean="0"/>
              <a:t>Disatvantages</a:t>
            </a:r>
            <a:endParaRPr lang="en-US" dirty="0" smtClean="0"/>
          </a:p>
          <a:p>
            <a:pPr lvl="1"/>
            <a:r>
              <a:rPr lang="en-US" dirty="0" smtClean="0"/>
              <a:t>We suck at </a:t>
            </a:r>
            <a:r>
              <a:rPr lang="en-US" dirty="0" err="1" smtClean="0"/>
              <a:t>php</a:t>
            </a:r>
            <a:r>
              <a:rPr lang="en-US" dirty="0" smtClean="0"/>
              <a:t> (getting help from people who know it well)</a:t>
            </a:r>
          </a:p>
          <a:p>
            <a:pPr lvl="1"/>
            <a:r>
              <a:rPr lang="en-US" dirty="0" err="1" smtClean="0"/>
              <a:t>Andriod</a:t>
            </a:r>
            <a:r>
              <a:rPr lang="en-US" dirty="0" smtClean="0"/>
              <a:t> does not play nice with HTTP communication over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9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communicate?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6" y="4030080"/>
            <a:ext cx="486508" cy="94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73" y="4030080"/>
            <a:ext cx="465524" cy="90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Cohner\AppData\Local\Microsoft\Windows\Temporary Internet Files\Content.IE5\RVV76M8O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4" y="4222657"/>
            <a:ext cx="1136072" cy="113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0026" y="481486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Wireless (Internal to Network)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67658" y="333630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Cellular Network (External)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05200" y="3576326"/>
            <a:ext cx="223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Alert Server (Apache PHP SQL)</a:t>
            </a:r>
            <a:endParaRPr lang="en-US" dirty="0"/>
          </a:p>
        </p:txBody>
      </p:sp>
      <p:pic>
        <p:nvPicPr>
          <p:cNvPr id="1029" name="Picture 5" descr="C:\Users\Cohner\AppData\Local\Microsoft\Windows\Temporary Internet Files\Content.IE5\RVV76M8O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19200"/>
            <a:ext cx="1090613" cy="109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462147" y="685800"/>
            <a:ext cx="149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81335" y="3258175"/>
            <a:ext cx="116381" cy="11016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091656" y="4989333"/>
            <a:ext cx="662733" cy="36939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04204" y="3016966"/>
            <a:ext cx="393512" cy="28122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009837" y="5067810"/>
            <a:ext cx="725680" cy="3933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391400" y="2062164"/>
            <a:ext cx="690563" cy="17794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544" y="5474569"/>
            <a:ext cx="465524" cy="90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627" y="5468596"/>
            <a:ext cx="465524" cy="90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604204" y="1637851"/>
            <a:ext cx="1961069" cy="17019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Cohner\AppData\Local\Microsoft\Windows\Temporary Internet Files\Content.IE5\RVV76M8O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091" y="2039066"/>
            <a:ext cx="9779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91357" y="1426587"/>
            <a:ext cx="262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 network DNS, DHCP, </a:t>
            </a:r>
            <a:r>
              <a:rPr lang="en-US" dirty="0" err="1" smtClean="0"/>
              <a:t>Ect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0005" y="2240112"/>
            <a:ext cx="170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DMZ, Gateway External IP</a:t>
            </a:r>
            <a:endParaRPr lang="en-US" dirty="0"/>
          </a:p>
        </p:txBody>
      </p:sp>
      <p:pic>
        <p:nvPicPr>
          <p:cNvPr id="2051" name="Picture 3" descr="C:\Users\Cohner\AppData\Local\Microsoft\Windows\Temporary Internet Files\Content.IE5\RVV76M8O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644" y="2084312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V="1">
            <a:off x="2606579" y="2000310"/>
            <a:ext cx="457200" cy="2398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65274" y="1905000"/>
            <a:ext cx="426083" cy="167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3944" y="3157578"/>
            <a:ext cx="0" cy="4187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0"/>
          </p:cNvCxnSpPr>
          <p:nvPr/>
        </p:nvCxnSpPr>
        <p:spPr>
          <a:xfrm flipV="1">
            <a:off x="4120387" y="3157578"/>
            <a:ext cx="1" cy="4187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14600" y="2971800"/>
            <a:ext cx="669184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283208" y="3200401"/>
            <a:ext cx="646742" cy="470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9193" y="1905000"/>
            <a:ext cx="2438400" cy="19571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08207" y="2478517"/>
            <a:ext cx="2120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Idea yet. </a:t>
            </a:r>
            <a:r>
              <a:rPr lang="en-US" dirty="0" err="1" smtClean="0"/>
              <a:t>Lan</a:t>
            </a:r>
            <a:r>
              <a:rPr lang="en-US" dirty="0" smtClean="0"/>
              <a:t>, ISP, Message forwarding, 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development on </a:t>
            </a:r>
            <a:r>
              <a:rPr lang="en-US" dirty="0" err="1" smtClean="0"/>
              <a:t>Appache</a:t>
            </a:r>
            <a:r>
              <a:rPr lang="en-US" dirty="0" smtClean="0"/>
              <a:t>, and started learning PHP</a:t>
            </a:r>
          </a:p>
          <a:p>
            <a:pPr lvl="1"/>
            <a:r>
              <a:rPr lang="en-US" dirty="0" smtClean="0"/>
              <a:t>Have a fully working apache we server running</a:t>
            </a:r>
          </a:p>
          <a:p>
            <a:pPr lvl="1"/>
            <a:r>
              <a:rPr lang="en-US" dirty="0" smtClean="0"/>
              <a:t>Was able to interface with the web browser easily using PHP and html</a:t>
            </a:r>
          </a:p>
          <a:p>
            <a:pPr lvl="1"/>
            <a:r>
              <a:rPr lang="en-US" dirty="0" smtClean="0"/>
              <a:t>Created a PHP form to deal with first step in our </a:t>
            </a:r>
            <a:r>
              <a:rPr lang="en-US" dirty="0" err="1" smtClean="0"/>
              <a:t>andriod</a:t>
            </a:r>
            <a:r>
              <a:rPr lang="en-US" dirty="0" smtClean="0"/>
              <a:t> GUI</a:t>
            </a:r>
          </a:p>
          <a:p>
            <a:pPr lvl="1"/>
            <a:r>
              <a:rPr lang="en-US" dirty="0" smtClean="0"/>
              <a:t>However, cannot get android to interface well with it yet. (mainly because I am unfamiliar with http client side). </a:t>
            </a:r>
          </a:p>
          <a:p>
            <a:pPr lvl="1"/>
            <a:r>
              <a:rPr lang="en-US" dirty="0" smtClean="0"/>
              <a:t>Wanted demo this week, but could not get android side to completely work.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</TotalTime>
  <Words>363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Server Design</vt:lpstr>
      <vt:lpstr>How do we communicate?</vt:lpstr>
      <vt:lpstr>Running Service (Exe, jar, ect)</vt:lpstr>
      <vt:lpstr>Resting Service (PHP, HTTP, APACHE)</vt:lpstr>
      <vt:lpstr>How do we communicate?</vt:lpstr>
      <vt:lpstr>Server Side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Design</dc:title>
  <dc:creator>Cohner</dc:creator>
  <cp:lastModifiedBy>Cohner</cp:lastModifiedBy>
  <cp:revision>4</cp:revision>
  <dcterms:created xsi:type="dcterms:W3CDTF">2014-11-21T19:59:12Z</dcterms:created>
  <dcterms:modified xsi:type="dcterms:W3CDTF">2014-11-21T20:31:25Z</dcterms:modified>
</cp:coreProperties>
</file>