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</p:sldIdLst>
  <p:sldSz cx="18000663" cy="1800066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938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DABB13-9FF8-4A19-B3A4-F534F55E9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083" y="2945943"/>
            <a:ext cx="13500497" cy="626689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037EFE-557D-4761-ABC6-AF9DEA6F4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57E707-BFCB-4ABA-9F37-91D2A101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D7403B-855E-44DD-89ED-0DF4DDBA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810592-CE83-462F-A732-FCF24660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23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09BBC6-1C48-4209-8027-9473FD01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E9DD10-7C2F-4BE0-9AED-2E4C20E67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83A8EB-9FF8-474D-9ADC-7FBE2279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FA82A7-36FD-4DA0-A671-234F1E6B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B28486-A70B-4365-8F6B-3750B88A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53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44E627D-1139-429B-B2A5-97791B610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2881724" y="958369"/>
            <a:ext cx="3881393" cy="15254730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61372D-1161-472D-844A-44F38DF19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37545" y="958369"/>
            <a:ext cx="11419171" cy="15254730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0784DC-F1F8-4A65-8F1E-ECAF851B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8CD17A-22F7-433A-8C0F-11102184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9A6ABB-087F-4815-AE66-A43382D1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47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76EE12-518C-4431-A68F-CF48A699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8C909A-5F8F-4C0D-8ADB-615BAFBA0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EE8EE2-7336-4018-9E60-346E368D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DC939F-D99A-45F5-9641-E406CE97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EA1276-B8CD-445C-8FAD-D553376F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758D37-75CC-411A-89A3-26B0AE2B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170" y="4487668"/>
            <a:ext cx="15525572" cy="7487774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67DC34-43AF-4872-A534-ACC9AE757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170" y="12046280"/>
            <a:ext cx="15525572" cy="3937644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977D89-C671-4919-A15B-B50FBB6E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5F2263-962C-444D-A4E7-C2989CBD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9E9912-4AFA-49FB-83F6-A0AD1B32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5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FC49BE-7024-45E4-9ED2-ABE6F2DF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DCF51F-0A6B-403B-940F-364FB0E27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BB1FDF-6256-4DED-8951-9E8700BCD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ED60C6-8CA0-49CB-81DC-5AF5B411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7C5BDA-C9FE-4135-AEB3-B2B564CE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C7E09A-3451-4F6E-9E52-09A8D82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93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CA0AED-E128-4F9B-93EB-D627A53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90" y="958370"/>
            <a:ext cx="15525572" cy="34792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9973B9-CF85-42FB-9452-41DB7105D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9891" y="4412664"/>
            <a:ext cx="7615123" cy="2162578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4D46F0-311B-4327-BF5A-23FDA99E1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9891" y="6575242"/>
            <a:ext cx="7615123" cy="967119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251BA5-D179-4182-9639-CBA79F65D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12836" y="4412664"/>
            <a:ext cx="7652626" cy="2162578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BA9F25F-F0D2-40E3-A542-58A44EF44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12836" y="6575242"/>
            <a:ext cx="7652626" cy="967119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AF4330A-227F-4FA9-96BA-E852CDB4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5293B3-AA82-4886-81B2-AB4A2BF2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381294-9ECB-474E-A920-F1CAD0D7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57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5A9D54-0486-4CE0-BE5B-92002FA1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BFB1B0-F70A-49D8-95BA-6F67A32D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089960-40FF-41D4-AEFF-0221C1C6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49F2B3-D5CE-426D-8397-01A7044F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52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636634-65D3-4517-82D3-EED0F972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B72561-7B6E-4762-9918-7669E596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5BF45F-E0FA-4A8C-AEAC-6459E727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8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ABF9F8-6B3C-4F7F-A9C5-83B1D125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91" y="1200044"/>
            <a:ext cx="5805682" cy="420015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7FD9B0-1523-48EC-B976-AFFD97AE4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2626" y="2591763"/>
            <a:ext cx="9112836" cy="12792138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73299B-6AA3-4637-A0EC-7D6AC6506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9891" y="5400199"/>
            <a:ext cx="5805682" cy="10004536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4A8ADA-6A2C-4CFA-9E45-A1D61E1F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6ACD83-4ABC-4E4A-99F6-74689CE1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D6CF47-EA70-4836-A262-90524838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26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C76045-6A2F-4173-A7D3-0F0BFE04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91" y="1200044"/>
            <a:ext cx="5805682" cy="420015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80346C1-B87B-4DF9-A306-BF020D69C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52626" y="2591763"/>
            <a:ext cx="9112836" cy="12792138"/>
          </a:xfrm>
        </p:spPr>
        <p:txBody>
          <a:bodyPr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2E1E3A-D42E-496D-89B9-847831FD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9891" y="5400199"/>
            <a:ext cx="5805682" cy="10004536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A2662A-02CF-4129-8ABA-893BAE61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F0E08C-FE27-4B58-BC25-A5DD5C81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88F797-A53B-4A9C-992B-AA95050B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19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1369FF0-16B6-460B-8B65-5D3B19E7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46" y="958370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BDB405-2B4B-4DB5-A8EC-8E46ED1B9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7709A9-E464-455C-9150-50B769ECD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7546" y="16683949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208B2-DA1B-4689-A3F7-4DE663932C7D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B2CA7B-FA90-4EB6-A481-50AF3A5B1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62720" y="16683949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FCCE64-66D7-4A29-B386-D663BD28F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712968" y="16683949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80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kumimoji="1"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kumimoji="1"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kumimoji="1"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350020" rtl="0" eaLnBrk="1" latinLnBrk="0" hangingPunct="1"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07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784944F-BF59-471C-93D5-B46B77799BB4}"/>
              </a:ext>
            </a:extLst>
          </p:cNvPr>
          <p:cNvSpPr/>
          <p:nvPr/>
        </p:nvSpPr>
        <p:spPr>
          <a:xfrm>
            <a:off x="103981" y="104775"/>
            <a:ext cx="17792699" cy="17791112"/>
          </a:xfrm>
          <a:prstGeom prst="roundRect">
            <a:avLst>
              <a:gd name="adj" fmla="val 6203"/>
            </a:avLst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0BA9A17-115C-4226-B29E-EB048D3D0C39}"/>
              </a:ext>
            </a:extLst>
          </p:cNvPr>
          <p:cNvSpPr/>
          <p:nvPr/>
        </p:nvSpPr>
        <p:spPr>
          <a:xfrm>
            <a:off x="1742133" y="1493017"/>
            <a:ext cx="4038182" cy="40586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552DC94-9E07-4BDB-BD0B-69A8ABEB4F69}"/>
              </a:ext>
            </a:extLst>
          </p:cNvPr>
          <p:cNvSpPr/>
          <p:nvPr/>
        </p:nvSpPr>
        <p:spPr>
          <a:xfrm>
            <a:off x="1742133" y="6939956"/>
            <a:ext cx="4038182" cy="405869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E8C69929-9AA6-4DC2-B50A-72C76F94D6CD}"/>
              </a:ext>
            </a:extLst>
          </p:cNvPr>
          <p:cNvSpPr/>
          <p:nvPr/>
        </p:nvSpPr>
        <p:spPr>
          <a:xfrm>
            <a:off x="1742133" y="12386895"/>
            <a:ext cx="4038182" cy="41207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006C2CF-D07E-407B-B19C-7C3899068AFA}"/>
              </a:ext>
            </a:extLst>
          </p:cNvPr>
          <p:cNvSpPr/>
          <p:nvPr/>
        </p:nvSpPr>
        <p:spPr>
          <a:xfrm>
            <a:off x="7200308" y="1524043"/>
            <a:ext cx="4038182" cy="405869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251D2B8-7BA7-4065-835F-F210A126CDC1}"/>
              </a:ext>
            </a:extLst>
          </p:cNvPr>
          <p:cNvSpPr/>
          <p:nvPr/>
        </p:nvSpPr>
        <p:spPr>
          <a:xfrm>
            <a:off x="7200308" y="6970982"/>
            <a:ext cx="4038182" cy="405869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DED50ED-A88D-4328-8252-54D0B1D839E8}"/>
              </a:ext>
            </a:extLst>
          </p:cNvPr>
          <p:cNvSpPr/>
          <p:nvPr/>
        </p:nvSpPr>
        <p:spPr>
          <a:xfrm>
            <a:off x="7200308" y="12417921"/>
            <a:ext cx="4038182" cy="412075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6FB3AC4-DAB6-4391-9747-D30FE33141C9}"/>
              </a:ext>
            </a:extLst>
          </p:cNvPr>
          <p:cNvSpPr/>
          <p:nvPr/>
        </p:nvSpPr>
        <p:spPr>
          <a:xfrm>
            <a:off x="12658483" y="1524043"/>
            <a:ext cx="4038182" cy="40586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AD9C0DE-50BE-4FC1-8AB4-6F35D34BBBD1}"/>
              </a:ext>
            </a:extLst>
          </p:cNvPr>
          <p:cNvSpPr/>
          <p:nvPr/>
        </p:nvSpPr>
        <p:spPr>
          <a:xfrm>
            <a:off x="12658483" y="6970982"/>
            <a:ext cx="4038182" cy="40586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537883D-74D0-4AAA-9CB6-215ADD1C4547}"/>
              </a:ext>
            </a:extLst>
          </p:cNvPr>
          <p:cNvSpPr/>
          <p:nvPr/>
        </p:nvSpPr>
        <p:spPr>
          <a:xfrm>
            <a:off x="12658483" y="12417921"/>
            <a:ext cx="4038182" cy="412075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01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0</Words>
  <Application>Microsoft Office PowerPoint</Application>
  <PresentationFormat>ユーザー設定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山地　聡史</dc:creator>
  <cp:lastModifiedBy>山地　聡史</cp:lastModifiedBy>
  <cp:revision>4</cp:revision>
  <dcterms:created xsi:type="dcterms:W3CDTF">2021-05-04T01:44:28Z</dcterms:created>
  <dcterms:modified xsi:type="dcterms:W3CDTF">2021-05-04T03:30:58Z</dcterms:modified>
</cp:coreProperties>
</file>