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18000663" cy="1800066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8" d="100"/>
          <a:sy n="48" d="100"/>
        </p:scale>
        <p:origin x="20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DABB13-9FF8-4A19-B3A4-F534F55E9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083" y="2945943"/>
            <a:ext cx="13500497" cy="626689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037EFE-557D-4761-ABC6-AF9DEA6F4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57E707-BFCB-4ABA-9F37-91D2A101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D7403B-855E-44DD-89ED-0DF4DDBA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810592-CE83-462F-A732-FCF24660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23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9BBC6-1C48-4209-8027-9473FD01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E9DD10-7C2F-4BE0-9AED-2E4C20E67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83A8EB-9FF8-474D-9ADC-7FBE2279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FA82A7-36FD-4DA0-A671-234F1E6B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B28486-A70B-4365-8F6B-3750B88A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53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44E627D-1139-429B-B2A5-97791B610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2881724" y="958369"/>
            <a:ext cx="3881393" cy="15254730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61372D-1161-472D-844A-44F38DF19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37545" y="958369"/>
            <a:ext cx="11419171" cy="15254730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0784DC-F1F8-4A65-8F1E-ECAF851B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8CD17A-22F7-433A-8C0F-11102184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9A6ABB-087F-4815-AE66-A43382D1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4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76EE12-518C-4431-A68F-CF48A699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8C909A-5F8F-4C0D-8ADB-615BAFBA0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E8EE2-7336-4018-9E60-346E368D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DC939F-D99A-45F5-9641-E406CE97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EA1276-B8CD-445C-8FAD-D553376F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58D37-75CC-411A-89A3-26B0AE2B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170" y="4487668"/>
            <a:ext cx="15525572" cy="7487774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67DC34-43AF-4872-A534-ACC9AE75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170" y="12046280"/>
            <a:ext cx="15525572" cy="3937644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977D89-C671-4919-A15B-B50FBB6E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5F2263-962C-444D-A4E7-C2989CBD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9E9912-4AFA-49FB-83F6-A0AD1B32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5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C49BE-7024-45E4-9ED2-ABE6F2DF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DCF51F-0A6B-403B-940F-364FB0E27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BB1FDF-6256-4DED-8951-9E8700BCD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ED60C6-8CA0-49CB-81DC-5AF5B411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7C5BDA-C9FE-4135-AEB3-B2B564CE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C7E09A-3451-4F6E-9E52-09A8D82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393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A0AED-E128-4F9B-93EB-D627A53C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0" y="958370"/>
            <a:ext cx="15525572" cy="3479296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973B9-CF85-42FB-9452-41DB7105D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9891" y="4412664"/>
            <a:ext cx="7615123" cy="2162578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4D46F0-311B-4327-BF5A-23FDA99E1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9891" y="6575242"/>
            <a:ext cx="7615123" cy="967119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251BA5-D179-4182-9639-CBA79F65DF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12836" y="4412664"/>
            <a:ext cx="7652626" cy="2162578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BA9F25F-F0D2-40E3-A542-58A44EF44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12836" y="6575242"/>
            <a:ext cx="7652626" cy="967119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F4330A-227F-4FA9-96BA-E852CDB4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5293B3-AA82-4886-81B2-AB4A2BF2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381294-9ECB-474E-A920-F1CAD0D7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57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A9D54-0486-4CE0-BE5B-92002FA1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BFB1B0-F70A-49D8-95BA-6F67A32D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089960-40FF-41D4-AEFF-0221C1C6A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49F2B3-D5CE-426D-8397-01A7044F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52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636634-65D3-4517-82D3-EED0F972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B72561-7B6E-4762-9918-7669E596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5BF45F-E0FA-4A8C-AEAC-6459E727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BF9F8-6B3C-4F7F-A9C5-83B1D125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1" y="1200044"/>
            <a:ext cx="5805682" cy="420015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7FD9B0-1523-48EC-B976-AFFD97AE4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2626" y="2591763"/>
            <a:ext cx="9112836" cy="12792138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73299B-6AA3-4637-A0EC-7D6AC6506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9891" y="5400199"/>
            <a:ext cx="5805682" cy="1000453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4A8ADA-6A2C-4CFA-9E45-A1D61E1F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6ACD83-4ABC-4E4A-99F6-74689CE1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D6CF47-EA70-4836-A262-90524838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26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76045-6A2F-4173-A7D3-0F0BFE047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91" y="1200044"/>
            <a:ext cx="5805682" cy="420015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0346C1-B87B-4DF9-A306-BF020D69C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652626" y="2591763"/>
            <a:ext cx="9112836" cy="12792138"/>
          </a:xfrm>
        </p:spPr>
        <p:txBody>
          <a:bodyPr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2E1E3A-D42E-496D-89B9-847831FD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39891" y="5400199"/>
            <a:ext cx="5805682" cy="10004536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A2662A-02CF-4129-8ABA-893BAE61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208B2-DA1B-4689-A3F7-4DE663932C7D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F0E08C-FE27-4B58-BC25-A5DD5C81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88F797-A53B-4A9C-992B-AA95050B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19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369FF0-16B6-460B-8B65-5D3B19E7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546" y="958370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BDB405-2B4B-4DB5-A8EC-8E46ED1B9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7709A9-E464-455C-9150-50B769ECD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7546" y="16683949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08B2-DA1B-4689-A3F7-4DE663932C7D}" type="datetimeFigureOut">
              <a:rPr kumimoji="1" lang="ja-JP" altLang="en-US" smtClean="0"/>
              <a:t>2021/5/5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2CA7B-FA90-4EB6-A481-50AF3A5B1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62720" y="16683949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CCE64-66D7-4A29-B386-D663BD28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712968" y="16683949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CB4EA-ADB4-4E4F-9226-7B0E75ABCA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80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kumimoji="1"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kumimoji="1"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kumimoji="1"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784944F-BF59-471C-93D5-B46B77799BB4}"/>
              </a:ext>
            </a:extLst>
          </p:cNvPr>
          <p:cNvSpPr/>
          <p:nvPr/>
        </p:nvSpPr>
        <p:spPr>
          <a:xfrm>
            <a:off x="103981" y="104774"/>
            <a:ext cx="17792699" cy="17791112"/>
          </a:xfrm>
          <a:prstGeom prst="roundRect">
            <a:avLst>
              <a:gd name="adj" fmla="val 9433"/>
            </a:avLst>
          </a:prstGeom>
          <a:solidFill>
            <a:schemeClr val="bg2">
              <a:lumMod val="7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0BA9A17-115C-4226-B29E-EB048D3D0C39}"/>
              </a:ext>
            </a:extLst>
          </p:cNvPr>
          <p:cNvSpPr/>
          <p:nvPr/>
        </p:nvSpPr>
        <p:spPr>
          <a:xfrm>
            <a:off x="1742133" y="1493017"/>
            <a:ext cx="4038182" cy="4058697"/>
          </a:xfrm>
          <a:prstGeom prst="roundRect">
            <a:avLst>
              <a:gd name="adj" fmla="val 6797"/>
            </a:avLst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552DC94-9E07-4BDB-BD0B-69A8ABEB4F69}"/>
              </a:ext>
            </a:extLst>
          </p:cNvPr>
          <p:cNvSpPr/>
          <p:nvPr/>
        </p:nvSpPr>
        <p:spPr>
          <a:xfrm>
            <a:off x="1742133" y="6939956"/>
            <a:ext cx="4038182" cy="4058697"/>
          </a:xfrm>
          <a:prstGeom prst="roundRect">
            <a:avLst>
              <a:gd name="adj" fmla="val 7087"/>
            </a:avLst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8C69929-9AA6-4DC2-B50A-72C76F94D6CD}"/>
              </a:ext>
            </a:extLst>
          </p:cNvPr>
          <p:cNvSpPr/>
          <p:nvPr/>
        </p:nvSpPr>
        <p:spPr>
          <a:xfrm>
            <a:off x="1742133" y="12386895"/>
            <a:ext cx="4038182" cy="4120751"/>
          </a:xfrm>
          <a:prstGeom prst="roundRect">
            <a:avLst>
              <a:gd name="adj" fmla="val 6216"/>
            </a:avLst>
          </a:prstGeom>
          <a:solidFill>
            <a:schemeClr val="bg1">
              <a:lumMod val="5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006C2CF-D07E-407B-B19C-7C3899068AFA}"/>
              </a:ext>
            </a:extLst>
          </p:cNvPr>
          <p:cNvSpPr/>
          <p:nvPr/>
        </p:nvSpPr>
        <p:spPr>
          <a:xfrm>
            <a:off x="7200308" y="1524043"/>
            <a:ext cx="4038182" cy="4058697"/>
          </a:xfrm>
          <a:prstGeom prst="roundRect">
            <a:avLst>
              <a:gd name="adj" fmla="val 5635"/>
            </a:avLst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251D2B8-7BA7-4065-835F-F210A126CDC1}"/>
              </a:ext>
            </a:extLst>
          </p:cNvPr>
          <p:cNvSpPr/>
          <p:nvPr/>
        </p:nvSpPr>
        <p:spPr>
          <a:xfrm>
            <a:off x="7200308" y="6970982"/>
            <a:ext cx="4038182" cy="4058697"/>
          </a:xfrm>
          <a:prstGeom prst="roundRect">
            <a:avLst>
              <a:gd name="adj" fmla="val 5345"/>
            </a:avLst>
          </a:prstGeom>
          <a:solidFill>
            <a:schemeClr val="tx1">
              <a:lumMod val="50000"/>
              <a:lumOff val="5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DED50ED-A88D-4328-8252-54D0B1D839E8}"/>
              </a:ext>
            </a:extLst>
          </p:cNvPr>
          <p:cNvSpPr/>
          <p:nvPr/>
        </p:nvSpPr>
        <p:spPr>
          <a:xfrm>
            <a:off x="7200308" y="12417921"/>
            <a:ext cx="4038182" cy="4120751"/>
          </a:xfrm>
          <a:prstGeom prst="roundRect">
            <a:avLst>
              <a:gd name="adj" fmla="val 4184"/>
            </a:avLst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6FB3AC4-DAB6-4391-9747-D30FE33141C9}"/>
              </a:ext>
            </a:extLst>
          </p:cNvPr>
          <p:cNvSpPr/>
          <p:nvPr/>
        </p:nvSpPr>
        <p:spPr>
          <a:xfrm>
            <a:off x="12658483" y="1524043"/>
            <a:ext cx="4038182" cy="4058697"/>
          </a:xfrm>
          <a:prstGeom prst="roundRect">
            <a:avLst>
              <a:gd name="adj" fmla="val 6506"/>
            </a:avLst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AD9C0DE-50BE-4FC1-8AB4-6F35D34BBBD1}"/>
              </a:ext>
            </a:extLst>
          </p:cNvPr>
          <p:cNvSpPr/>
          <p:nvPr/>
        </p:nvSpPr>
        <p:spPr>
          <a:xfrm>
            <a:off x="12658483" y="6970982"/>
            <a:ext cx="4038182" cy="4058697"/>
          </a:xfrm>
          <a:prstGeom prst="roundRect">
            <a:avLst>
              <a:gd name="adj" fmla="val 5676"/>
            </a:avLst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537883D-74D0-4AAA-9CB6-215ADD1C4547}"/>
              </a:ext>
            </a:extLst>
          </p:cNvPr>
          <p:cNvSpPr/>
          <p:nvPr/>
        </p:nvSpPr>
        <p:spPr>
          <a:xfrm>
            <a:off x="12658483" y="12417921"/>
            <a:ext cx="4038182" cy="4120751"/>
          </a:xfrm>
          <a:prstGeom prst="roundRect">
            <a:avLst>
              <a:gd name="adj" fmla="val 7668"/>
            </a:avLst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ED85997-9A70-4396-ADB6-593CD1626D72}"/>
              </a:ext>
            </a:extLst>
          </p:cNvPr>
          <p:cNvCxnSpPr>
            <a:cxnSpLocks/>
            <a:stCxn id="46" idx="0"/>
            <a:endCxn id="8" idx="2"/>
          </p:cNvCxnSpPr>
          <p:nvPr/>
        </p:nvCxnSpPr>
        <p:spPr>
          <a:xfrm flipH="1">
            <a:off x="911592" y="1931833"/>
            <a:ext cx="1" cy="14211452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弧 7">
            <a:extLst>
              <a:ext uri="{FF2B5EF4-FFF2-40B4-BE49-F238E27FC236}">
                <a16:creationId xmlns:a16="http://schemas.microsoft.com/office/drawing/2014/main" id="{BF9D8ABD-C815-4AFF-9114-4C4197545137}"/>
              </a:ext>
            </a:extLst>
          </p:cNvPr>
          <p:cNvSpPr/>
          <p:nvPr/>
        </p:nvSpPr>
        <p:spPr>
          <a:xfrm rot="10800000">
            <a:off x="911588" y="15043354"/>
            <a:ext cx="2325675" cy="2205863"/>
          </a:xfrm>
          <a:prstGeom prst="arc">
            <a:avLst>
              <a:gd name="adj1" fmla="val 16122030"/>
              <a:gd name="adj2" fmla="val 8870"/>
            </a:avLst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EA8217A-058C-40D1-97A9-651DF3A4CE23}"/>
              </a:ext>
            </a:extLst>
          </p:cNvPr>
          <p:cNvCxnSpPr>
            <a:cxnSpLocks/>
          </p:cNvCxnSpPr>
          <p:nvPr/>
        </p:nvCxnSpPr>
        <p:spPr>
          <a:xfrm>
            <a:off x="6490313" y="1746738"/>
            <a:ext cx="0" cy="14760908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FACC4BF-0ADB-4098-A7C4-099924121558}"/>
              </a:ext>
            </a:extLst>
          </p:cNvPr>
          <p:cNvCxnSpPr>
            <a:cxnSpLocks/>
          </p:cNvCxnSpPr>
          <p:nvPr/>
        </p:nvCxnSpPr>
        <p:spPr>
          <a:xfrm>
            <a:off x="11947923" y="1746738"/>
            <a:ext cx="0" cy="14372823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162A2AD-7B10-4C68-85CD-5B6DD4CA1F19}"/>
              </a:ext>
            </a:extLst>
          </p:cNvPr>
          <p:cNvCxnSpPr>
            <a:cxnSpLocks/>
          </p:cNvCxnSpPr>
          <p:nvPr/>
        </p:nvCxnSpPr>
        <p:spPr>
          <a:xfrm flipH="1">
            <a:off x="17271052" y="1852128"/>
            <a:ext cx="29370" cy="14372823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C6643F6-88E8-4986-BFC1-E44E8BDE0709}"/>
              </a:ext>
            </a:extLst>
          </p:cNvPr>
          <p:cNvSpPr/>
          <p:nvPr/>
        </p:nvSpPr>
        <p:spPr>
          <a:xfrm>
            <a:off x="509345" y="10917044"/>
            <a:ext cx="1177784" cy="1650379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D3DC14C-0D80-405F-8CF8-6E1363BD5BB6}"/>
              </a:ext>
            </a:extLst>
          </p:cNvPr>
          <p:cNvSpPr/>
          <p:nvPr/>
        </p:nvSpPr>
        <p:spPr>
          <a:xfrm>
            <a:off x="377147" y="5320603"/>
            <a:ext cx="1177784" cy="1938841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1675D1A-F86A-427F-9BBB-F9FFB6E5661C}"/>
              </a:ext>
            </a:extLst>
          </p:cNvPr>
          <p:cNvCxnSpPr>
            <a:cxnSpLocks/>
          </p:cNvCxnSpPr>
          <p:nvPr/>
        </p:nvCxnSpPr>
        <p:spPr>
          <a:xfrm flipH="1">
            <a:off x="2061290" y="17249219"/>
            <a:ext cx="14156174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円弧 31">
            <a:extLst>
              <a:ext uri="{FF2B5EF4-FFF2-40B4-BE49-F238E27FC236}">
                <a16:creationId xmlns:a16="http://schemas.microsoft.com/office/drawing/2014/main" id="{6D320327-D7D4-4AA5-9FA7-43B33E880AFD}"/>
              </a:ext>
            </a:extLst>
          </p:cNvPr>
          <p:cNvSpPr/>
          <p:nvPr/>
        </p:nvSpPr>
        <p:spPr>
          <a:xfrm rot="5400000">
            <a:off x="15038658" y="14991206"/>
            <a:ext cx="2357614" cy="2158412"/>
          </a:xfrm>
          <a:prstGeom prst="arc">
            <a:avLst>
              <a:gd name="adj1" fmla="val 16187797"/>
              <a:gd name="adj2" fmla="val 25046"/>
            </a:avLst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015507A-3C08-4B8E-8437-EB1BDB4CD49E}"/>
              </a:ext>
            </a:extLst>
          </p:cNvPr>
          <p:cNvSpPr/>
          <p:nvPr/>
        </p:nvSpPr>
        <p:spPr>
          <a:xfrm>
            <a:off x="5631368" y="16700753"/>
            <a:ext cx="1806495" cy="109692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75DBA6-6CA2-48B6-9101-140167AA89F8}"/>
              </a:ext>
            </a:extLst>
          </p:cNvPr>
          <p:cNvSpPr/>
          <p:nvPr/>
        </p:nvSpPr>
        <p:spPr>
          <a:xfrm>
            <a:off x="11128919" y="16724519"/>
            <a:ext cx="1806491" cy="1049395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A2AB811-C0D4-43C5-B742-96A616A478A9}"/>
              </a:ext>
            </a:extLst>
          </p:cNvPr>
          <p:cNvSpPr/>
          <p:nvPr/>
        </p:nvSpPr>
        <p:spPr>
          <a:xfrm>
            <a:off x="16763950" y="10822043"/>
            <a:ext cx="1073978" cy="174538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F53123B-5666-4E89-9885-AB4857BFE734}"/>
              </a:ext>
            </a:extLst>
          </p:cNvPr>
          <p:cNvSpPr/>
          <p:nvPr/>
        </p:nvSpPr>
        <p:spPr>
          <a:xfrm>
            <a:off x="16762684" y="5320602"/>
            <a:ext cx="1073978" cy="1860783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11142D6E-302F-4C98-94D8-7FF889285005}"/>
              </a:ext>
            </a:extLst>
          </p:cNvPr>
          <p:cNvGrpSpPr/>
          <p:nvPr/>
        </p:nvGrpSpPr>
        <p:grpSpPr>
          <a:xfrm rot="10800000">
            <a:off x="911587" y="749195"/>
            <a:ext cx="16385083" cy="2357614"/>
            <a:chOff x="1063988" y="15044005"/>
            <a:chExt cx="16385083" cy="2357614"/>
          </a:xfrm>
        </p:grpSpPr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F3A09C84-5BD8-452C-9E8B-C699A0D28201}"/>
                </a:ext>
              </a:extLst>
            </p:cNvPr>
            <p:cNvSpPr/>
            <p:nvPr/>
          </p:nvSpPr>
          <p:spPr>
            <a:xfrm rot="10800000">
              <a:off x="1063988" y="15195754"/>
              <a:ext cx="2325675" cy="2205863"/>
            </a:xfrm>
            <a:prstGeom prst="arc">
              <a:avLst>
                <a:gd name="adj1" fmla="val 16122030"/>
                <a:gd name="adj2" fmla="val 8870"/>
              </a:avLst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D864EE6-9AE4-4F4C-875C-3F8DFD9BA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3690" y="17401619"/>
              <a:ext cx="14156174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円弧 45">
              <a:extLst>
                <a:ext uri="{FF2B5EF4-FFF2-40B4-BE49-F238E27FC236}">
                  <a16:creationId xmlns:a16="http://schemas.microsoft.com/office/drawing/2014/main" id="{0457DC9D-2E47-42D4-B06E-8EBFF25EDB05}"/>
                </a:ext>
              </a:extLst>
            </p:cNvPr>
            <p:cNvSpPr/>
            <p:nvPr/>
          </p:nvSpPr>
          <p:spPr>
            <a:xfrm rot="5400000">
              <a:off x="15191058" y="15143606"/>
              <a:ext cx="2357614" cy="2158412"/>
            </a:xfrm>
            <a:prstGeom prst="arc">
              <a:avLst>
                <a:gd name="adj1" fmla="val 16187797"/>
                <a:gd name="adj2" fmla="val 25046"/>
              </a:avLst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9A3137D3-9AD9-4991-9F74-3366D4DB6C4F}"/>
              </a:ext>
            </a:extLst>
          </p:cNvPr>
          <p:cNvSpPr/>
          <p:nvPr/>
        </p:nvSpPr>
        <p:spPr>
          <a:xfrm>
            <a:off x="5622774" y="370621"/>
            <a:ext cx="1806495" cy="109692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9DF8641-25DC-4564-8732-EEB0F16AEC9B}"/>
              </a:ext>
            </a:extLst>
          </p:cNvPr>
          <p:cNvSpPr/>
          <p:nvPr/>
        </p:nvSpPr>
        <p:spPr>
          <a:xfrm>
            <a:off x="11120325" y="394387"/>
            <a:ext cx="1806491" cy="1049395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BC0D826-7444-4BB0-BB03-8FC686EF1F2B}"/>
              </a:ext>
            </a:extLst>
          </p:cNvPr>
          <p:cNvCxnSpPr>
            <a:cxnSpLocks/>
          </p:cNvCxnSpPr>
          <p:nvPr/>
        </p:nvCxnSpPr>
        <p:spPr>
          <a:xfrm>
            <a:off x="1916821" y="6276860"/>
            <a:ext cx="14625506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8BD42CD5-F57A-4BFA-B22D-F4814D389796}"/>
              </a:ext>
            </a:extLst>
          </p:cNvPr>
          <p:cNvCxnSpPr>
            <a:cxnSpLocks/>
          </p:cNvCxnSpPr>
          <p:nvPr/>
        </p:nvCxnSpPr>
        <p:spPr>
          <a:xfrm>
            <a:off x="1990794" y="11693987"/>
            <a:ext cx="14625506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1A66377-D278-4B0E-AB56-28E95E20CC67}"/>
              </a:ext>
            </a:extLst>
          </p:cNvPr>
          <p:cNvSpPr/>
          <p:nvPr/>
        </p:nvSpPr>
        <p:spPr>
          <a:xfrm>
            <a:off x="11359593" y="10998653"/>
            <a:ext cx="1177784" cy="138824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610A7C1-40A8-460C-A62E-96B7F74861A5}"/>
              </a:ext>
            </a:extLst>
          </p:cNvPr>
          <p:cNvSpPr/>
          <p:nvPr/>
        </p:nvSpPr>
        <p:spPr>
          <a:xfrm>
            <a:off x="5967517" y="10998653"/>
            <a:ext cx="1177784" cy="138824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FDA2A7B-85E3-4086-B4B6-3E317274F46A}"/>
              </a:ext>
            </a:extLst>
          </p:cNvPr>
          <p:cNvSpPr/>
          <p:nvPr/>
        </p:nvSpPr>
        <p:spPr>
          <a:xfrm>
            <a:off x="4991712" y="5701644"/>
            <a:ext cx="2997195" cy="109869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32ADA00-768D-42FF-A35F-A1C1C17ABDD9}"/>
              </a:ext>
            </a:extLst>
          </p:cNvPr>
          <p:cNvSpPr/>
          <p:nvPr/>
        </p:nvSpPr>
        <p:spPr>
          <a:xfrm>
            <a:off x="11359032" y="5582740"/>
            <a:ext cx="1177784" cy="1388242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AF00F01-7189-4C17-AB4E-C1906C236A64}"/>
              </a:ext>
            </a:extLst>
          </p:cNvPr>
          <p:cNvSpPr/>
          <p:nvPr/>
        </p:nvSpPr>
        <p:spPr>
          <a:xfrm rot="5400000">
            <a:off x="5038459" y="5756541"/>
            <a:ext cx="2903703" cy="109869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F4242993-6905-416C-A564-ADC945F4AE70}"/>
              </a:ext>
            </a:extLst>
          </p:cNvPr>
          <p:cNvGrpSpPr/>
          <p:nvPr/>
        </p:nvGrpSpPr>
        <p:grpSpPr>
          <a:xfrm>
            <a:off x="10449886" y="4879904"/>
            <a:ext cx="2997195" cy="2997195"/>
            <a:chOff x="10449886" y="4879904"/>
            <a:chExt cx="2997195" cy="2997195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81790AA-1517-4773-A812-4E75EA47A158}"/>
                </a:ext>
              </a:extLst>
            </p:cNvPr>
            <p:cNvSpPr/>
            <p:nvPr/>
          </p:nvSpPr>
          <p:spPr>
            <a:xfrm>
              <a:off x="10449886" y="5727511"/>
              <a:ext cx="2997195" cy="1098698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678C05A9-676B-47BE-B524-3BB76DF70268}"/>
                </a:ext>
              </a:extLst>
            </p:cNvPr>
            <p:cNvSpPr/>
            <p:nvPr/>
          </p:nvSpPr>
          <p:spPr>
            <a:xfrm rot="5400000">
              <a:off x="10449887" y="5829153"/>
              <a:ext cx="2997195" cy="1098698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676CAC9D-79DC-4077-B2C4-8DFF64B51C4E}"/>
              </a:ext>
            </a:extLst>
          </p:cNvPr>
          <p:cNvGrpSpPr/>
          <p:nvPr/>
        </p:nvGrpSpPr>
        <p:grpSpPr>
          <a:xfrm>
            <a:off x="10449326" y="10255014"/>
            <a:ext cx="2997195" cy="2997195"/>
            <a:chOff x="10449886" y="4879904"/>
            <a:chExt cx="2997195" cy="2997195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CB3CF186-F605-4ABD-A8B6-CE0773AC5485}"/>
                </a:ext>
              </a:extLst>
            </p:cNvPr>
            <p:cNvSpPr/>
            <p:nvPr/>
          </p:nvSpPr>
          <p:spPr>
            <a:xfrm>
              <a:off x="10449886" y="5727511"/>
              <a:ext cx="2997195" cy="1098698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5FE58F65-67AC-49E2-97C6-89ECA11A4BB6}"/>
                </a:ext>
              </a:extLst>
            </p:cNvPr>
            <p:cNvSpPr/>
            <p:nvPr/>
          </p:nvSpPr>
          <p:spPr>
            <a:xfrm rot="5400000">
              <a:off x="10449887" y="5829153"/>
              <a:ext cx="2997195" cy="1098698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2D3DE607-1241-4D49-B404-D58A88B84767}"/>
              </a:ext>
            </a:extLst>
          </p:cNvPr>
          <p:cNvGrpSpPr/>
          <p:nvPr/>
        </p:nvGrpSpPr>
        <p:grpSpPr>
          <a:xfrm>
            <a:off x="4991154" y="10290603"/>
            <a:ext cx="2997195" cy="2961610"/>
            <a:chOff x="10449886" y="4879906"/>
            <a:chExt cx="2997195" cy="2891190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23560AA3-9671-4491-A22C-3FADA78CCADE}"/>
                </a:ext>
              </a:extLst>
            </p:cNvPr>
            <p:cNvSpPr/>
            <p:nvPr/>
          </p:nvSpPr>
          <p:spPr>
            <a:xfrm>
              <a:off x="10449886" y="5727511"/>
              <a:ext cx="2997195" cy="1098698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93E8F74D-840B-455B-BACF-2671CF1AEAFB}"/>
                </a:ext>
              </a:extLst>
            </p:cNvPr>
            <p:cNvSpPr/>
            <p:nvPr/>
          </p:nvSpPr>
          <p:spPr>
            <a:xfrm rot="5400000">
              <a:off x="10502890" y="5776152"/>
              <a:ext cx="2891190" cy="1098698"/>
            </a:xfrm>
            <a:prstGeom prst="rect">
              <a:avLst/>
            </a:prstGeom>
            <a:solidFill>
              <a:srgbClr val="AF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83A7A9F0-3149-48F9-9FDB-42C08D8ABA12}"/>
              </a:ext>
            </a:extLst>
          </p:cNvPr>
          <p:cNvGrpSpPr/>
          <p:nvPr/>
        </p:nvGrpSpPr>
        <p:grpSpPr>
          <a:xfrm>
            <a:off x="5057285" y="4895725"/>
            <a:ext cx="2888011" cy="2814337"/>
            <a:chOff x="5057285" y="4895725"/>
            <a:chExt cx="2888011" cy="2814337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EA04CFE2-03FF-424E-90C8-F5170B42EAF3}"/>
                </a:ext>
              </a:extLst>
            </p:cNvPr>
            <p:cNvGrpSpPr/>
            <p:nvPr/>
          </p:nvGrpSpPr>
          <p:grpSpPr>
            <a:xfrm>
              <a:off x="5913030" y="4895725"/>
              <a:ext cx="1153441" cy="528677"/>
              <a:chOff x="5940403" y="4879902"/>
              <a:chExt cx="1153441" cy="528677"/>
            </a:xfrm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A2F3D389-2C8C-4006-9859-53B3605A0816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4F26BEDA-ACA3-4D94-BDB1-BEBBC416C268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8987B95D-23F0-45FE-B9DB-24D55E15F5A8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1A684D4F-FE8C-4E77-9C46-370A9310DB08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D2C8266A-61CC-490C-AB11-FB2780F4DB65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6CC4312B-CC65-4325-B9B4-B75282062AE1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F7BE2DF9-F285-4114-A8C2-319AFE1633A3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3EBBF384-B1AF-424E-990F-274904896F6F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グループ化 75">
              <a:extLst>
                <a:ext uri="{FF2B5EF4-FFF2-40B4-BE49-F238E27FC236}">
                  <a16:creationId xmlns:a16="http://schemas.microsoft.com/office/drawing/2014/main" id="{ED49A6ED-044E-4468-9113-3E70114052E8}"/>
                </a:ext>
              </a:extLst>
            </p:cNvPr>
            <p:cNvGrpSpPr/>
            <p:nvPr/>
          </p:nvGrpSpPr>
          <p:grpSpPr>
            <a:xfrm rot="5400000">
              <a:off x="4744903" y="5979306"/>
              <a:ext cx="1153441" cy="528677"/>
              <a:chOff x="5940403" y="4879902"/>
              <a:chExt cx="1153441" cy="528677"/>
            </a:xfrm>
          </p:grpSpPr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3502C483-EA1E-41FB-97F8-00A1E22FB18B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1F80D5BC-59CF-4C8F-87C4-0EB54BB737BE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95074D5F-B868-4F59-9451-2C555F4D3364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98CFB148-432D-4F22-9EDF-BC7C38063C55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4051246F-FF11-4A1A-A7E9-274371771A52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BDFA0A2E-A7D9-41FB-85B2-4F0AD3FAD95F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D1CAB891-6377-4930-A14F-0F80A16A324F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2B62F9FE-005A-43E2-AB48-8E2B04436F6E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2E9E7C03-4396-469D-9D3F-C7462C89C706}"/>
                </a:ext>
              </a:extLst>
            </p:cNvPr>
            <p:cNvGrpSpPr/>
            <p:nvPr/>
          </p:nvGrpSpPr>
          <p:grpSpPr>
            <a:xfrm>
              <a:off x="5916171" y="7181385"/>
              <a:ext cx="1153441" cy="528677"/>
              <a:chOff x="5940403" y="4879902"/>
              <a:chExt cx="1153441" cy="528677"/>
            </a:xfrm>
          </p:grpSpPr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62D961EE-6478-4F8F-87AC-40351CD31C4A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B05F6096-BEC8-4AB5-929C-3F3C52219794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0483583A-4562-476F-B8C4-226B1DBDCE04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F4DFC897-B824-4502-8624-A9F40847E6D5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C5527253-4D78-4A16-B237-91D8A5D0A520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D767FEF2-0929-45B1-BCE5-48695A0A1B61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900F0E7-3039-4825-9E66-B216115935A7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コネクタ 92">
                <a:extLst>
                  <a:ext uri="{FF2B5EF4-FFF2-40B4-BE49-F238E27FC236}">
                    <a16:creationId xmlns:a16="http://schemas.microsoft.com/office/drawing/2014/main" id="{0BA0C7DF-E23C-4A68-B813-E6D7BC33EDE8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F6F74B4B-EDFF-4CA6-AA7A-9D2A7E516371}"/>
                </a:ext>
              </a:extLst>
            </p:cNvPr>
            <p:cNvGrpSpPr/>
            <p:nvPr/>
          </p:nvGrpSpPr>
          <p:grpSpPr>
            <a:xfrm rot="16200000">
              <a:off x="7104237" y="5996096"/>
              <a:ext cx="1153441" cy="528677"/>
              <a:chOff x="5940403" y="4879902"/>
              <a:chExt cx="1153441" cy="528677"/>
            </a:xfrm>
          </p:grpSpPr>
          <p:cxnSp>
            <p:nvCxnSpPr>
              <p:cNvPr id="95" name="直線コネクタ 94">
                <a:extLst>
                  <a:ext uri="{FF2B5EF4-FFF2-40B4-BE49-F238E27FC236}">
                    <a16:creationId xmlns:a16="http://schemas.microsoft.com/office/drawing/2014/main" id="{9431D069-D767-4797-9B36-A0B031BEA150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ED84FCDD-FB66-4FED-AA52-94FC94B592E2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91E9D23C-77EF-47F1-A915-F0849EC9A101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0FF0BE9F-9C2A-4CA4-AFA7-08449DA67567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E816847D-971E-4B47-B822-3D3BFF798B36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8675DA36-14FA-42EB-AAD8-BC7FA165D140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D614D7D1-15AE-4432-8EDE-4A9B6CEADF62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91EA5E18-085B-4AAB-A6A7-8416276951B8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3590E915-129C-45E8-9ED1-CD3A4188A9CA}"/>
              </a:ext>
            </a:extLst>
          </p:cNvPr>
          <p:cNvGrpSpPr/>
          <p:nvPr/>
        </p:nvGrpSpPr>
        <p:grpSpPr>
          <a:xfrm>
            <a:off x="10520023" y="4917144"/>
            <a:ext cx="2888011" cy="2814337"/>
            <a:chOff x="5057285" y="4895725"/>
            <a:chExt cx="2888011" cy="2814337"/>
          </a:xfrm>
        </p:grpSpPr>
        <p:grpSp>
          <p:nvGrpSpPr>
            <p:cNvPr id="106" name="グループ化 105">
              <a:extLst>
                <a:ext uri="{FF2B5EF4-FFF2-40B4-BE49-F238E27FC236}">
                  <a16:creationId xmlns:a16="http://schemas.microsoft.com/office/drawing/2014/main" id="{52535E3A-A6A7-4B7D-9D41-76FB8CC42C82}"/>
                </a:ext>
              </a:extLst>
            </p:cNvPr>
            <p:cNvGrpSpPr/>
            <p:nvPr/>
          </p:nvGrpSpPr>
          <p:grpSpPr>
            <a:xfrm>
              <a:off x="5913030" y="4895725"/>
              <a:ext cx="1153441" cy="528677"/>
              <a:chOff x="5940403" y="4879902"/>
              <a:chExt cx="1153441" cy="528677"/>
            </a:xfrm>
          </p:grpSpPr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8D16B53D-A645-4649-9456-0063985A8E51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A494A4FA-626A-4E98-A23E-10CABDA6095E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2C080431-7F09-48DB-8F79-077A305F7C61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15923E60-78CE-4E65-BA5E-E2605FA000AF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>
                <a:extLst>
                  <a:ext uri="{FF2B5EF4-FFF2-40B4-BE49-F238E27FC236}">
                    <a16:creationId xmlns:a16="http://schemas.microsoft.com/office/drawing/2014/main" id="{A102A39A-FF67-461B-B394-B8E6CD1A4AC0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1B6E9BFE-CDB1-4E00-9700-F3C07A69BE6B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線コネクタ 139">
                <a:extLst>
                  <a:ext uri="{FF2B5EF4-FFF2-40B4-BE49-F238E27FC236}">
                    <a16:creationId xmlns:a16="http://schemas.microsoft.com/office/drawing/2014/main" id="{741B61CB-219D-40F8-B06E-D8385A1CBC1A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AC08087D-7CD8-485A-B413-A9E6FBAF7CDE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グループ化 106">
              <a:extLst>
                <a:ext uri="{FF2B5EF4-FFF2-40B4-BE49-F238E27FC236}">
                  <a16:creationId xmlns:a16="http://schemas.microsoft.com/office/drawing/2014/main" id="{07725A19-4081-4866-99B8-A7E3375AC2AE}"/>
                </a:ext>
              </a:extLst>
            </p:cNvPr>
            <p:cNvGrpSpPr/>
            <p:nvPr/>
          </p:nvGrpSpPr>
          <p:grpSpPr>
            <a:xfrm rot="5400000">
              <a:off x="4744903" y="5979306"/>
              <a:ext cx="1153441" cy="528677"/>
              <a:chOff x="5940403" y="4879902"/>
              <a:chExt cx="1153441" cy="528677"/>
            </a:xfrm>
          </p:grpSpPr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CCFFDB75-404C-4A5A-896F-F9939ECEA6FF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6618744F-0EE7-42CC-A3D7-322D8EBC8CBF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9269FE9F-9AD8-43EB-9088-DBEFCB36E388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BF46CF4D-E1E0-49B1-A7E0-E584E7C903B9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00E6A01F-5F28-461A-AFE6-FA88FFB2FD15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>
                <a:extLst>
                  <a:ext uri="{FF2B5EF4-FFF2-40B4-BE49-F238E27FC236}">
                    <a16:creationId xmlns:a16="http://schemas.microsoft.com/office/drawing/2014/main" id="{6B76B4F8-0E17-4B82-A59C-857205FDF2F8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B8FFE604-2714-487A-96EA-A1AFEA71A383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>
                <a:extLst>
                  <a:ext uri="{FF2B5EF4-FFF2-40B4-BE49-F238E27FC236}">
                    <a16:creationId xmlns:a16="http://schemas.microsoft.com/office/drawing/2014/main" id="{A5F41C43-7749-41DC-898A-4202B28E6AD8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B171EF56-FE1C-4B0B-850C-C66F1213D514}"/>
                </a:ext>
              </a:extLst>
            </p:cNvPr>
            <p:cNvGrpSpPr/>
            <p:nvPr/>
          </p:nvGrpSpPr>
          <p:grpSpPr>
            <a:xfrm>
              <a:off x="5916171" y="7181385"/>
              <a:ext cx="1153441" cy="528677"/>
              <a:chOff x="5940403" y="4879902"/>
              <a:chExt cx="1153441" cy="528677"/>
            </a:xfrm>
          </p:grpSpPr>
          <p:cxnSp>
            <p:nvCxnSpPr>
              <p:cNvPr id="118" name="直線コネクタ 117">
                <a:extLst>
                  <a:ext uri="{FF2B5EF4-FFF2-40B4-BE49-F238E27FC236}">
                    <a16:creationId xmlns:a16="http://schemas.microsoft.com/office/drawing/2014/main" id="{7152BEBC-0CD1-4486-A124-0200DD9B100C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>
                <a:extLst>
                  <a:ext uri="{FF2B5EF4-FFF2-40B4-BE49-F238E27FC236}">
                    <a16:creationId xmlns:a16="http://schemas.microsoft.com/office/drawing/2014/main" id="{8B9F01F7-61F6-4C98-AA88-C63B9446E583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>
                <a:extLst>
                  <a:ext uri="{FF2B5EF4-FFF2-40B4-BE49-F238E27FC236}">
                    <a16:creationId xmlns:a16="http://schemas.microsoft.com/office/drawing/2014/main" id="{AC0F6C59-4B9D-44F0-8E53-D10A5E3A579C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>
                <a:extLst>
                  <a:ext uri="{FF2B5EF4-FFF2-40B4-BE49-F238E27FC236}">
                    <a16:creationId xmlns:a16="http://schemas.microsoft.com/office/drawing/2014/main" id="{8BDFEED4-446C-47AF-BA7A-CB5341634CAE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CD04F61C-3B17-4BA3-B236-911263811525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>
                <a:extLst>
                  <a:ext uri="{FF2B5EF4-FFF2-40B4-BE49-F238E27FC236}">
                    <a16:creationId xmlns:a16="http://schemas.microsoft.com/office/drawing/2014/main" id="{2EB3346E-50B0-4895-A179-9ED229C91D1C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22E3709E-1BC9-4765-913A-B630ED545480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>
                <a:extLst>
                  <a:ext uri="{FF2B5EF4-FFF2-40B4-BE49-F238E27FC236}">
                    <a16:creationId xmlns:a16="http://schemas.microsoft.com/office/drawing/2014/main" id="{E8B6DBF5-EA88-4000-B463-6ADC1E770A22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724A8721-BCF0-4965-B1BD-65941F901A53}"/>
                </a:ext>
              </a:extLst>
            </p:cNvPr>
            <p:cNvGrpSpPr/>
            <p:nvPr/>
          </p:nvGrpSpPr>
          <p:grpSpPr>
            <a:xfrm rot="16200000">
              <a:off x="7104237" y="5996096"/>
              <a:ext cx="1153441" cy="528677"/>
              <a:chOff x="5940403" y="4879902"/>
              <a:chExt cx="1153441" cy="528677"/>
            </a:xfrm>
          </p:grpSpPr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7ABA2A21-565B-46F7-BCB5-D4A787474B4E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207EBF6D-97F2-4D4D-B600-0714E10169EA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04901E70-671E-42BD-B60B-4926834970B7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>
                <a:extLst>
                  <a:ext uri="{FF2B5EF4-FFF2-40B4-BE49-F238E27FC236}">
                    <a16:creationId xmlns:a16="http://schemas.microsoft.com/office/drawing/2014/main" id="{253D62D5-F0F2-494C-B2C3-24555E2E5B7C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>
                <a:extLst>
                  <a:ext uri="{FF2B5EF4-FFF2-40B4-BE49-F238E27FC236}">
                    <a16:creationId xmlns:a16="http://schemas.microsoft.com/office/drawing/2014/main" id="{4421FCBF-2C94-4D67-8BD3-1D6A0DBDF203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>
                <a:extLst>
                  <a:ext uri="{FF2B5EF4-FFF2-40B4-BE49-F238E27FC236}">
                    <a16:creationId xmlns:a16="http://schemas.microsoft.com/office/drawing/2014/main" id="{09016A0E-AD36-40A4-81A3-D1BC3937A2DC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>
                <a:extLst>
                  <a:ext uri="{FF2B5EF4-FFF2-40B4-BE49-F238E27FC236}">
                    <a16:creationId xmlns:a16="http://schemas.microsoft.com/office/drawing/2014/main" id="{9BCEC86B-9AB8-4BDF-AE9A-6F305FE7D5C6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>
                <a:extLst>
                  <a:ext uri="{FF2B5EF4-FFF2-40B4-BE49-F238E27FC236}">
                    <a16:creationId xmlns:a16="http://schemas.microsoft.com/office/drawing/2014/main" id="{A9B560CB-949A-47EA-A7D0-73A03464F8B9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8479AE17-94C1-426E-A1A9-A15A3EC984C6}"/>
              </a:ext>
            </a:extLst>
          </p:cNvPr>
          <p:cNvGrpSpPr/>
          <p:nvPr/>
        </p:nvGrpSpPr>
        <p:grpSpPr>
          <a:xfrm>
            <a:off x="10504481" y="10364083"/>
            <a:ext cx="2888011" cy="2814337"/>
            <a:chOff x="5057285" y="4895725"/>
            <a:chExt cx="2888011" cy="2814337"/>
          </a:xfrm>
        </p:grpSpPr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B322AEAA-6938-442F-81D6-D4C38FE58345}"/>
                </a:ext>
              </a:extLst>
            </p:cNvPr>
            <p:cNvGrpSpPr/>
            <p:nvPr/>
          </p:nvGrpSpPr>
          <p:grpSpPr>
            <a:xfrm>
              <a:off x="5913030" y="4895725"/>
              <a:ext cx="1153441" cy="528677"/>
              <a:chOff x="5940403" y="4879902"/>
              <a:chExt cx="1153441" cy="528677"/>
            </a:xfrm>
          </p:grpSpPr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749ECBA7-0E53-40CD-AD1C-23B87538BAA2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34920F24-2711-4DC0-98C3-0C32D12BE78C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>
                <a:extLst>
                  <a:ext uri="{FF2B5EF4-FFF2-40B4-BE49-F238E27FC236}">
                    <a16:creationId xmlns:a16="http://schemas.microsoft.com/office/drawing/2014/main" id="{077F673D-3058-471A-A4EE-C57D38408607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9EFC8170-E60F-4884-BF39-A5861D2DB089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A90F55D9-4A4C-4FE0-BEE3-229284E49D07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93720C0E-6C52-48C4-B622-9528E3AFD38E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C26BA33D-3D27-4A4C-A79F-D9AF07725DDE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35793958-0E23-4076-9617-3D7CD4DC5FAA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グループ化 143">
              <a:extLst>
                <a:ext uri="{FF2B5EF4-FFF2-40B4-BE49-F238E27FC236}">
                  <a16:creationId xmlns:a16="http://schemas.microsoft.com/office/drawing/2014/main" id="{E5B600CA-E957-42C5-846E-C0ABF7F4D649}"/>
                </a:ext>
              </a:extLst>
            </p:cNvPr>
            <p:cNvGrpSpPr/>
            <p:nvPr/>
          </p:nvGrpSpPr>
          <p:grpSpPr>
            <a:xfrm rot="5400000">
              <a:off x="4744903" y="5979306"/>
              <a:ext cx="1153441" cy="528677"/>
              <a:chOff x="5940403" y="4879902"/>
              <a:chExt cx="1153441" cy="528677"/>
            </a:xfrm>
          </p:grpSpPr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33784566-8D0A-4CA1-BC21-E0D00F9A86EA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32341332-47A2-44E6-91BA-F58600A34983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D3BAF389-2338-4EA9-BF45-3A569886B938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>
                <a:extLst>
                  <a:ext uri="{FF2B5EF4-FFF2-40B4-BE49-F238E27FC236}">
                    <a16:creationId xmlns:a16="http://schemas.microsoft.com/office/drawing/2014/main" id="{D020CA90-6095-4F51-B459-179579333074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BE61AA2E-31CE-4B29-8FAA-DE9C9F4B2212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6C836E56-26EF-46FE-AEC3-B40F7F209567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B53A6040-B6C9-4985-8506-5C939C64484A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4067BC87-B1DC-4C88-B293-4C6403262271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5" name="グループ化 144">
              <a:extLst>
                <a:ext uri="{FF2B5EF4-FFF2-40B4-BE49-F238E27FC236}">
                  <a16:creationId xmlns:a16="http://schemas.microsoft.com/office/drawing/2014/main" id="{01B6E760-D805-446C-96C3-1ED248DF1CE5}"/>
                </a:ext>
              </a:extLst>
            </p:cNvPr>
            <p:cNvGrpSpPr/>
            <p:nvPr/>
          </p:nvGrpSpPr>
          <p:grpSpPr>
            <a:xfrm>
              <a:off x="5916171" y="7181385"/>
              <a:ext cx="1153441" cy="528677"/>
              <a:chOff x="5940403" y="4879902"/>
              <a:chExt cx="1153441" cy="528677"/>
            </a:xfrm>
          </p:grpSpPr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A89667B0-4D33-4DD6-B1DE-398B02CA557D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85A998A5-DA9C-45EE-8573-4450BEDB8FD7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3942AB42-3DC5-40C5-83E2-56162514EBC0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3BEC5166-1861-423A-9D21-60FA7F608D04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>
                <a:extLst>
                  <a:ext uri="{FF2B5EF4-FFF2-40B4-BE49-F238E27FC236}">
                    <a16:creationId xmlns:a16="http://schemas.microsoft.com/office/drawing/2014/main" id="{95B55854-55F5-4A12-86D3-F4740E689F22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>
                <a:extLst>
                  <a:ext uri="{FF2B5EF4-FFF2-40B4-BE49-F238E27FC236}">
                    <a16:creationId xmlns:a16="http://schemas.microsoft.com/office/drawing/2014/main" id="{9E265F77-9126-4D79-9190-1EE9413CFBF6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8DC96BC2-1C30-456D-B195-F4CAE37656F8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43ABC41C-95F4-4E64-80C2-48D02A592868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グループ化 145">
              <a:extLst>
                <a:ext uri="{FF2B5EF4-FFF2-40B4-BE49-F238E27FC236}">
                  <a16:creationId xmlns:a16="http://schemas.microsoft.com/office/drawing/2014/main" id="{C72A46DC-E8E8-431B-852E-4E06A67F68BF}"/>
                </a:ext>
              </a:extLst>
            </p:cNvPr>
            <p:cNvGrpSpPr/>
            <p:nvPr/>
          </p:nvGrpSpPr>
          <p:grpSpPr>
            <a:xfrm rot="16200000">
              <a:off x="7104237" y="5996096"/>
              <a:ext cx="1153441" cy="528677"/>
              <a:chOff x="5940403" y="4879902"/>
              <a:chExt cx="1153441" cy="528677"/>
            </a:xfrm>
          </p:grpSpPr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A63BBD32-B67A-4E94-B92C-029683B901D1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882801C6-6628-40E6-B5D3-29FA078379F9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>
                <a:extLst>
                  <a:ext uri="{FF2B5EF4-FFF2-40B4-BE49-F238E27FC236}">
                    <a16:creationId xmlns:a16="http://schemas.microsoft.com/office/drawing/2014/main" id="{C9188957-9C53-4525-9A8C-4897142402C7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>
                <a:extLst>
                  <a:ext uri="{FF2B5EF4-FFF2-40B4-BE49-F238E27FC236}">
                    <a16:creationId xmlns:a16="http://schemas.microsoft.com/office/drawing/2014/main" id="{8C913F4B-7A1C-4B23-A482-1454987E84C1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>
                <a:extLst>
                  <a:ext uri="{FF2B5EF4-FFF2-40B4-BE49-F238E27FC236}">
                    <a16:creationId xmlns:a16="http://schemas.microsoft.com/office/drawing/2014/main" id="{47175DA2-D980-4A4B-92AA-D2B973E32496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>
                <a:extLst>
                  <a:ext uri="{FF2B5EF4-FFF2-40B4-BE49-F238E27FC236}">
                    <a16:creationId xmlns:a16="http://schemas.microsoft.com/office/drawing/2014/main" id="{6BD65DE4-58B6-4B27-A5B1-69451028372D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>
                <a:extLst>
                  <a:ext uri="{FF2B5EF4-FFF2-40B4-BE49-F238E27FC236}">
                    <a16:creationId xmlns:a16="http://schemas.microsoft.com/office/drawing/2014/main" id="{A6E8BC08-3046-4D88-AC31-1C1284CD6E59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9CEBC9AD-7573-419B-BEBF-9C04C0433F84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C74F73CF-43DB-48A3-B80C-A5DAA01C9FFA}"/>
              </a:ext>
            </a:extLst>
          </p:cNvPr>
          <p:cNvGrpSpPr/>
          <p:nvPr/>
        </p:nvGrpSpPr>
        <p:grpSpPr>
          <a:xfrm>
            <a:off x="5045745" y="10353390"/>
            <a:ext cx="2888011" cy="2814337"/>
            <a:chOff x="5057285" y="4895725"/>
            <a:chExt cx="2888011" cy="2814337"/>
          </a:xfrm>
        </p:grpSpPr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942D5F13-8FAD-437B-A3C1-994C1490A217}"/>
                </a:ext>
              </a:extLst>
            </p:cNvPr>
            <p:cNvGrpSpPr/>
            <p:nvPr/>
          </p:nvGrpSpPr>
          <p:grpSpPr>
            <a:xfrm>
              <a:off x="5913030" y="4895725"/>
              <a:ext cx="1153441" cy="528677"/>
              <a:chOff x="5940403" y="4879902"/>
              <a:chExt cx="1153441" cy="528677"/>
            </a:xfrm>
          </p:grpSpPr>
          <p:cxnSp>
            <p:nvCxnSpPr>
              <p:cNvPr id="208" name="直線コネクタ 207">
                <a:extLst>
                  <a:ext uri="{FF2B5EF4-FFF2-40B4-BE49-F238E27FC236}">
                    <a16:creationId xmlns:a16="http://schemas.microsoft.com/office/drawing/2014/main" id="{FE8AF794-8E00-4F23-9FAC-BDD8209541A8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線コネクタ 208">
                <a:extLst>
                  <a:ext uri="{FF2B5EF4-FFF2-40B4-BE49-F238E27FC236}">
                    <a16:creationId xmlns:a16="http://schemas.microsoft.com/office/drawing/2014/main" id="{30D50642-B8E9-4F5E-83AA-3274D38091AA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1334CBA1-9134-4C62-8245-D736B3284DA2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コネクタ 210">
                <a:extLst>
                  <a:ext uri="{FF2B5EF4-FFF2-40B4-BE49-F238E27FC236}">
                    <a16:creationId xmlns:a16="http://schemas.microsoft.com/office/drawing/2014/main" id="{003AEF42-D7ED-4DCC-BF52-8CF920888AA0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E0DDA19F-953E-4CF9-B656-CA5DE0748BA9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コネクタ 212">
                <a:extLst>
                  <a:ext uri="{FF2B5EF4-FFF2-40B4-BE49-F238E27FC236}">
                    <a16:creationId xmlns:a16="http://schemas.microsoft.com/office/drawing/2014/main" id="{F63EC049-ECE4-4C11-B559-E794DA508672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コネクタ 213">
                <a:extLst>
                  <a:ext uri="{FF2B5EF4-FFF2-40B4-BE49-F238E27FC236}">
                    <a16:creationId xmlns:a16="http://schemas.microsoft.com/office/drawing/2014/main" id="{CA39DB07-680F-45AF-A73D-DCF575D60929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線コネクタ 214">
                <a:extLst>
                  <a:ext uri="{FF2B5EF4-FFF2-40B4-BE49-F238E27FC236}">
                    <a16:creationId xmlns:a16="http://schemas.microsoft.com/office/drawing/2014/main" id="{90ED35EB-2D6A-46C8-B960-9565CD47F5C7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431F05E7-241F-4EE4-A60C-1E830D92318D}"/>
                </a:ext>
              </a:extLst>
            </p:cNvPr>
            <p:cNvGrpSpPr/>
            <p:nvPr/>
          </p:nvGrpSpPr>
          <p:grpSpPr>
            <a:xfrm rot="5400000">
              <a:off x="4744903" y="5979306"/>
              <a:ext cx="1153441" cy="528677"/>
              <a:chOff x="5940403" y="4879902"/>
              <a:chExt cx="1153441" cy="528677"/>
            </a:xfrm>
          </p:grpSpPr>
          <p:cxnSp>
            <p:nvCxnSpPr>
              <p:cNvPr id="200" name="直線コネクタ 199">
                <a:extLst>
                  <a:ext uri="{FF2B5EF4-FFF2-40B4-BE49-F238E27FC236}">
                    <a16:creationId xmlns:a16="http://schemas.microsoft.com/office/drawing/2014/main" id="{F0786AFB-1185-44DA-AFF4-BA73A1319504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コネクタ 200">
                <a:extLst>
                  <a:ext uri="{FF2B5EF4-FFF2-40B4-BE49-F238E27FC236}">
                    <a16:creationId xmlns:a16="http://schemas.microsoft.com/office/drawing/2014/main" id="{1297357A-8A53-401C-BAE6-73A42B9D583E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7DBB1A99-C282-488D-9729-2F14D55ED138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コネクタ 202">
                <a:extLst>
                  <a:ext uri="{FF2B5EF4-FFF2-40B4-BE49-F238E27FC236}">
                    <a16:creationId xmlns:a16="http://schemas.microsoft.com/office/drawing/2014/main" id="{325DC311-082D-4C0C-AD71-8A2C7E30A2A6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線コネクタ 203">
                <a:extLst>
                  <a:ext uri="{FF2B5EF4-FFF2-40B4-BE49-F238E27FC236}">
                    <a16:creationId xmlns:a16="http://schemas.microsoft.com/office/drawing/2014/main" id="{78815B69-2AD3-4BEE-9C09-2F1BBA92FB3D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線コネクタ 204">
                <a:extLst>
                  <a:ext uri="{FF2B5EF4-FFF2-40B4-BE49-F238E27FC236}">
                    <a16:creationId xmlns:a16="http://schemas.microsoft.com/office/drawing/2014/main" id="{28C30E60-1D37-43DF-BA2B-645AAFAA99D2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線コネクタ 205">
                <a:extLst>
                  <a:ext uri="{FF2B5EF4-FFF2-40B4-BE49-F238E27FC236}">
                    <a16:creationId xmlns:a16="http://schemas.microsoft.com/office/drawing/2014/main" id="{12892A48-9AD9-4530-8ACB-0772F1BD65BF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コネクタ 206">
                <a:extLst>
                  <a:ext uri="{FF2B5EF4-FFF2-40B4-BE49-F238E27FC236}">
                    <a16:creationId xmlns:a16="http://schemas.microsoft.com/office/drawing/2014/main" id="{E66031EC-E9FE-4687-A150-D2C710DBAA13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グループ化 181">
              <a:extLst>
                <a:ext uri="{FF2B5EF4-FFF2-40B4-BE49-F238E27FC236}">
                  <a16:creationId xmlns:a16="http://schemas.microsoft.com/office/drawing/2014/main" id="{A5AD6444-0C95-439E-B12A-63A4C08DE5CE}"/>
                </a:ext>
              </a:extLst>
            </p:cNvPr>
            <p:cNvGrpSpPr/>
            <p:nvPr/>
          </p:nvGrpSpPr>
          <p:grpSpPr>
            <a:xfrm>
              <a:off x="5916171" y="7181385"/>
              <a:ext cx="1153441" cy="528677"/>
              <a:chOff x="5940403" y="4879902"/>
              <a:chExt cx="1153441" cy="528677"/>
            </a:xfrm>
          </p:grpSpPr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2B66A08E-2046-4F94-90E6-6414C75C134F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>
                <a:extLst>
                  <a:ext uri="{FF2B5EF4-FFF2-40B4-BE49-F238E27FC236}">
                    <a16:creationId xmlns:a16="http://schemas.microsoft.com/office/drawing/2014/main" id="{6CE876E8-9D2F-488E-9DCC-A0011666157E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7A0BDC4E-F56A-441F-AAAE-955E3437DC5A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04481F5C-E36D-4DC3-8DED-68A06564DBF4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コネクタ 195">
                <a:extLst>
                  <a:ext uri="{FF2B5EF4-FFF2-40B4-BE49-F238E27FC236}">
                    <a16:creationId xmlns:a16="http://schemas.microsoft.com/office/drawing/2014/main" id="{425A3A17-DCD9-4B41-A9B4-7D4314F4DFAA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コネクタ 196">
                <a:extLst>
                  <a:ext uri="{FF2B5EF4-FFF2-40B4-BE49-F238E27FC236}">
                    <a16:creationId xmlns:a16="http://schemas.microsoft.com/office/drawing/2014/main" id="{B4C07707-A2C4-40ED-BAF4-29505BF147F2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コネクタ 197">
                <a:extLst>
                  <a:ext uri="{FF2B5EF4-FFF2-40B4-BE49-F238E27FC236}">
                    <a16:creationId xmlns:a16="http://schemas.microsoft.com/office/drawing/2014/main" id="{6F702831-8A37-4792-B8BE-D59A7905ECB7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線コネクタ 198">
                <a:extLst>
                  <a:ext uri="{FF2B5EF4-FFF2-40B4-BE49-F238E27FC236}">
                    <a16:creationId xmlns:a16="http://schemas.microsoft.com/office/drawing/2014/main" id="{1A46E148-7434-43B0-9D99-235C4A776C18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グループ化 182">
              <a:extLst>
                <a:ext uri="{FF2B5EF4-FFF2-40B4-BE49-F238E27FC236}">
                  <a16:creationId xmlns:a16="http://schemas.microsoft.com/office/drawing/2014/main" id="{6DCAE609-1E79-4FE3-B259-1C884AAA8544}"/>
                </a:ext>
              </a:extLst>
            </p:cNvPr>
            <p:cNvGrpSpPr/>
            <p:nvPr/>
          </p:nvGrpSpPr>
          <p:grpSpPr>
            <a:xfrm rot="16200000">
              <a:off x="7104237" y="5996096"/>
              <a:ext cx="1153441" cy="528677"/>
              <a:chOff x="5940403" y="4879902"/>
              <a:chExt cx="1153441" cy="528677"/>
            </a:xfrm>
          </p:grpSpPr>
          <p:cxnSp>
            <p:nvCxnSpPr>
              <p:cNvPr id="184" name="直線コネクタ 183">
                <a:extLst>
                  <a:ext uri="{FF2B5EF4-FFF2-40B4-BE49-F238E27FC236}">
                    <a16:creationId xmlns:a16="http://schemas.microsoft.com/office/drawing/2014/main" id="{3B698762-2612-4A3F-AE3F-0FF3A8923D71}"/>
                  </a:ext>
                </a:extLst>
              </p:cNvPr>
              <p:cNvCxnSpPr/>
              <p:nvPr/>
            </p:nvCxnSpPr>
            <p:spPr>
              <a:xfrm>
                <a:off x="5940403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>
                <a:extLst>
                  <a:ext uri="{FF2B5EF4-FFF2-40B4-BE49-F238E27FC236}">
                    <a16:creationId xmlns:a16="http://schemas.microsoft.com/office/drawing/2014/main" id="{5EF57D6D-118D-4C48-814E-CA0C776FCBE4}"/>
                  </a:ext>
                </a:extLst>
              </p:cNvPr>
              <p:cNvCxnSpPr/>
              <p:nvPr/>
            </p:nvCxnSpPr>
            <p:spPr>
              <a:xfrm>
                <a:off x="6108798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>
                <a:extLst>
                  <a:ext uri="{FF2B5EF4-FFF2-40B4-BE49-F238E27FC236}">
                    <a16:creationId xmlns:a16="http://schemas.microsoft.com/office/drawing/2014/main" id="{C77FB076-6396-4495-909E-7419394E8AA7}"/>
                  </a:ext>
                </a:extLst>
              </p:cNvPr>
              <p:cNvCxnSpPr/>
              <p:nvPr/>
            </p:nvCxnSpPr>
            <p:spPr>
              <a:xfrm>
                <a:off x="6269195" y="4879904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2E3C2D3B-E49B-45A4-9C1F-0A9C46B10CD7}"/>
                  </a:ext>
                </a:extLst>
              </p:cNvPr>
              <p:cNvCxnSpPr/>
              <p:nvPr/>
            </p:nvCxnSpPr>
            <p:spPr>
              <a:xfrm>
                <a:off x="6434925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9ECE608C-8BE3-45E4-BCD7-09EC4B52A87D}"/>
                  </a:ext>
                </a:extLst>
              </p:cNvPr>
              <p:cNvCxnSpPr/>
              <p:nvPr/>
            </p:nvCxnSpPr>
            <p:spPr>
              <a:xfrm>
                <a:off x="6599322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DA811C18-ABAC-429A-AD79-7F95774A4BD1}"/>
                  </a:ext>
                </a:extLst>
              </p:cNvPr>
              <p:cNvCxnSpPr/>
              <p:nvPr/>
            </p:nvCxnSpPr>
            <p:spPr>
              <a:xfrm>
                <a:off x="6767717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348D6E6D-88AD-437E-B90C-524FB97E1CB9}"/>
                  </a:ext>
                </a:extLst>
              </p:cNvPr>
              <p:cNvCxnSpPr/>
              <p:nvPr/>
            </p:nvCxnSpPr>
            <p:spPr>
              <a:xfrm>
                <a:off x="6928114" y="4879903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94AC11D5-0AF7-4DD6-8D7A-C1FC4EEFE0E7}"/>
                  </a:ext>
                </a:extLst>
              </p:cNvPr>
              <p:cNvCxnSpPr/>
              <p:nvPr/>
            </p:nvCxnSpPr>
            <p:spPr>
              <a:xfrm>
                <a:off x="7093844" y="4879902"/>
                <a:ext cx="0" cy="528675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F8CC172B-492A-42E2-914A-EFE736834742}"/>
              </a:ext>
            </a:extLst>
          </p:cNvPr>
          <p:cNvSpPr/>
          <p:nvPr/>
        </p:nvSpPr>
        <p:spPr>
          <a:xfrm>
            <a:off x="7981645" y="6254413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648C5329-10E2-4414-B865-F1F614588CBA}"/>
              </a:ext>
            </a:extLst>
          </p:cNvPr>
          <p:cNvSpPr/>
          <p:nvPr/>
        </p:nvSpPr>
        <p:spPr>
          <a:xfrm>
            <a:off x="10353693" y="5663001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F19350F0-D153-4236-AA4D-C1BE4AE1985F}"/>
              </a:ext>
            </a:extLst>
          </p:cNvPr>
          <p:cNvSpPr/>
          <p:nvPr/>
        </p:nvSpPr>
        <p:spPr>
          <a:xfrm>
            <a:off x="13445415" y="6259089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07D01A95-DF17-41FE-90E6-690EFEB8A11A}"/>
              </a:ext>
            </a:extLst>
          </p:cNvPr>
          <p:cNvSpPr/>
          <p:nvPr/>
        </p:nvSpPr>
        <p:spPr>
          <a:xfrm>
            <a:off x="16460210" y="5661929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7F1A686-5210-4E59-AD99-A92A6AD8F018}"/>
              </a:ext>
            </a:extLst>
          </p:cNvPr>
          <p:cNvSpPr/>
          <p:nvPr/>
        </p:nvSpPr>
        <p:spPr>
          <a:xfrm>
            <a:off x="1913645" y="6254412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FF4D3221-D3C9-414B-9651-45D29ECCB7C7}"/>
              </a:ext>
            </a:extLst>
          </p:cNvPr>
          <p:cNvSpPr/>
          <p:nvPr/>
        </p:nvSpPr>
        <p:spPr>
          <a:xfrm>
            <a:off x="4891797" y="5648940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A10160FA-032B-4E10-A39F-950451EBA2DC}"/>
              </a:ext>
            </a:extLst>
          </p:cNvPr>
          <p:cNvSpPr/>
          <p:nvPr/>
        </p:nvSpPr>
        <p:spPr>
          <a:xfrm>
            <a:off x="4906407" y="11078720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FA25BC95-DC53-4A42-9127-63670F65D024}"/>
              </a:ext>
            </a:extLst>
          </p:cNvPr>
          <p:cNvSpPr/>
          <p:nvPr/>
        </p:nvSpPr>
        <p:spPr>
          <a:xfrm>
            <a:off x="1990453" y="11668484"/>
            <a:ext cx="97859" cy="6437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2BE8DBA9-3D4E-4766-B815-E98209219A55}"/>
              </a:ext>
            </a:extLst>
          </p:cNvPr>
          <p:cNvSpPr/>
          <p:nvPr/>
        </p:nvSpPr>
        <p:spPr>
          <a:xfrm>
            <a:off x="10359752" y="11078720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0E4FAECE-E173-49DA-8AF5-C07CD0632011}"/>
              </a:ext>
            </a:extLst>
          </p:cNvPr>
          <p:cNvSpPr/>
          <p:nvPr/>
        </p:nvSpPr>
        <p:spPr>
          <a:xfrm>
            <a:off x="7987562" y="11671945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A6A6940A-9D7C-4DB0-8384-ECBFA60712D6}"/>
              </a:ext>
            </a:extLst>
          </p:cNvPr>
          <p:cNvSpPr/>
          <p:nvPr/>
        </p:nvSpPr>
        <p:spPr>
          <a:xfrm>
            <a:off x="13437831" y="11668624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0D675D27-FE81-440E-B4AD-9FA47EAED75A}"/>
              </a:ext>
            </a:extLst>
          </p:cNvPr>
          <p:cNvSpPr/>
          <p:nvPr/>
        </p:nvSpPr>
        <p:spPr>
          <a:xfrm>
            <a:off x="16515202" y="11078720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060684CE-D5BD-4A03-9785-CDA7FD7F8430}"/>
              </a:ext>
            </a:extLst>
          </p:cNvPr>
          <p:cNvSpPr/>
          <p:nvPr/>
        </p:nvSpPr>
        <p:spPr>
          <a:xfrm rot="16200000">
            <a:off x="6126966" y="12977792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4EE56FF2-C2FE-40E6-83B4-CACC54631A3C}"/>
              </a:ext>
            </a:extLst>
          </p:cNvPr>
          <p:cNvSpPr/>
          <p:nvPr/>
        </p:nvSpPr>
        <p:spPr>
          <a:xfrm rot="16200000">
            <a:off x="11577744" y="12980504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E58B2A96-BCE5-4B45-879A-6530ABE85E20}"/>
              </a:ext>
            </a:extLst>
          </p:cNvPr>
          <p:cNvSpPr/>
          <p:nvPr/>
        </p:nvSpPr>
        <p:spPr>
          <a:xfrm rot="16200000">
            <a:off x="12207136" y="9883096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3AFDD4E8-3BC8-471F-B2C2-24C87AC75DA3}"/>
              </a:ext>
            </a:extLst>
          </p:cNvPr>
          <p:cNvSpPr/>
          <p:nvPr/>
        </p:nvSpPr>
        <p:spPr>
          <a:xfrm rot="16200000">
            <a:off x="11591978" y="7604217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407C878E-3836-454C-8B5B-57C87DA15CBB}"/>
              </a:ext>
            </a:extLst>
          </p:cNvPr>
          <p:cNvSpPr/>
          <p:nvPr/>
        </p:nvSpPr>
        <p:spPr>
          <a:xfrm rot="16200000">
            <a:off x="6143231" y="7484886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34D1CFC5-149B-400B-A8ED-A5442E0CA367}"/>
              </a:ext>
            </a:extLst>
          </p:cNvPr>
          <p:cNvSpPr/>
          <p:nvPr/>
        </p:nvSpPr>
        <p:spPr>
          <a:xfrm rot="16200000">
            <a:off x="6764218" y="9921108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98CCCAC3-AA32-40B9-8B6B-01F0B934BF9B}"/>
              </a:ext>
            </a:extLst>
          </p:cNvPr>
          <p:cNvSpPr/>
          <p:nvPr/>
        </p:nvSpPr>
        <p:spPr>
          <a:xfrm rot="16200000">
            <a:off x="12207136" y="4508906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65366C75-CB87-4757-8682-2A6BB41B3D95}"/>
              </a:ext>
            </a:extLst>
          </p:cNvPr>
          <p:cNvSpPr/>
          <p:nvPr/>
        </p:nvSpPr>
        <p:spPr>
          <a:xfrm rot="16200000">
            <a:off x="6739662" y="4483296"/>
            <a:ext cx="97859" cy="6436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8" name="直線コネクタ 237">
            <a:extLst>
              <a:ext uri="{FF2B5EF4-FFF2-40B4-BE49-F238E27FC236}">
                <a16:creationId xmlns:a16="http://schemas.microsoft.com/office/drawing/2014/main" id="{7CB0D760-B9AC-4581-8CF2-2CCE925D610E}"/>
              </a:ext>
            </a:extLst>
          </p:cNvPr>
          <p:cNvCxnSpPr>
            <a:cxnSpLocks/>
          </p:cNvCxnSpPr>
          <p:nvPr/>
        </p:nvCxnSpPr>
        <p:spPr>
          <a:xfrm>
            <a:off x="11947923" y="17011650"/>
            <a:ext cx="0" cy="237566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F0E6C284-E13E-4B76-9E04-014E876EFA53}"/>
              </a:ext>
            </a:extLst>
          </p:cNvPr>
          <p:cNvCxnSpPr>
            <a:cxnSpLocks/>
          </p:cNvCxnSpPr>
          <p:nvPr/>
        </p:nvCxnSpPr>
        <p:spPr>
          <a:xfrm flipH="1">
            <a:off x="11704560" y="17249216"/>
            <a:ext cx="482980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グループ化 251">
            <a:extLst>
              <a:ext uri="{FF2B5EF4-FFF2-40B4-BE49-F238E27FC236}">
                <a16:creationId xmlns:a16="http://schemas.microsoft.com/office/drawing/2014/main" id="{F4164359-CEAD-4C7F-80DC-C02905D97FEA}"/>
              </a:ext>
            </a:extLst>
          </p:cNvPr>
          <p:cNvGrpSpPr/>
          <p:nvPr/>
        </p:nvGrpSpPr>
        <p:grpSpPr>
          <a:xfrm>
            <a:off x="6248886" y="17011650"/>
            <a:ext cx="482980" cy="237566"/>
            <a:chOff x="11856960" y="17164050"/>
            <a:chExt cx="482980" cy="237566"/>
          </a:xfrm>
        </p:grpSpPr>
        <p:cxnSp>
          <p:nvCxnSpPr>
            <p:cNvPr id="250" name="直線コネクタ 249">
              <a:extLst>
                <a:ext uri="{FF2B5EF4-FFF2-40B4-BE49-F238E27FC236}">
                  <a16:creationId xmlns:a16="http://schemas.microsoft.com/office/drawing/2014/main" id="{E5756E52-FA4B-403A-AB0A-51563C53F7F9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323" y="17164050"/>
              <a:ext cx="0" cy="237566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コネクタ 250">
              <a:extLst>
                <a:ext uri="{FF2B5EF4-FFF2-40B4-BE49-F238E27FC236}">
                  <a16:creationId xmlns:a16="http://schemas.microsoft.com/office/drawing/2014/main" id="{22C17EDE-72F1-4275-BB8C-9B9D9D5FF4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グループ化 252">
            <a:extLst>
              <a:ext uri="{FF2B5EF4-FFF2-40B4-BE49-F238E27FC236}">
                <a16:creationId xmlns:a16="http://schemas.microsoft.com/office/drawing/2014/main" id="{ABD1AF13-457E-48A7-91D5-4488B54BE5B8}"/>
              </a:ext>
            </a:extLst>
          </p:cNvPr>
          <p:cNvGrpSpPr/>
          <p:nvPr/>
        </p:nvGrpSpPr>
        <p:grpSpPr>
          <a:xfrm rot="10800000">
            <a:off x="6257364" y="749194"/>
            <a:ext cx="482980" cy="237566"/>
            <a:chOff x="11856960" y="17164050"/>
            <a:chExt cx="482980" cy="237566"/>
          </a:xfrm>
        </p:grpSpPr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3143C230-9F60-4F5A-A1D0-BBB277A51097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323" y="17164050"/>
              <a:ext cx="0" cy="237566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線コネクタ 254">
              <a:extLst>
                <a:ext uri="{FF2B5EF4-FFF2-40B4-BE49-F238E27FC236}">
                  <a16:creationId xmlns:a16="http://schemas.microsoft.com/office/drawing/2014/main" id="{DACB1AE2-FB0B-46D3-A897-CE1DC9CE0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42EB9501-3CA4-43BE-88DF-F48DD739E2FB}"/>
              </a:ext>
            </a:extLst>
          </p:cNvPr>
          <p:cNvGrpSpPr/>
          <p:nvPr/>
        </p:nvGrpSpPr>
        <p:grpSpPr>
          <a:xfrm rot="10800000">
            <a:off x="11711747" y="749193"/>
            <a:ext cx="482980" cy="237566"/>
            <a:chOff x="11856960" y="17164050"/>
            <a:chExt cx="482980" cy="237566"/>
          </a:xfrm>
        </p:grpSpPr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D672852F-D133-48B1-BA23-B95CD409DAF4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323" y="17164050"/>
              <a:ext cx="0" cy="237566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AD966932-0948-4A09-9DC4-661DE13E8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グループ化 258">
            <a:extLst>
              <a:ext uri="{FF2B5EF4-FFF2-40B4-BE49-F238E27FC236}">
                <a16:creationId xmlns:a16="http://schemas.microsoft.com/office/drawing/2014/main" id="{CF751627-6B31-4581-92C2-116D2051FA97}"/>
              </a:ext>
            </a:extLst>
          </p:cNvPr>
          <p:cNvGrpSpPr/>
          <p:nvPr/>
        </p:nvGrpSpPr>
        <p:grpSpPr>
          <a:xfrm rot="5400000">
            <a:off x="788879" y="6148089"/>
            <a:ext cx="482980" cy="237566"/>
            <a:chOff x="11856960" y="17164050"/>
            <a:chExt cx="482980" cy="237566"/>
          </a:xfrm>
        </p:grpSpPr>
        <p:cxnSp>
          <p:nvCxnSpPr>
            <p:cNvPr id="260" name="直線コネクタ 259">
              <a:extLst>
                <a:ext uri="{FF2B5EF4-FFF2-40B4-BE49-F238E27FC236}">
                  <a16:creationId xmlns:a16="http://schemas.microsoft.com/office/drawing/2014/main" id="{6F829CB1-A461-43B2-A213-23FBE9C651A1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323" y="17164050"/>
              <a:ext cx="0" cy="237566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コネクタ 260">
              <a:extLst>
                <a:ext uri="{FF2B5EF4-FFF2-40B4-BE49-F238E27FC236}">
                  <a16:creationId xmlns:a16="http://schemas.microsoft.com/office/drawing/2014/main" id="{941A5627-135B-44DE-9031-1812BEB0D1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グループ化 261">
            <a:extLst>
              <a:ext uri="{FF2B5EF4-FFF2-40B4-BE49-F238E27FC236}">
                <a16:creationId xmlns:a16="http://schemas.microsoft.com/office/drawing/2014/main" id="{03FE6DA4-7539-4AD4-A097-7166E0F6B379}"/>
              </a:ext>
            </a:extLst>
          </p:cNvPr>
          <p:cNvGrpSpPr/>
          <p:nvPr/>
        </p:nvGrpSpPr>
        <p:grpSpPr>
          <a:xfrm rot="5400000">
            <a:off x="788879" y="11591630"/>
            <a:ext cx="482980" cy="237566"/>
            <a:chOff x="11856960" y="17164050"/>
            <a:chExt cx="482980" cy="237566"/>
          </a:xfrm>
        </p:grpSpPr>
        <p:cxnSp>
          <p:nvCxnSpPr>
            <p:cNvPr id="263" name="直線コネクタ 262">
              <a:extLst>
                <a:ext uri="{FF2B5EF4-FFF2-40B4-BE49-F238E27FC236}">
                  <a16:creationId xmlns:a16="http://schemas.microsoft.com/office/drawing/2014/main" id="{C2F2ED20-1C2D-4B2A-BCF5-F98F555EBBB7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323" y="17164050"/>
              <a:ext cx="0" cy="237566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E534A10E-795B-424D-864D-92B969A0F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グループ化 264">
            <a:extLst>
              <a:ext uri="{FF2B5EF4-FFF2-40B4-BE49-F238E27FC236}">
                <a16:creationId xmlns:a16="http://schemas.microsoft.com/office/drawing/2014/main" id="{A25EDCD5-FD90-4244-A465-A954B9814AA0}"/>
              </a:ext>
            </a:extLst>
          </p:cNvPr>
          <p:cNvGrpSpPr/>
          <p:nvPr/>
        </p:nvGrpSpPr>
        <p:grpSpPr>
          <a:xfrm rot="16200000">
            <a:off x="16920222" y="11586781"/>
            <a:ext cx="482980" cy="237566"/>
            <a:chOff x="11856960" y="17164050"/>
            <a:chExt cx="482980" cy="237566"/>
          </a:xfrm>
        </p:grpSpPr>
        <p:cxnSp>
          <p:nvCxnSpPr>
            <p:cNvPr id="266" name="直線コネクタ 265">
              <a:extLst>
                <a:ext uri="{FF2B5EF4-FFF2-40B4-BE49-F238E27FC236}">
                  <a16:creationId xmlns:a16="http://schemas.microsoft.com/office/drawing/2014/main" id="{30CA3BD7-1DB5-4410-8160-E64F9C0425ED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323" y="17164050"/>
              <a:ext cx="0" cy="237566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9326B9AB-3424-4A82-97DC-12DF1D14E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グループ化 267">
            <a:extLst>
              <a:ext uri="{FF2B5EF4-FFF2-40B4-BE49-F238E27FC236}">
                <a16:creationId xmlns:a16="http://schemas.microsoft.com/office/drawing/2014/main" id="{39D3D8F0-EB71-45F7-B8EB-206F9728CFCC}"/>
              </a:ext>
            </a:extLst>
          </p:cNvPr>
          <p:cNvGrpSpPr/>
          <p:nvPr/>
        </p:nvGrpSpPr>
        <p:grpSpPr>
          <a:xfrm rot="16200000">
            <a:off x="16929665" y="6148089"/>
            <a:ext cx="482980" cy="237566"/>
            <a:chOff x="11856960" y="17164050"/>
            <a:chExt cx="482980" cy="237566"/>
          </a:xfrm>
        </p:grpSpPr>
        <p:cxnSp>
          <p:nvCxnSpPr>
            <p:cNvPr id="269" name="直線コネクタ 268">
              <a:extLst>
                <a:ext uri="{FF2B5EF4-FFF2-40B4-BE49-F238E27FC236}">
                  <a16:creationId xmlns:a16="http://schemas.microsoft.com/office/drawing/2014/main" id="{5DE828AF-AF82-40AD-9AFA-3F9611791AB6}"/>
                </a:ext>
              </a:extLst>
            </p:cNvPr>
            <p:cNvCxnSpPr>
              <a:cxnSpLocks/>
            </p:cNvCxnSpPr>
            <p:nvPr/>
          </p:nvCxnSpPr>
          <p:spPr>
            <a:xfrm>
              <a:off x="12100323" y="17164050"/>
              <a:ext cx="0" cy="237566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線コネクタ 269">
              <a:extLst>
                <a:ext uri="{FF2B5EF4-FFF2-40B4-BE49-F238E27FC236}">
                  <a16:creationId xmlns:a16="http://schemas.microsoft.com/office/drawing/2014/main" id="{8633EF6B-8563-40E9-9DDE-5D056DC25C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C93286FF-0FCD-41FA-A568-0CC41AB32AC1}"/>
              </a:ext>
            </a:extLst>
          </p:cNvPr>
          <p:cNvGrpSpPr/>
          <p:nvPr/>
        </p:nvGrpSpPr>
        <p:grpSpPr>
          <a:xfrm rot="16200000">
            <a:off x="11708654" y="11462078"/>
            <a:ext cx="482980" cy="453724"/>
            <a:chOff x="11856960" y="17140121"/>
            <a:chExt cx="482980" cy="522988"/>
          </a:xfrm>
        </p:grpSpPr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9A622E7F-FB1E-4D13-BD56-25D1863466D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833738" y="17401615"/>
              <a:ext cx="522988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FE831874-C792-426C-A3A2-BC2FE131D2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7A2C02DD-51F1-4CE3-9EC0-0DC46A95B1C1}"/>
              </a:ext>
            </a:extLst>
          </p:cNvPr>
          <p:cNvGrpSpPr/>
          <p:nvPr/>
        </p:nvGrpSpPr>
        <p:grpSpPr>
          <a:xfrm rot="16200000">
            <a:off x="6264594" y="11462078"/>
            <a:ext cx="482980" cy="453724"/>
            <a:chOff x="11856960" y="17140121"/>
            <a:chExt cx="482980" cy="522988"/>
          </a:xfrm>
        </p:grpSpPr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42B36BC3-6EAB-418F-BC78-E016A8244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833738" y="17401615"/>
              <a:ext cx="522988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D6AD532F-B3A1-4A61-8F41-7E113C55E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グループ化 278">
            <a:extLst>
              <a:ext uri="{FF2B5EF4-FFF2-40B4-BE49-F238E27FC236}">
                <a16:creationId xmlns:a16="http://schemas.microsoft.com/office/drawing/2014/main" id="{7BC8598F-5B20-4289-94AE-DAB9D9B57F24}"/>
              </a:ext>
            </a:extLst>
          </p:cNvPr>
          <p:cNvGrpSpPr/>
          <p:nvPr/>
        </p:nvGrpSpPr>
        <p:grpSpPr>
          <a:xfrm rot="16200000">
            <a:off x="6274993" y="6036029"/>
            <a:ext cx="482980" cy="453724"/>
            <a:chOff x="11856960" y="17140121"/>
            <a:chExt cx="482980" cy="522988"/>
          </a:xfrm>
        </p:grpSpPr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28BECEA0-3884-4CEF-A50B-D2DD6059561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833738" y="17401615"/>
              <a:ext cx="522988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コネクタ 280">
              <a:extLst>
                <a:ext uri="{FF2B5EF4-FFF2-40B4-BE49-F238E27FC236}">
                  <a16:creationId xmlns:a16="http://schemas.microsoft.com/office/drawing/2014/main" id="{A2FD5A92-F3E4-45CE-B7DC-AC2A8A67D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グループ化 281">
            <a:extLst>
              <a:ext uri="{FF2B5EF4-FFF2-40B4-BE49-F238E27FC236}">
                <a16:creationId xmlns:a16="http://schemas.microsoft.com/office/drawing/2014/main" id="{D05839BA-5D71-42F4-BC23-10D526E6FEF7}"/>
              </a:ext>
            </a:extLst>
          </p:cNvPr>
          <p:cNvGrpSpPr/>
          <p:nvPr/>
        </p:nvGrpSpPr>
        <p:grpSpPr>
          <a:xfrm rot="16200000">
            <a:off x="11704560" y="6029440"/>
            <a:ext cx="482980" cy="453724"/>
            <a:chOff x="11856960" y="17140121"/>
            <a:chExt cx="482980" cy="522988"/>
          </a:xfrm>
        </p:grpSpPr>
        <p:cxnSp>
          <p:nvCxnSpPr>
            <p:cNvPr id="283" name="直線コネクタ 282">
              <a:extLst>
                <a:ext uri="{FF2B5EF4-FFF2-40B4-BE49-F238E27FC236}">
                  <a16:creationId xmlns:a16="http://schemas.microsoft.com/office/drawing/2014/main" id="{4F033FFD-5067-4D47-AD81-69249B8B0AD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833738" y="17401615"/>
              <a:ext cx="522988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コネクタ 283">
              <a:extLst>
                <a:ext uri="{FF2B5EF4-FFF2-40B4-BE49-F238E27FC236}">
                  <a16:creationId xmlns:a16="http://schemas.microsoft.com/office/drawing/2014/main" id="{0ADA821A-1E27-4738-8250-8B6539703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56960" y="17401616"/>
              <a:ext cx="482980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80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山地　聡史</dc:creator>
  <cp:lastModifiedBy>山地　聡史</cp:lastModifiedBy>
  <cp:revision>10</cp:revision>
  <dcterms:created xsi:type="dcterms:W3CDTF">2021-05-04T01:44:28Z</dcterms:created>
  <dcterms:modified xsi:type="dcterms:W3CDTF">2021-05-05T10:17:56Z</dcterms:modified>
</cp:coreProperties>
</file>