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62"/>
    <p:restoredTop sz="93742"/>
  </p:normalViewPr>
  <p:slideViewPr>
    <p:cSldViewPr snapToGrid="0" snapToObjects="1">
      <p:cViewPr varScale="1">
        <p:scale>
          <a:sx n="122" d="100"/>
          <a:sy n="122" d="100"/>
        </p:scale>
        <p:origin x="5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2B0E-E608-7B49-B20A-19649D8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87773-7CC3-1D43-B64B-1B38DF314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7B9DB-B493-CC4A-B2F8-3C9750AE0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D512-BE45-534A-90D0-FFF6C6110A0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2249F-5C17-F048-84D8-F7EA0C1DC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FE1A0-1E18-9D4E-864F-1AD6EC4D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B2C4-45E4-2844-BC0F-DE802E6FA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2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7068-98FB-2941-B0E3-03C22D03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4EE7C-E5D3-0B4F-87D3-10D955117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447BC-B69B-664C-9B99-1B91E7C0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D512-BE45-534A-90D0-FFF6C6110A0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09F67-0970-6E4E-AA14-A4F7A3AD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400A5-FE47-2F43-80EA-FFE7BFF5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B2C4-45E4-2844-BC0F-DE802E6FA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0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205164-C064-634A-810A-EEFCDB36AD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1739E-47BE-C74D-A131-ACB6AE163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7991B-4374-9D48-AF27-A86A35ABE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D512-BE45-534A-90D0-FFF6C6110A0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03851-D6DD-6040-95C2-3F16E9B6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1421E-A82C-1A40-B935-E75B759B7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B2C4-45E4-2844-BC0F-DE802E6FA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7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B0999-93DE-F44F-8FF1-744A2DD3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8DF56-A617-5A47-81A7-27F9BBF80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8486E-9B2E-1140-9C5C-91CDDFD33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D512-BE45-534A-90D0-FFF6C6110A0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C9423-5437-F144-9A09-57F9BCDB8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0DF02-2324-9941-B595-9FD71BB8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B2C4-45E4-2844-BC0F-DE802E6FA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5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76AC0-FB68-6E47-980F-B64711D1E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3EEF7-37EE-1648-B74D-6FA6E783D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4587D-5BD8-0D43-BE26-8FCD5E94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D512-BE45-534A-90D0-FFF6C6110A0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06329-9D0E-EA42-B715-9DE9F7AF1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47824-000C-C24F-95D7-7FBB8D08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B2C4-45E4-2844-BC0F-DE802E6FA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7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475B-AB69-AA49-8F98-4FF692F3C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D34CA-6BCD-8F44-8E0E-9ACA22A64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0BEE3-9E43-3841-8BB3-CAB4082F0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84DF0-E676-B449-9340-23A5128F4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D512-BE45-534A-90D0-FFF6C6110A0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92DE8-1B38-EB4A-96A5-F46110B0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9EAF3-213F-3441-AE02-DF5370D6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B2C4-45E4-2844-BC0F-DE802E6FA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35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C266-4198-874D-98B0-B2544881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7AE48-1352-2B40-8AB1-5A6956E4D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82915-D7D5-AD4F-8437-730686A0D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708699-1D90-424A-BF25-635D040A4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01BE9-9CF8-5746-AC63-47E83FFA6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602656-B022-4140-97AF-E4D94547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D512-BE45-534A-90D0-FFF6C6110A0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832DB4-AB19-3D47-A203-61452AF56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005B05-C57A-F648-8BE6-14DFFFD1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B2C4-45E4-2844-BC0F-DE802E6FA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0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2ED8-8ADB-A643-AF84-D4B94DF5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185F0-1696-584E-BEC1-BA815266B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D512-BE45-534A-90D0-FFF6C6110A0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55C46-BA2B-BA45-BA6A-7A71F9C5B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C0B7B-688E-FC4B-9A73-7A9453CD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B2C4-45E4-2844-BC0F-DE802E6FA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4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F7A042-FB55-074B-BE83-CB76AD9A9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D512-BE45-534A-90D0-FFF6C6110A0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A1C0C2-105B-2B45-ACEC-362E3BD07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6B6BD-A93D-3440-B37F-3A01EE6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B2C4-45E4-2844-BC0F-DE802E6FA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0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5184-72D3-8B4B-94AB-34AFCE632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8C88E-EA90-364A-9608-C7E774261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96BDC-E2A3-9941-87D0-936D60635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22994-5F8C-354C-8DFF-5DCEFCB5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D512-BE45-534A-90D0-FFF6C6110A0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02784-FAF4-0F4D-962B-D83FBAAC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AD4CB-422B-8749-8049-BF2C19FB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B2C4-45E4-2844-BC0F-DE802E6FA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7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55E5-6165-884F-AEC2-C8DBE5D3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60A94E-53AF-C848-BBD5-90666B1C29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B51B6-1C09-4644-9277-1E93AC21B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121E2-7119-5843-A23B-F1A31844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D512-BE45-534A-90D0-FFF6C6110A0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45BCA-DBF4-464E-A92D-750D7F2B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17404-1D75-F445-AC9C-2BF1683A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B2C4-45E4-2844-BC0F-DE802E6FA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3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481B8-A192-AA47-9FD0-E7B6F11AC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D9748-B573-1345-8CD5-85BCFF6A8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F7906-E0B1-F845-B151-B86AEECB3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D512-BE45-534A-90D0-FFF6C6110A0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08333-B062-5847-9A56-214180D4D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C2C99-2B73-BD43-9E3E-3A3BF6E96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FB2C4-45E4-2844-BC0F-DE802E6FA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1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A3DEE4-A9E7-0549-A76E-13A051DD1DCF}"/>
              </a:ext>
            </a:extLst>
          </p:cNvPr>
          <p:cNvSpPr/>
          <p:nvPr/>
        </p:nvSpPr>
        <p:spPr>
          <a:xfrm>
            <a:off x="1387011" y="986319"/>
            <a:ext cx="3849018" cy="21814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28BA3-13D0-3946-A31F-FA7B5BD35FF2}"/>
              </a:ext>
            </a:extLst>
          </p:cNvPr>
          <p:cNvSpPr txBox="1"/>
          <p:nvPr/>
        </p:nvSpPr>
        <p:spPr>
          <a:xfrm>
            <a:off x="3008168" y="1454397"/>
            <a:ext cx="20491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Proc</a:t>
            </a:r>
          </a:p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Lambda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85960EE-382F-844A-97AD-68F38554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872" y="1277264"/>
            <a:ext cx="1244600" cy="14224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2808F45-4C90-EC46-9C82-85CC75D82DFE}"/>
              </a:ext>
            </a:extLst>
          </p:cNvPr>
          <p:cNvSpPr/>
          <p:nvPr/>
        </p:nvSpPr>
        <p:spPr>
          <a:xfrm>
            <a:off x="2327687" y="3635821"/>
            <a:ext cx="3988892" cy="223586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8CF865-ED78-DB46-933A-A153792D0C74}"/>
              </a:ext>
            </a:extLst>
          </p:cNvPr>
          <p:cNvSpPr txBox="1"/>
          <p:nvPr/>
        </p:nvSpPr>
        <p:spPr>
          <a:xfrm>
            <a:off x="3311520" y="4698440"/>
            <a:ext cx="2784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Transformation 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Matrix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DB5E67-13E1-D64D-818C-7FB94ADE8ACE}"/>
              </a:ext>
            </a:extLst>
          </p:cNvPr>
          <p:cNvSpPr/>
          <p:nvPr/>
        </p:nvSpPr>
        <p:spPr>
          <a:xfrm>
            <a:off x="7498777" y="875960"/>
            <a:ext cx="3849018" cy="21814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4AF7C7-5DFD-5B49-BF56-B0A4FDF697C4}"/>
              </a:ext>
            </a:extLst>
          </p:cNvPr>
          <p:cNvSpPr txBox="1"/>
          <p:nvPr/>
        </p:nvSpPr>
        <p:spPr>
          <a:xfrm>
            <a:off x="9139099" y="1447218"/>
            <a:ext cx="20491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>
                    <a:lumMod val="95000"/>
                  </a:schemeClr>
                </a:solidFill>
              </a:rPr>
              <a:t>Class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6CC9B5-7921-654C-B5F7-EDD573E9B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638" y="1166905"/>
            <a:ext cx="1244600" cy="1422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F6397F-5A93-C143-A352-8615B35C3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526" y="3846360"/>
            <a:ext cx="3319340" cy="72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712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99217</TotalTime>
  <Words>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164</cp:revision>
  <dcterms:created xsi:type="dcterms:W3CDTF">2019-08-01T05:53:39Z</dcterms:created>
  <dcterms:modified xsi:type="dcterms:W3CDTF">2020-04-30T14:21:42Z</dcterms:modified>
</cp:coreProperties>
</file>