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2B0E-E608-7B49-B20A-19649D8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87773-7CC3-1D43-B64B-1B38DF314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7B9DB-B493-CC4A-B2F8-3C9750AE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2249F-5C17-F048-84D8-F7EA0C1D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FE1A0-1E18-9D4E-864F-1AD6EC4D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2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7068-98FB-2941-B0E3-03C22D03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4EE7C-E5D3-0B4F-87D3-10D955117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447BC-B69B-664C-9B99-1B91E7C0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09F67-0970-6E4E-AA14-A4F7A3AD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400A5-FE47-2F43-80EA-FFE7BFF5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0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05164-C064-634A-810A-EEFCDB36A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1739E-47BE-C74D-A131-ACB6AE163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7991B-4374-9D48-AF27-A86A35AB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03851-D6DD-6040-95C2-3F16E9B6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1421E-A82C-1A40-B935-E75B759B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7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0999-93DE-F44F-8FF1-744A2DD3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DF56-A617-5A47-81A7-27F9BBF80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8486E-9B2E-1140-9C5C-91CDDFD3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C9423-5437-F144-9A09-57F9BCDB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0DF02-2324-9941-B595-9FD71BB8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5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6AC0-FB68-6E47-980F-B64711D1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3EEF7-37EE-1648-B74D-6FA6E783D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4587D-5BD8-0D43-BE26-8FCD5E94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06329-9D0E-EA42-B715-9DE9F7AF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47824-000C-C24F-95D7-7FBB8D08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7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475B-AB69-AA49-8F98-4FF692F3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D34CA-6BCD-8F44-8E0E-9ACA22A64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0BEE3-9E43-3841-8BB3-CAB4082F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84DF0-E676-B449-9340-23A5128F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92DE8-1B38-EB4A-96A5-F46110B0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9EAF3-213F-3441-AE02-DF5370D6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3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C266-4198-874D-98B0-B2544881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7AE48-1352-2B40-8AB1-5A6956E4D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82915-D7D5-AD4F-8437-730686A0D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08699-1D90-424A-BF25-635D040A4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01BE9-9CF8-5746-AC63-47E83FFA6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02656-B022-4140-97AF-E4D94547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32DB4-AB19-3D47-A203-61452AF5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05B05-C57A-F648-8BE6-14DFFFD1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0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2ED8-8ADB-A643-AF84-D4B94DF5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185F0-1696-584E-BEC1-BA815266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55C46-BA2B-BA45-BA6A-7A71F9C5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C0B7B-688E-FC4B-9A73-7A9453CD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4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F7A042-FB55-074B-BE83-CB76AD9A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1C0C2-105B-2B45-ACEC-362E3BD0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6B6BD-A93D-3440-B37F-3A01EE6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0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5184-72D3-8B4B-94AB-34AFCE632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8C88E-EA90-364A-9608-C7E774261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96BDC-E2A3-9941-87D0-936D60635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22994-5F8C-354C-8DFF-5DCEFCB5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02784-FAF4-0F4D-962B-D83FBAAC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AD4CB-422B-8749-8049-BF2C19FB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7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55E5-6165-884F-AEC2-C8DBE5D3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0A94E-53AF-C848-BBD5-90666B1C2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B51B6-1C09-4644-9277-1E93AC21B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121E2-7119-5843-A23B-F1A31844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D512-BE45-534A-90D0-FFF6C6110A0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45BCA-DBF4-464E-A92D-750D7F2B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17404-1D75-F445-AC9C-2BF1683A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3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481B8-A192-AA47-9FD0-E7B6F11A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D9748-B573-1345-8CD5-85BCFF6A8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F7906-E0B1-F845-B151-B86AEECB3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D512-BE45-534A-90D0-FFF6C6110A02}" type="datetimeFigureOut">
              <a:rPr lang="en-US" smtClean="0"/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08333-B062-5847-9A56-214180D4D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C2C99-2B73-BD43-9E3E-3A3BF6E96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FB2C4-45E4-2844-BC0F-DE802E6FA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1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15939D-4D4F-1F4E-A131-60F828AC1405}"/>
              </a:ext>
            </a:extLst>
          </p:cNvPr>
          <p:cNvSpPr/>
          <p:nvPr/>
        </p:nvSpPr>
        <p:spPr>
          <a:xfrm>
            <a:off x="1387011" y="986319"/>
            <a:ext cx="3667874" cy="16335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8E347-453A-3741-8EE0-4C980F83E79E}"/>
              </a:ext>
            </a:extLst>
          </p:cNvPr>
          <p:cNvSpPr txBox="1"/>
          <p:nvPr/>
        </p:nvSpPr>
        <p:spPr>
          <a:xfrm>
            <a:off x="1387011" y="986319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C# </a:t>
            </a:r>
            <a:r>
              <a:rPr lang="en-US" sz="2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Cơ</a:t>
            </a:r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2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bản</a:t>
            </a:r>
            <a:endParaRPr lang="en-US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BE1FF-44F1-D34E-8F6D-63E4127944C3}"/>
              </a:ext>
            </a:extLst>
          </p:cNvPr>
          <p:cNvSpPr txBox="1"/>
          <p:nvPr/>
        </p:nvSpPr>
        <p:spPr>
          <a:xfrm>
            <a:off x="1571946" y="1623585"/>
            <a:ext cx="271580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Hello World 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DAFC68-114D-C545-975F-BAEB240EEE55}"/>
              </a:ext>
            </a:extLst>
          </p:cNvPr>
          <p:cNvSpPr/>
          <p:nvPr/>
        </p:nvSpPr>
        <p:spPr>
          <a:xfrm>
            <a:off x="1387011" y="3257176"/>
            <a:ext cx="3667874" cy="16335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9A63F6-236D-D549-B758-8AB6EE5F04DF}"/>
              </a:ext>
            </a:extLst>
          </p:cNvPr>
          <p:cNvSpPr txBox="1"/>
          <p:nvPr/>
        </p:nvSpPr>
        <p:spPr>
          <a:xfrm>
            <a:off x="1387011" y="3257176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C# </a:t>
            </a:r>
            <a:r>
              <a:rPr lang="en-US" sz="2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Cơ</a:t>
            </a:r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2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bản</a:t>
            </a:r>
            <a:endParaRPr lang="en-US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38FEF1-6ADD-5D47-8E6F-CEF3E482AD6F}"/>
              </a:ext>
            </a:extLst>
          </p:cNvPr>
          <p:cNvSpPr txBox="1"/>
          <p:nvPr/>
        </p:nvSpPr>
        <p:spPr>
          <a:xfrm>
            <a:off x="1571946" y="3657286"/>
            <a:ext cx="2520242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BIẾN – HẰNG </a:t>
            </a:r>
          </a:p>
          <a:p>
            <a:r>
              <a:rPr lang="en-US" sz="3200" b="1" dirty="0">
                <a:ln/>
                <a:solidFill>
                  <a:schemeClr val="accent4"/>
                </a:solidFill>
              </a:rPr>
              <a:t>KIỂU DỮ LIỆU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7C9EBD-A363-D744-A2B7-88238EC349CC}"/>
              </a:ext>
            </a:extLst>
          </p:cNvPr>
          <p:cNvSpPr/>
          <p:nvPr/>
        </p:nvSpPr>
        <p:spPr>
          <a:xfrm>
            <a:off x="5844283" y="986319"/>
            <a:ext cx="3667874" cy="16335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18E8F-1BEE-7F4D-9F1A-F64762123B1F}"/>
              </a:ext>
            </a:extLst>
          </p:cNvPr>
          <p:cNvSpPr txBox="1"/>
          <p:nvPr/>
        </p:nvSpPr>
        <p:spPr>
          <a:xfrm>
            <a:off x="5844283" y="986319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C# </a:t>
            </a:r>
            <a:r>
              <a:rPr lang="en-US" sz="2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Cơ</a:t>
            </a:r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2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bản</a:t>
            </a:r>
            <a:endParaRPr lang="en-US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8BF8A-615C-3144-AC3C-AD38CE6A7345}"/>
              </a:ext>
            </a:extLst>
          </p:cNvPr>
          <p:cNvSpPr txBox="1"/>
          <p:nvPr/>
        </p:nvSpPr>
        <p:spPr>
          <a:xfrm>
            <a:off x="6321182" y="1510166"/>
            <a:ext cx="2714076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>
                <a:ln/>
                <a:solidFill>
                  <a:schemeClr val="accent4"/>
                </a:solidFill>
              </a:rPr>
              <a:t>+ - / % ++ --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331328-B2A4-D14C-AB86-901EDC308AF6}"/>
              </a:ext>
            </a:extLst>
          </p:cNvPr>
          <p:cNvSpPr/>
          <p:nvPr/>
        </p:nvSpPr>
        <p:spPr>
          <a:xfrm>
            <a:off x="5935038" y="3100913"/>
            <a:ext cx="3667874" cy="16335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DC982-B4C1-F74E-9B65-ECFA2AEB2AAA}"/>
              </a:ext>
            </a:extLst>
          </p:cNvPr>
          <p:cNvSpPr txBox="1"/>
          <p:nvPr/>
        </p:nvSpPr>
        <p:spPr>
          <a:xfrm>
            <a:off x="5935038" y="3100913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C# </a:t>
            </a:r>
            <a:r>
              <a:rPr lang="en-US" sz="2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Cơ</a:t>
            </a:r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2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bản</a:t>
            </a:r>
            <a:endParaRPr lang="en-US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BC9233-82E9-D34D-813E-096FA396B733}"/>
              </a:ext>
            </a:extLst>
          </p:cNvPr>
          <p:cNvSpPr txBox="1"/>
          <p:nvPr/>
        </p:nvSpPr>
        <p:spPr>
          <a:xfrm>
            <a:off x="6433513" y="3320306"/>
            <a:ext cx="2670924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/>
                <a:solidFill>
                  <a:schemeClr val="accent4"/>
                </a:solidFill>
              </a:rPr>
              <a:t>&lt;, &gt;, ==, &amp;&amp;</a:t>
            </a:r>
          </a:p>
          <a:p>
            <a:pPr algn="ctr"/>
            <a:r>
              <a:rPr lang="en-US" sz="4000" b="1" dirty="0">
                <a:ln/>
                <a:solidFill>
                  <a:schemeClr val="accent4"/>
                </a:solidFill>
              </a:rPr>
              <a:t>if, switch </a:t>
            </a:r>
          </a:p>
        </p:txBody>
      </p:sp>
    </p:spTree>
    <p:extLst>
      <p:ext uri="{BB962C8B-B14F-4D97-AF65-F5344CB8AC3E}">
        <p14:creationId xmlns:p14="http://schemas.microsoft.com/office/powerpoint/2010/main" val="28396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38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2019-08-01T05:53:39Z</dcterms:created>
  <dcterms:modified xsi:type="dcterms:W3CDTF">2019-08-14T08:39:21Z</dcterms:modified>
</cp:coreProperties>
</file>