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2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0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82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9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78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6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1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8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8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58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45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8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PowerPointのタイトル名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/>
          <a:lstStyle/>
          <a:p>
            <a:pPr lvl="0" marL="0" indent="0">
              <a:buNone/>
            </a:pPr>
            <a:r>
              <a:rPr/>
              <a:t>サブタイトル名</a:t>
            </a:r>
            <a:br/>
            <a:br/>
            <a:r>
              <a:rPr/>
              <a:t>OKAZAKI</a:t>
            </a:r>
            <a:r>
              <a:rPr/>
              <a:t> </a:t>
            </a:r>
            <a:r>
              <a:rPr/>
              <a:t>Yasuo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2019年1月29日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/>
          <a:lstStyle/>
          <a:p>
            <a:pPr lvl="0" marL="0" indent="0">
              <a:buNone/>
            </a:pPr>
            <a:r>
              <a:rPr/>
              <a:t>1枚目のスライド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2枚目のスライド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１行目</a:t>
            </a:r>
          </a:p>
          <a:p>
            <a:pPr lvl="1"/>
            <a:r>
              <a:rPr/>
              <a:t>２行目</a:t>
            </a:r>
          </a:p>
          <a:p>
            <a:pPr lvl="1"/>
            <a:r>
              <a:rPr/>
              <a:t>３行目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3枚目のスライド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１行目</a:t>
            </a:r>
          </a:p>
          <a:p>
            <a:pPr lvl="1"/>
            <a:r>
              <a:rPr/>
              <a:t>２行目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4枚目のスライド-画像</a:t>
            </a:r>
          </a:p>
        </p:txBody>
      </p:sp>
      <p:pic>
        <p:nvPicPr>
          <p:cNvPr descr="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2159000"/>
            <a:ext cx="2971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画面に合わせる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ギャラリー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PowerPointのタイトル名</dc:title>
  <dc:creator>OKAZAKI Yasuo</dc:creator>
  <cp:keywords/>
  <dcterms:created xsi:type="dcterms:W3CDTF">2020-01-22T01:32:41Z</dcterms:created>
  <dcterms:modified xsi:type="dcterms:W3CDTF">2020-01-22T01:32:41Z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2019年1月29日</vt:lpwstr>
  </property>
  <property fmtid="{D5CDD505-2E9C-101B-9397-08002B2CF9AE}" pid="3" name="subtitle">
    <vt:lpwstr>サブタイトル名</vt:lpwstr>
  </property>
</Properties>
</file>