
<file path=[Content_Types].xml><?xml version="1.0" encoding="utf-8"?>
<Types xmlns="http://schemas.openxmlformats.org/package/2006/content-types">
  <Default Extension="emf" ContentType="image/x-em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13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94" autoAdjust="0"/>
  </p:normalViewPr>
  <p:slideViewPr>
    <p:cSldViewPr snapToGrid="0" snapToObjects="1">
      <p:cViewPr varScale="1">
        <p:scale>
          <a:sx n="121" d="100"/>
          <a:sy n="121" d="100"/>
        </p:scale>
        <p:origin x="6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459" y="959313"/>
            <a:ext cx="5760741" cy="257189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459" y="3531205"/>
            <a:ext cx="5760741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5459" y="329308"/>
            <a:ext cx="339214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6200" y="131730"/>
            <a:ext cx="802005" cy="503578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223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107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6447" y="796298"/>
            <a:ext cx="1103027" cy="466256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1910" y="796298"/>
            <a:ext cx="5301095" cy="466256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59215" b="36435"/>
          <a:stretch/>
        </p:blipFill>
        <p:spPr>
          <a:xfrm rot="5400000">
            <a:off x="5605390" y="3050294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382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298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1756130"/>
            <a:ext cx="5764142" cy="2050066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460" y="3806196"/>
            <a:ext cx="576414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178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959314"/>
            <a:ext cx="6564015" cy="10441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459" y="2172548"/>
            <a:ext cx="3125871" cy="327894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822" y="2172548"/>
            <a:ext cx="3125652" cy="327894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364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52" y="959903"/>
            <a:ext cx="6571344" cy="1044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131" y="2169094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131" y="2973815"/>
            <a:ext cx="3125766" cy="249166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3822" y="2172548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3822" y="2971035"/>
            <a:ext cx="3125652" cy="24849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210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489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8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041" y="959313"/>
            <a:ext cx="2425950" cy="224205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77" y="960890"/>
            <a:ext cx="3828178" cy="4496910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041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758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077" y="1129512"/>
            <a:ext cx="3386166" cy="191848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1420" y="3057166"/>
            <a:ext cx="3390817" cy="209256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4592" y="5469857"/>
            <a:ext cx="3393977" cy="320123"/>
          </a:xfrm>
        </p:spPr>
        <p:txBody>
          <a:bodyPr/>
          <a:lstStyle>
            <a:lvl1pPr algn="l">
              <a:defRPr/>
            </a:lvl1pPr>
          </a:lstStyle>
          <a:p>
            <a:fld id="{241EB5C9-1307-BA42-ABA2-0BC069CD8E7F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459" y="318641"/>
            <a:ext cx="2601032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26491" y="131730"/>
            <a:ext cx="795746" cy="503578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70363" b="36435"/>
          <a:stretch/>
        </p:blipFill>
        <p:spPr>
          <a:xfrm>
            <a:off x="1125460" y="643464"/>
            <a:ext cx="339242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545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854"/>
            <a:ext cx="9144000" cy="7429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68769"/>
            <a:ext cx="9144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/>
        </p:nvCxnSpPr>
        <p:spPr>
          <a:xfrm>
            <a:off x="0" y="6121005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684" y="956172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684" y="2167385"/>
            <a:ext cx="6571343" cy="328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3728" y="131730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8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4" r:id="rId1"/>
    <p:sldLayoutId id="2147484515" r:id="rId2"/>
    <p:sldLayoutId id="2147484516" r:id="rId3"/>
    <p:sldLayoutId id="2147484517" r:id="rId4"/>
    <p:sldLayoutId id="2147484518" r:id="rId5"/>
    <p:sldLayoutId id="2147484519" r:id="rId6"/>
    <p:sldLayoutId id="2147484520" r:id="rId7"/>
    <p:sldLayoutId id="2147484521" r:id="rId8"/>
    <p:sldLayoutId id="2147484522" r:id="rId9"/>
    <p:sldLayoutId id="2147484523" r:id="rId10"/>
    <p:sldLayoutId id="214748452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7">
            <a:extLst>
              <a:ext uri="{FF2B5EF4-FFF2-40B4-BE49-F238E27FC236}">
                <a16:creationId xmlns:a16="http://schemas.microsoft.com/office/drawing/2014/main" id="{F8454B2E-D2DB-42C2-A224-BCEC47B86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08B61146-1CF0-40E1-B66E-C22BD920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3740" y="802298"/>
            <a:ext cx="6817399" cy="3656747"/>
          </a:xfrm>
        </p:spPr>
        <p:txBody>
          <a:bodyPr>
            <a:norm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41" y="5039958"/>
            <a:ext cx="6817398" cy="879325"/>
          </a:xfrm>
        </p:spPr>
        <p:txBody>
          <a:bodyPr>
            <a:normAutofit/>
          </a:bodyPr>
          <a:lstStyle/>
          <a:p>
            <a:r>
              <a:rPr lang="en-US"/>
              <a:t>Presentation Subtitle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0BC59A-2B7C-4A64-A799-D5A9D81CB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4" t="7249" r="15828" b="37306"/>
          <a:stretch/>
        </p:blipFill>
        <p:spPr>
          <a:xfrm>
            <a:off x="1524877" y="4727388"/>
            <a:ext cx="6516869" cy="153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F98C5B-B608-4654-AE47-5FB172651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30094"/>
            <a:ext cx="9144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04B663"/>
      </a:accent4>
      <a:accent5>
        <a:srgbClr val="DF8822"/>
      </a:accent5>
      <a:accent6>
        <a:srgbClr val="BC410A"/>
      </a:accent6>
      <a:hlink>
        <a:srgbClr val="5977C4"/>
      </a:hlink>
      <a:folHlink>
        <a:srgbClr val="01A9BF"/>
      </a:folHlink>
    </a:clrScheme>
    <a:fontScheme name="ギャラリー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Macintosh PowerPoint</Application>
  <PresentationFormat>画面に合わせる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ギャラリー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36 岡崎 康雄</dc:creator>
  <cp:lastModifiedBy>36 岡崎 康雄</cp:lastModifiedBy>
  <cp:revision>1</cp:revision>
  <dcterms:created xsi:type="dcterms:W3CDTF">2020-01-22T01:30:15Z</dcterms:created>
  <dcterms:modified xsi:type="dcterms:W3CDTF">2020-01-22T01:30:32Z</dcterms:modified>
</cp:coreProperties>
</file>