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Wang" initials="JW" lastIdx="1" clrIdx="0">
    <p:extLst>
      <p:ext uri="{19B8F6BF-5375-455C-9EA6-DF929625EA0E}">
        <p15:presenceInfo xmlns:p15="http://schemas.microsoft.com/office/powerpoint/2012/main" userId="99ade484f61ea9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0" autoAdjust="0"/>
    <p:restoredTop sz="86134" autoAdjust="0"/>
  </p:normalViewPr>
  <p:slideViewPr>
    <p:cSldViewPr snapToGrid="0" snapToObjects="1">
      <p:cViewPr varScale="1">
        <p:scale>
          <a:sx n="82" d="100"/>
          <a:sy n="82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796E-EAD0-4F19-A73D-627743EA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0" y="9816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Make a unique, complex pattern (</a:t>
            </a:r>
            <a:r>
              <a:rPr lang="en-US" sz="2400" b="1" dirty="0"/>
              <a:t>1 extra credit</a:t>
            </a:r>
            <a:r>
              <a:rPr lang="en-US" sz="2400" dirty="0"/>
              <a:t>) by print function – due next Wednesday before the class at 2:30 pm. See examples of the coding document associated with this lecture.</a:t>
            </a:r>
          </a:p>
        </p:txBody>
      </p:sp>
    </p:spTree>
    <p:extLst>
      <p:ext uri="{BB962C8B-B14F-4D97-AF65-F5344CB8AC3E}">
        <p14:creationId xmlns:p14="http://schemas.microsoft.com/office/powerpoint/2010/main" val="23302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36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jiayi zhou</cp:lastModifiedBy>
  <cp:revision>306</cp:revision>
  <dcterms:created xsi:type="dcterms:W3CDTF">2014-01-27T17:03:34Z</dcterms:created>
  <dcterms:modified xsi:type="dcterms:W3CDTF">2024-02-04T04:18:06Z</dcterms:modified>
</cp:coreProperties>
</file>