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Wang" initials="JW" lastIdx="1" clrIdx="0">
    <p:extLst>
      <p:ext uri="{19B8F6BF-5375-455C-9EA6-DF929625EA0E}">
        <p15:presenceInfo xmlns:p15="http://schemas.microsoft.com/office/powerpoint/2012/main" userId="99ade484f61ea9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3894" autoAdjust="0"/>
  </p:normalViewPr>
  <p:slideViewPr>
    <p:cSldViewPr snapToGrid="0" snapToObjects="1">
      <p:cViewPr varScale="1">
        <p:scale>
          <a:sx n="80" d="100"/>
          <a:sy n="80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27E90F-BC97-447E-842E-EDD6B9F7B986}"/>
              </a:ext>
            </a:extLst>
          </p:cNvPr>
          <p:cNvSpPr txBox="1"/>
          <p:nvPr/>
        </p:nvSpPr>
        <p:spPr>
          <a:xfrm>
            <a:off x="132202" y="780262"/>
            <a:ext cx="88795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Homework2 (due 02/12/2023 Monday 2:40 PM)</a:t>
            </a:r>
            <a:endParaRPr lang="en-US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 of applications for data science is lottery (and games too) . Make a program to generate random Powerball numbers. Use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tkinter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make a nice graphic interface that has one button to click and shows 10 sets of random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powerball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numbers. Each set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powerball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numbers is 5 numbers (1 to 69) and 1 number (1 to 26).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your submission, please include the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tkinter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graphic interface and also the results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You will lose 20% if only the code is submitted.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ProximaNova-Regular"/>
              </a:rPr>
              <a:t>Powerball rule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: The first 5 numbers are from white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ximaNova-Regular"/>
              </a:rPr>
              <a:t>powerballs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. They can be any integer number from 1 to 69 but </a:t>
            </a:r>
            <a:r>
              <a:rPr lang="en-US" sz="1800" b="1" dirty="0">
                <a:solidFill>
                  <a:srgbClr val="000000"/>
                </a:solidFill>
                <a:effectLst/>
                <a:latin typeface="ProximaNova-Regular"/>
              </a:rPr>
              <a:t>do not repeat (this is important)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. The final number is from the red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ximaNova-Regular"/>
              </a:rPr>
              <a:t>powerball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 that has one number randomly selected from 1 to 26. The number on the red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ximaNova-Regular"/>
              </a:rPr>
              <a:t>powerball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 can </a:t>
            </a:r>
            <a:r>
              <a:rPr lang="en-US" dirty="0">
                <a:solidFill>
                  <a:srgbClr val="000000"/>
                </a:solidFill>
                <a:latin typeface="ProximaNova-Regular"/>
              </a:rPr>
              <a:t>potentially be a 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repeat of one the white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ximaNova-Regular"/>
              </a:rPr>
              <a:t>powerball</a:t>
            </a:r>
            <a:r>
              <a:rPr lang="en-US" sz="1800" dirty="0">
                <a:solidFill>
                  <a:srgbClr val="000000"/>
                </a:solidFill>
                <a:effectLst/>
                <a:latin typeface="ProximaNova-Regular"/>
              </a:rPr>
              <a:t> numbers.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 thinking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Is it worth to spend millions of dollars ($2 for each) to ensure winning of a typical 0.2 billion lottery?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 extra credit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this question. Must show the program of the probability is calculated.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18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214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ProximaNova-Regular</vt:lpstr>
      <vt:lpstr>Arial</vt:lpstr>
      <vt:lpstr>Calibri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jiayi zhou</cp:lastModifiedBy>
  <cp:revision>323</cp:revision>
  <dcterms:created xsi:type="dcterms:W3CDTF">2014-01-27T17:03:34Z</dcterms:created>
  <dcterms:modified xsi:type="dcterms:W3CDTF">2024-02-07T15:50:20Z</dcterms:modified>
</cp:coreProperties>
</file>