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 snapToGrid="0">
      <p:cViewPr varScale="1">
        <p:scale>
          <a:sx n="84" d="100"/>
          <a:sy n="84" d="100"/>
        </p:scale>
        <p:origin x="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8987-5E78-457A-B360-F7E666F9E1FC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44E5-0965-45DA-8323-6C93C0B283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71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8987-5E78-457A-B360-F7E666F9E1FC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44E5-0965-45DA-8323-6C93C0B283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25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8987-5E78-457A-B360-F7E666F9E1FC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44E5-0965-45DA-8323-6C93C0B283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08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8987-5E78-457A-B360-F7E666F9E1FC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44E5-0965-45DA-8323-6C93C0B283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53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8987-5E78-457A-B360-F7E666F9E1FC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44E5-0965-45DA-8323-6C93C0B283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8987-5E78-457A-B360-F7E666F9E1FC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44E5-0965-45DA-8323-6C93C0B283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11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8987-5E78-457A-B360-F7E666F9E1FC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44E5-0965-45DA-8323-6C93C0B283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75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8987-5E78-457A-B360-F7E666F9E1FC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44E5-0965-45DA-8323-6C93C0B283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83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8987-5E78-457A-B360-F7E666F9E1FC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44E5-0965-45DA-8323-6C93C0B283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46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8987-5E78-457A-B360-F7E666F9E1FC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44E5-0965-45DA-8323-6C93C0B283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90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8987-5E78-457A-B360-F7E666F9E1FC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44E5-0965-45DA-8323-6C93C0B283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34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38987-5E78-457A-B360-F7E666F9E1FC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244E5-0965-45DA-8323-6C93C0B283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830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20980" y="0"/>
            <a:ext cx="8548116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 smtClean="0"/>
              <a:t>●</a:t>
            </a:r>
            <a:r>
              <a:rPr lang="en-US" altLang="ja-JP" sz="2000" dirty="0" smtClean="0"/>
              <a:t>fav</a:t>
            </a:r>
            <a:r>
              <a:rPr lang="ja-JP" altLang="en-US" sz="2000" dirty="0"/>
              <a:t>公開の時期、内容のレベル、公開</a:t>
            </a:r>
            <a:r>
              <a:rPr lang="ja-JP" altLang="en-US" sz="2000" dirty="0" smtClean="0"/>
              <a:t>方法</a:t>
            </a:r>
            <a:endParaRPr lang="en-US" altLang="ja-JP" sz="2000" dirty="0" smtClean="0"/>
          </a:p>
          <a:p>
            <a:r>
              <a:rPr lang="ja-JP" altLang="en-US" sz="2000" dirty="0" smtClean="0"/>
              <a:t>　①仕様だけ公開しても効果が薄い</a:t>
            </a:r>
            <a:endParaRPr lang="en-US" altLang="ja-JP" sz="2000" dirty="0" smtClean="0"/>
          </a:p>
          <a:p>
            <a:r>
              <a:rPr lang="ja-JP" altLang="en-US" sz="2000" dirty="0" smtClean="0"/>
              <a:t>　②ツールが完備されるのを待っているといつになるかわからない</a:t>
            </a:r>
            <a:endParaRPr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①②トレードオフ</a:t>
            </a:r>
            <a:endParaRPr lang="en-US" altLang="ja-JP" sz="2000" dirty="0" smtClean="0"/>
          </a:p>
          <a:p>
            <a:endParaRPr lang="en-US" altLang="ja-JP" sz="2000" b="1" u="sng" dirty="0" smtClean="0"/>
          </a:p>
          <a:p>
            <a:r>
              <a:rPr lang="ja-JP" altLang="en-US" sz="2000" b="1" u="sng" dirty="0" smtClean="0"/>
              <a:t>必須なもの</a:t>
            </a:r>
            <a:endParaRPr lang="en-US" altLang="ja-JP" sz="2000" b="1" u="sng" dirty="0" smtClean="0"/>
          </a:p>
          <a:p>
            <a:r>
              <a:rPr lang="ja-JP" altLang="en-US" sz="2000" dirty="0" smtClean="0"/>
              <a:t>・物理シミュレーション（</a:t>
            </a:r>
            <a:r>
              <a:rPr lang="en-US" altLang="ja-JP" sz="2000" dirty="0" smtClean="0"/>
              <a:t>Link</a:t>
            </a:r>
            <a:r>
              <a:rPr lang="ja-JP" altLang="en-US" sz="2000" smtClean="0"/>
              <a:t>データ）</a:t>
            </a:r>
            <a:endParaRPr lang="en-US" altLang="ja-JP" sz="2000" smtClean="0"/>
          </a:p>
          <a:p>
            <a:r>
              <a:rPr lang="ja-JP" altLang="en-US" sz="2000">
                <a:solidFill>
                  <a:srgbClr val="FF0000"/>
                </a:solidFill>
              </a:rPr>
              <a:t>　</a:t>
            </a:r>
            <a:r>
              <a:rPr lang="ja-JP" altLang="en-US" sz="2000" smtClean="0">
                <a:solidFill>
                  <a:srgbClr val="FF0000"/>
                </a:solidFill>
              </a:rPr>
              <a:t>→積層方向を変えた時の応力変形の違いのシミュレーション</a:t>
            </a:r>
            <a:endParaRPr lang="en-US" altLang="ja-JP" sz="2000" dirty="0" smtClean="0">
              <a:solidFill>
                <a:srgbClr val="FF0000"/>
              </a:solidFill>
            </a:endParaRPr>
          </a:p>
          <a:p>
            <a:r>
              <a:rPr lang="ja-JP" altLang="en-US" sz="2000" dirty="0" smtClean="0"/>
              <a:t>・ボクセル＞ツールパス＞リンク構造</a:t>
            </a:r>
            <a:endParaRPr lang="en-US" altLang="ja-JP" sz="2000" dirty="0" smtClean="0"/>
          </a:p>
          <a:p>
            <a:r>
              <a:rPr lang="ja-JP" altLang="en-US" sz="2000" smtClean="0">
                <a:solidFill>
                  <a:srgbClr val="FF0000"/>
                </a:solidFill>
              </a:rPr>
              <a:t>　→公開までには無理</a:t>
            </a:r>
            <a:endParaRPr lang="en-US" altLang="ja-JP" sz="2000" smtClean="0">
              <a:solidFill>
                <a:srgbClr val="FF0000"/>
              </a:solidFill>
            </a:endParaRPr>
          </a:p>
          <a:p>
            <a:endParaRPr lang="en-US" altLang="ja-JP" sz="2000" dirty="0" smtClean="0"/>
          </a:p>
          <a:p>
            <a:r>
              <a:rPr lang="ja-JP" altLang="en-US" sz="2000" b="1" u="sng" dirty="0" smtClean="0"/>
              <a:t>必要そうなもの</a:t>
            </a:r>
            <a:endParaRPr lang="en-US" altLang="ja-JP" sz="2000" b="1" u="sng" dirty="0" smtClean="0"/>
          </a:p>
          <a:p>
            <a:r>
              <a:rPr lang="ja-JP" altLang="en-US" sz="2000" dirty="0" smtClean="0"/>
              <a:t>・</a:t>
            </a:r>
            <a:r>
              <a:rPr lang="ja-JP" altLang="en-US" sz="2000" smtClean="0"/>
              <a:t>基本的な</a:t>
            </a:r>
            <a:r>
              <a:rPr lang="en-US" altLang="ja-JP" sz="2000" smtClean="0">
                <a:solidFill>
                  <a:srgbClr val="FF0000"/>
                </a:solidFill>
              </a:rPr>
              <a:t>Convert/</a:t>
            </a:r>
            <a:r>
              <a:rPr lang="en-US" altLang="ja-JP" sz="2000" smtClean="0"/>
              <a:t>Save/Load/View</a:t>
            </a:r>
            <a:r>
              <a:rPr lang="ja-JP" altLang="en-US" sz="2000" smtClean="0"/>
              <a:t>機能</a:t>
            </a:r>
            <a:endParaRPr lang="en-US" altLang="ja-JP" sz="2000" smtClean="0"/>
          </a:p>
          <a:p>
            <a:r>
              <a:rPr lang="ja-JP" altLang="en-US" sz="2000" smtClean="0">
                <a:solidFill>
                  <a:srgbClr val="FF0000"/>
                </a:solidFill>
              </a:rPr>
              <a:t>　→　シンプルなツールでソース公開も込み</a:t>
            </a:r>
            <a:endParaRPr lang="en-US" altLang="ja-JP" sz="2000" smtClean="0">
              <a:solidFill>
                <a:srgbClr val="FF0000"/>
              </a:solidFill>
            </a:endParaRPr>
          </a:p>
          <a:p>
            <a:r>
              <a:rPr lang="ja-JP" altLang="en-US" sz="2000">
                <a:solidFill>
                  <a:srgbClr val="FF0000"/>
                </a:solidFill>
              </a:rPr>
              <a:t>　</a:t>
            </a:r>
            <a:r>
              <a:rPr lang="ja-JP" altLang="en-US" sz="2000" smtClean="0">
                <a:solidFill>
                  <a:srgbClr val="FF0000"/>
                </a:solidFill>
              </a:rPr>
              <a:t>　　シンプルと言ってるけど，</a:t>
            </a:r>
            <a:r>
              <a:rPr lang="en-US" altLang="ja-JP" sz="2000" smtClean="0">
                <a:solidFill>
                  <a:srgbClr val="FF0000"/>
                </a:solidFill>
              </a:rPr>
              <a:t>Qt/TaoFramework</a:t>
            </a:r>
            <a:r>
              <a:rPr lang="ja-JP" altLang="en-US" sz="2000" smtClean="0">
                <a:solidFill>
                  <a:srgbClr val="FF0000"/>
                </a:solidFill>
              </a:rPr>
              <a:t>などのインストールは必要</a:t>
            </a:r>
            <a:endParaRPr lang="en-US" altLang="ja-JP" sz="2000" smtClean="0">
              <a:solidFill>
                <a:srgbClr val="FF0000"/>
              </a:solidFill>
            </a:endParaRPr>
          </a:p>
          <a:p>
            <a:r>
              <a:rPr lang="ja-JP" altLang="en-US" sz="2000">
                <a:solidFill>
                  <a:srgbClr val="FF0000"/>
                </a:solidFill>
              </a:rPr>
              <a:t>　</a:t>
            </a:r>
            <a:r>
              <a:rPr lang="ja-JP" altLang="en-US" sz="2000" smtClean="0">
                <a:solidFill>
                  <a:srgbClr val="FF0000"/>
                </a:solidFill>
              </a:rPr>
              <a:t>→　頂点カラーでもいいからフルカラーボクセライズして，</a:t>
            </a:r>
            <a:r>
              <a:rPr lang="en-US" altLang="ja-JP" sz="2000" smtClean="0">
                <a:solidFill>
                  <a:srgbClr val="FF0000"/>
                </a:solidFill>
              </a:rPr>
              <a:t/>
            </a:r>
            <a:br>
              <a:rPr lang="en-US" altLang="ja-JP" sz="2000" smtClean="0">
                <a:solidFill>
                  <a:srgbClr val="FF0000"/>
                </a:solidFill>
              </a:rPr>
            </a:br>
            <a:r>
              <a:rPr lang="ja-JP" altLang="en-US" sz="2000" smtClean="0">
                <a:solidFill>
                  <a:srgbClr val="FF0000"/>
                </a:solidFill>
              </a:rPr>
              <a:t>　　　できれば実際にプリントしたい</a:t>
            </a:r>
            <a:endParaRPr lang="en-US" altLang="ja-JP" sz="2000" dirty="0" smtClean="0">
              <a:solidFill>
                <a:srgbClr val="FF0000"/>
              </a:solidFill>
            </a:endParaRPr>
          </a:p>
          <a:p>
            <a:r>
              <a:rPr lang="ja-JP" altLang="en-US" sz="2000" dirty="0" smtClean="0"/>
              <a:t>・キャッチーな</a:t>
            </a:r>
            <a:r>
              <a:rPr lang="en-US" altLang="ja-JP" sz="2000" dirty="0" smtClean="0"/>
              <a:t>Web</a:t>
            </a:r>
            <a:r>
              <a:rPr lang="ja-JP" altLang="en-US" sz="2000" dirty="0" smtClean="0"/>
              <a:t>サイト</a:t>
            </a:r>
            <a:endParaRPr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（</a:t>
            </a:r>
            <a:r>
              <a:rPr lang="en-US" altLang="ja-JP" sz="2000" dirty="0" smtClean="0"/>
              <a:t>.fav</a:t>
            </a:r>
            <a:r>
              <a:rPr lang="ja-JP" altLang="en-US" sz="2000" dirty="0" smtClean="0"/>
              <a:t>によってどんな素晴らしい世界が拓けるか）</a:t>
            </a:r>
            <a:endParaRPr lang="en-US" altLang="ja-JP" sz="2000" dirty="0" smtClean="0"/>
          </a:p>
          <a:p>
            <a:r>
              <a:rPr lang="ja-JP" altLang="en-US" sz="2000" dirty="0" smtClean="0"/>
              <a:t>　</a:t>
            </a:r>
            <a:r>
              <a:rPr lang="ja-JP" altLang="en-US" sz="2000" dirty="0"/>
              <a:t>　</a:t>
            </a:r>
            <a:r>
              <a:rPr lang="ja-JP" altLang="en-US" sz="2000" dirty="0" smtClean="0"/>
              <a:t>⇒デジタルデータからフィジカル化へのシームレスな変換</a:t>
            </a:r>
            <a:endParaRPr lang="en-US" altLang="ja-JP" sz="2000" dirty="0" smtClean="0"/>
          </a:p>
          <a:p>
            <a:r>
              <a:rPr lang="ja-JP" altLang="en-US" sz="2000" dirty="0"/>
              <a:t>・</a:t>
            </a:r>
            <a:r>
              <a:rPr lang="en-US" altLang="ja-JP" sz="2000" dirty="0"/>
              <a:t>Link</a:t>
            </a:r>
            <a:r>
              <a:rPr lang="ja-JP" altLang="en-US" sz="2000" dirty="0"/>
              <a:t>構造のエディット</a:t>
            </a:r>
            <a:r>
              <a:rPr lang="ja-JP" altLang="en-US" sz="2000" dirty="0" smtClean="0"/>
              <a:t>機能</a:t>
            </a:r>
            <a:endParaRPr lang="en-US" altLang="ja-JP" sz="2000" dirty="0" smtClean="0"/>
          </a:p>
          <a:p>
            <a:r>
              <a:rPr lang="ja-JP" altLang="en-US" sz="2000" smtClean="0">
                <a:solidFill>
                  <a:srgbClr val="FF0000"/>
                </a:solidFill>
              </a:rPr>
              <a:t>　→公開までには無理</a:t>
            </a:r>
            <a:endParaRPr lang="en-US" altLang="ja-JP" sz="2000" smtClean="0">
              <a:solidFill>
                <a:srgbClr val="FF0000"/>
              </a:solidFill>
            </a:endParaRPr>
          </a:p>
          <a:p>
            <a:endParaRPr lang="en-US" altLang="ja-JP" sz="2000" dirty="0" smtClean="0">
              <a:solidFill>
                <a:srgbClr val="FF0000"/>
              </a:solidFill>
            </a:endParaRPr>
          </a:p>
          <a:p>
            <a:r>
              <a:rPr lang="ja-JP" altLang="en-US" sz="2000" b="1" u="sng" dirty="0" smtClean="0"/>
              <a:t>積み上げておきたい事例</a:t>
            </a:r>
            <a:endParaRPr lang="en-US" altLang="ja-JP" sz="2000" b="1" u="sng" dirty="0"/>
          </a:p>
          <a:p>
            <a:r>
              <a:rPr lang="ja-JP" altLang="en-US" sz="2000" dirty="0" smtClean="0"/>
              <a:t>・</a:t>
            </a:r>
            <a:r>
              <a:rPr lang="en-US" altLang="ja-JP" sz="2000" dirty="0" smtClean="0"/>
              <a:t>MUTOH</a:t>
            </a:r>
            <a:r>
              <a:rPr lang="ja-JP" altLang="en-US" sz="2000" dirty="0" smtClean="0"/>
              <a:t>のマルチマテリアルマシンで出力</a:t>
            </a:r>
            <a:endParaRPr lang="en-US" altLang="ja-JP" sz="2000" dirty="0" smtClean="0"/>
          </a:p>
          <a:p>
            <a:r>
              <a:rPr lang="ja-JP" altLang="en-US" sz="2000" dirty="0" smtClean="0"/>
              <a:t>・</a:t>
            </a:r>
            <a:r>
              <a:rPr lang="en-US" altLang="ja-JP" sz="2000" dirty="0" smtClean="0"/>
              <a:t>FX</a:t>
            </a:r>
            <a:r>
              <a:rPr lang="ja-JP" altLang="en-US" sz="2000" dirty="0" smtClean="0"/>
              <a:t>のフルカラーマシンで出力</a:t>
            </a:r>
            <a:endParaRPr lang="en-US" altLang="ja-JP" sz="2000" dirty="0" smtClean="0"/>
          </a:p>
          <a:p>
            <a:r>
              <a:rPr lang="ja-JP" altLang="en-US" sz="2000" dirty="0" smtClean="0"/>
              <a:t>・</a:t>
            </a:r>
            <a:r>
              <a:rPr lang="en-US" altLang="ja-JP" sz="2000" dirty="0" smtClean="0"/>
              <a:t>FX</a:t>
            </a:r>
            <a:r>
              <a:rPr lang="ja-JP" altLang="en-US" sz="2000" dirty="0" smtClean="0"/>
              <a:t>のボクセル編集合成サービスでデータ編集（できれば）</a:t>
            </a:r>
            <a:endParaRPr lang="en-US" altLang="ja-JP" sz="2000" dirty="0" smtClean="0"/>
          </a:p>
          <a:p>
            <a:r>
              <a:rPr lang="ja-JP" altLang="en-US" sz="2000" dirty="0" smtClean="0"/>
              <a:t>・</a:t>
            </a:r>
            <a:r>
              <a:rPr lang="ja-JP" altLang="en-US" sz="2000" dirty="0"/>
              <a:t>ボクセル＞ツールパス＞リンク</a:t>
            </a:r>
            <a:r>
              <a:rPr lang="ja-JP" altLang="en-US" sz="2000" dirty="0" smtClean="0"/>
              <a:t>構造でシミュレーション</a:t>
            </a:r>
          </a:p>
        </p:txBody>
      </p:sp>
    </p:spTree>
    <p:extLst>
      <p:ext uri="{BB962C8B-B14F-4D97-AF65-F5344CB8AC3E}">
        <p14:creationId xmlns:p14="http://schemas.microsoft.com/office/powerpoint/2010/main" val="128140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CDD6407C-7042-47F9-A1C6-276ADF3D21D8}" vid="{A7E7F8B9-B339-4B75-B487-C04D6C99ED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326</TotalTime>
  <Words>12</Words>
  <Application>Microsoft Office PowerPoint</Application>
  <PresentationFormat>画面に合わせる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アカウント</dc:creator>
  <cp:lastModifiedBy>Microsoft アカウント</cp:lastModifiedBy>
  <cp:revision>46</cp:revision>
  <dcterms:created xsi:type="dcterms:W3CDTF">2016-02-24T09:00:48Z</dcterms:created>
  <dcterms:modified xsi:type="dcterms:W3CDTF">2016-05-31T08:57:57Z</dcterms:modified>
</cp:coreProperties>
</file>