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3b5adfc3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3b5adfc3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3b5adfc3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3b5adfc3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我們參考 Java CGA102班 學長姊的作品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5180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電影院專題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第一次簡報</a:t>
            </a:r>
            <a:endParaRPr sz="24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032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組長：翁維澤	副組長：</a:t>
            </a:r>
            <a:r>
              <a:rPr lang="zh-TW"/>
              <a:t>陳信斈</a:t>
            </a:r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1891350" y="35197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組員：</a:t>
            </a:r>
            <a:r>
              <a:rPr lang="zh-TW"/>
              <a:t>謝東霖、廖冠真、黃楷翔</a:t>
            </a:r>
            <a:endParaRPr/>
          </a:p>
        </p:txBody>
      </p:sp>
      <p:sp>
        <p:nvSpPr>
          <p:cNvPr id="131" name="Google Shape;131;p13"/>
          <p:cNvSpPr txBox="1"/>
          <p:nvPr/>
        </p:nvSpPr>
        <p:spPr>
          <a:xfrm>
            <a:off x="1721850" y="2571750"/>
            <a:ext cx="570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這是草稿版本，如果報告時看到這行字就完了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專題緣起</a:t>
            </a:r>
            <a:r>
              <a:rPr lang="zh-TW" sz="2400"/>
              <a:t>(為什麼想做這個主題)</a:t>
            </a:r>
            <a:endParaRPr sz="2400"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草稿：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電影院為龐大的糸統，核心包含上下架管理、訂票管理以及會員管理，並可延伸出討論區、購物車、員工管理等，以展示能力的作品來看：可以作成只有核心功能的簡易版，也可以作成功能完整的企業版。是一個進可攻，退可守的題目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專題功能/特⾊</a:t>
            </a:r>
            <a:r>
              <a:rPr lang="zh-TW" sz="2400"/>
              <a:t> (請附上⽤戶故事地圖) </a:t>
            </a:r>
            <a:endParaRPr sz="2400"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