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3b5adfc3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3b5adfc3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b5adfc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b5adfc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我們參考 Java CGA102班 學長姊的作品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18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電影院專題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第一次簡報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32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組長：翁維澤	副組長：</a:t>
            </a:r>
            <a:r>
              <a:rPr lang="zh-TW"/>
              <a:t>陳信斈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91350" y="35197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組員：</a:t>
            </a:r>
            <a:r>
              <a:rPr lang="zh-TW"/>
              <a:t>謝東霖、廖冠真、黃楷翔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專題緣起</a:t>
            </a:r>
            <a:r>
              <a:rPr lang="zh-TW" sz="2400"/>
              <a:t>(為什麼想做這個主題)</a:t>
            </a:r>
            <a:endParaRPr sz="24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草稿：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電影院為龐大的糸統，核心包含上下架管理、訂票管理以及會員管理，並可延伸出討論區、購物車、員工管理等，以展示能力的作品來看：可以作成只有核心功能的簡易版，也可以作成功能完整的企業版。是一個進可攻，退可守的題目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專題功能/特⾊</a:t>
            </a:r>
            <a:r>
              <a:rPr lang="zh-TW" sz="2400"/>
              <a:t> (請附上⽤戶故事地圖) </a:t>
            </a:r>
            <a:endParaRPr sz="24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75" y="1945375"/>
            <a:ext cx="8622249" cy="25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