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9" r:id="rId3"/>
    <p:sldId id="260" r:id="rId4"/>
    <p:sldId id="290" r:id="rId5"/>
    <p:sldId id="301" r:id="rId6"/>
    <p:sldId id="300" r:id="rId7"/>
    <p:sldId id="308" r:id="rId8"/>
    <p:sldId id="310" r:id="rId9"/>
    <p:sldId id="311" r:id="rId10"/>
    <p:sldId id="304" r:id="rId11"/>
    <p:sldId id="309" r:id="rId12"/>
    <p:sldId id="312" r:id="rId13"/>
    <p:sldId id="313" r:id="rId14"/>
    <p:sldId id="28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7" autoAdjust="0"/>
    <p:restoredTop sz="93956" autoAdjust="0"/>
  </p:normalViewPr>
  <p:slideViewPr>
    <p:cSldViewPr snapToGrid="0" showGuides="1">
      <p:cViewPr varScale="1">
        <p:scale>
          <a:sx n="82" d="100"/>
          <a:sy n="82" d="100"/>
        </p:scale>
        <p:origin x="821" y="72"/>
      </p:cViewPr>
      <p:guideLst>
        <p:guide orient="horz" pos="2183"/>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24867D-F433-4C9A-A58C-2B87F8634125}" type="doc">
      <dgm:prSet loTypeId="urn:microsoft.com/office/officeart/2005/8/layout/process2" loCatId="process" qsTypeId="urn:microsoft.com/office/officeart/2005/8/quickstyle/simple1" qsCatId="simple" csTypeId="urn:microsoft.com/office/officeart/2005/8/colors/accent1_2" csCatId="accent1" phldr="1"/>
      <dgm:spPr/>
    </dgm:pt>
    <dgm:pt modelId="{F688DAED-3A4A-4703-8A92-5F1C11CE0DE1}">
      <dgm:prSet phldrT="[Text]"/>
      <dgm:spPr/>
      <dgm:t>
        <a:bodyPr/>
        <a:lstStyle/>
        <a:p>
          <a:r>
            <a:rPr lang="en-US" dirty="0" smtClean="0">
              <a:solidFill>
                <a:schemeClr val="tx1"/>
              </a:solidFill>
            </a:rPr>
            <a:t>FROM</a:t>
          </a:r>
          <a:endParaRPr lang="en-US" dirty="0">
            <a:solidFill>
              <a:schemeClr val="tx1"/>
            </a:solidFill>
          </a:endParaRPr>
        </a:p>
      </dgm:t>
    </dgm:pt>
    <dgm:pt modelId="{583B9159-25AB-49CE-BF25-EDF94D2770C6}" type="parTrans" cxnId="{FAAB9F0D-5374-4922-A83E-4CDFAA9BAD21}">
      <dgm:prSet/>
      <dgm:spPr/>
      <dgm:t>
        <a:bodyPr/>
        <a:lstStyle/>
        <a:p>
          <a:endParaRPr lang="en-US">
            <a:solidFill>
              <a:schemeClr val="tx1"/>
            </a:solidFill>
          </a:endParaRPr>
        </a:p>
      </dgm:t>
    </dgm:pt>
    <dgm:pt modelId="{C6253BCA-6587-4C86-B6A1-EB16663AA665}" type="sibTrans" cxnId="{FAAB9F0D-5374-4922-A83E-4CDFAA9BAD21}">
      <dgm:prSet/>
      <dgm:spPr/>
      <dgm:t>
        <a:bodyPr/>
        <a:lstStyle/>
        <a:p>
          <a:endParaRPr lang="en-US">
            <a:solidFill>
              <a:schemeClr val="tx1"/>
            </a:solidFill>
          </a:endParaRPr>
        </a:p>
      </dgm:t>
    </dgm:pt>
    <dgm:pt modelId="{0C80E019-245D-4296-B1C4-3D40B2ED929B}">
      <dgm:prSet phldrT="[Text]"/>
      <dgm:spPr/>
      <dgm:t>
        <a:bodyPr/>
        <a:lstStyle/>
        <a:p>
          <a:r>
            <a:rPr lang="en-US" dirty="0" smtClean="0">
              <a:solidFill>
                <a:schemeClr val="tx1"/>
              </a:solidFill>
            </a:rPr>
            <a:t>WHERE</a:t>
          </a:r>
          <a:endParaRPr lang="en-US" dirty="0">
            <a:solidFill>
              <a:schemeClr val="tx1"/>
            </a:solidFill>
          </a:endParaRPr>
        </a:p>
      </dgm:t>
    </dgm:pt>
    <dgm:pt modelId="{F4A4C671-DE62-4187-B9FD-B215EDA132F8}" type="parTrans" cxnId="{59E86527-BDBE-49C0-A9D8-3E01A2B1D207}">
      <dgm:prSet/>
      <dgm:spPr/>
      <dgm:t>
        <a:bodyPr/>
        <a:lstStyle/>
        <a:p>
          <a:endParaRPr lang="en-US">
            <a:solidFill>
              <a:schemeClr val="tx1"/>
            </a:solidFill>
          </a:endParaRPr>
        </a:p>
      </dgm:t>
    </dgm:pt>
    <dgm:pt modelId="{DE52808A-2668-4199-B05E-B56488C638DB}" type="sibTrans" cxnId="{59E86527-BDBE-49C0-A9D8-3E01A2B1D207}">
      <dgm:prSet/>
      <dgm:spPr/>
      <dgm:t>
        <a:bodyPr/>
        <a:lstStyle/>
        <a:p>
          <a:endParaRPr lang="en-US">
            <a:solidFill>
              <a:schemeClr val="tx1"/>
            </a:solidFill>
          </a:endParaRPr>
        </a:p>
      </dgm:t>
    </dgm:pt>
    <dgm:pt modelId="{67098B8E-F415-4A78-90BA-C966088D3874}">
      <dgm:prSet phldrT="[Text]"/>
      <dgm:spPr/>
      <dgm:t>
        <a:bodyPr/>
        <a:lstStyle/>
        <a:p>
          <a:r>
            <a:rPr lang="en-US" dirty="0" smtClean="0">
              <a:solidFill>
                <a:schemeClr val="tx1"/>
              </a:solidFill>
            </a:rPr>
            <a:t>GROUP BY</a:t>
          </a:r>
          <a:endParaRPr lang="en-US" dirty="0">
            <a:solidFill>
              <a:schemeClr val="tx1"/>
            </a:solidFill>
          </a:endParaRPr>
        </a:p>
      </dgm:t>
    </dgm:pt>
    <dgm:pt modelId="{7B7E0E63-839E-4A8A-84A4-FEE4112868FF}" type="parTrans" cxnId="{6711094A-5A8C-40B6-8940-7E601FBBA754}">
      <dgm:prSet/>
      <dgm:spPr/>
      <dgm:t>
        <a:bodyPr/>
        <a:lstStyle/>
        <a:p>
          <a:endParaRPr lang="en-US">
            <a:solidFill>
              <a:schemeClr val="tx1"/>
            </a:solidFill>
          </a:endParaRPr>
        </a:p>
      </dgm:t>
    </dgm:pt>
    <dgm:pt modelId="{FDF7F62B-C26D-4C60-866C-4CA213ED220D}" type="sibTrans" cxnId="{6711094A-5A8C-40B6-8940-7E601FBBA754}">
      <dgm:prSet/>
      <dgm:spPr/>
      <dgm:t>
        <a:bodyPr/>
        <a:lstStyle/>
        <a:p>
          <a:endParaRPr lang="en-US">
            <a:solidFill>
              <a:schemeClr val="tx1"/>
            </a:solidFill>
          </a:endParaRPr>
        </a:p>
      </dgm:t>
    </dgm:pt>
    <dgm:pt modelId="{3F1C7B99-9860-41CD-98F7-436D8B4996BF}">
      <dgm:prSet phldrT="[Text]"/>
      <dgm:spPr/>
      <dgm:t>
        <a:bodyPr/>
        <a:lstStyle/>
        <a:p>
          <a:r>
            <a:rPr lang="en-US" dirty="0" smtClean="0">
              <a:solidFill>
                <a:schemeClr val="tx1"/>
              </a:solidFill>
            </a:rPr>
            <a:t>HAVING</a:t>
          </a:r>
          <a:endParaRPr lang="en-US" dirty="0">
            <a:solidFill>
              <a:schemeClr val="tx1"/>
            </a:solidFill>
          </a:endParaRPr>
        </a:p>
      </dgm:t>
    </dgm:pt>
    <dgm:pt modelId="{D079C02B-A568-472D-9F47-CAF803A1DFFB}" type="parTrans" cxnId="{3250807E-0247-45CE-9036-03CCE75DD1AB}">
      <dgm:prSet/>
      <dgm:spPr/>
      <dgm:t>
        <a:bodyPr/>
        <a:lstStyle/>
        <a:p>
          <a:endParaRPr lang="en-US">
            <a:solidFill>
              <a:schemeClr val="tx1"/>
            </a:solidFill>
          </a:endParaRPr>
        </a:p>
      </dgm:t>
    </dgm:pt>
    <dgm:pt modelId="{9744F145-0E1F-4444-BB19-33B76EC77AF6}" type="sibTrans" cxnId="{3250807E-0247-45CE-9036-03CCE75DD1AB}">
      <dgm:prSet/>
      <dgm:spPr/>
      <dgm:t>
        <a:bodyPr/>
        <a:lstStyle/>
        <a:p>
          <a:endParaRPr lang="en-US">
            <a:solidFill>
              <a:schemeClr val="tx1"/>
            </a:solidFill>
          </a:endParaRPr>
        </a:p>
      </dgm:t>
    </dgm:pt>
    <dgm:pt modelId="{57BDBC96-79A4-4C33-9E61-02B279C2E145}">
      <dgm:prSet phldrT="[Text]"/>
      <dgm:spPr/>
      <dgm:t>
        <a:bodyPr/>
        <a:lstStyle/>
        <a:p>
          <a:r>
            <a:rPr lang="en-US" dirty="0" smtClean="0">
              <a:solidFill>
                <a:schemeClr val="tx1"/>
              </a:solidFill>
            </a:rPr>
            <a:t>SELECT</a:t>
          </a:r>
          <a:endParaRPr lang="en-US" dirty="0">
            <a:solidFill>
              <a:schemeClr val="tx1"/>
            </a:solidFill>
          </a:endParaRPr>
        </a:p>
      </dgm:t>
    </dgm:pt>
    <dgm:pt modelId="{AB1E3BAE-1F0D-4A18-8A19-1AF72F068AB8}" type="parTrans" cxnId="{89434AAF-AEFF-44D0-B93F-FDF6B80D7452}">
      <dgm:prSet/>
      <dgm:spPr/>
      <dgm:t>
        <a:bodyPr/>
        <a:lstStyle/>
        <a:p>
          <a:endParaRPr lang="en-US">
            <a:solidFill>
              <a:schemeClr val="tx1"/>
            </a:solidFill>
          </a:endParaRPr>
        </a:p>
      </dgm:t>
    </dgm:pt>
    <dgm:pt modelId="{FDC3DA2D-21EB-4EF1-94B8-C06BFC058776}" type="sibTrans" cxnId="{89434AAF-AEFF-44D0-B93F-FDF6B80D7452}">
      <dgm:prSet/>
      <dgm:spPr/>
      <dgm:t>
        <a:bodyPr/>
        <a:lstStyle/>
        <a:p>
          <a:endParaRPr lang="en-US">
            <a:solidFill>
              <a:schemeClr val="tx1"/>
            </a:solidFill>
          </a:endParaRPr>
        </a:p>
      </dgm:t>
    </dgm:pt>
    <dgm:pt modelId="{1617AEF6-3061-4772-99C6-1A9EB2D66E78}">
      <dgm:prSet phldrT="[Text]"/>
      <dgm:spPr/>
      <dgm:t>
        <a:bodyPr/>
        <a:lstStyle/>
        <a:p>
          <a:r>
            <a:rPr lang="en-US" dirty="0" smtClean="0">
              <a:solidFill>
                <a:schemeClr val="tx1"/>
              </a:solidFill>
            </a:rPr>
            <a:t>ORDER BY</a:t>
          </a:r>
          <a:endParaRPr lang="en-US" dirty="0">
            <a:solidFill>
              <a:schemeClr val="tx1"/>
            </a:solidFill>
          </a:endParaRPr>
        </a:p>
      </dgm:t>
    </dgm:pt>
    <dgm:pt modelId="{C14A0EBE-4FC7-4032-A15E-172E186C86B5}" type="parTrans" cxnId="{7E0F8690-E32B-4746-97C6-9302D6D14904}">
      <dgm:prSet/>
      <dgm:spPr/>
      <dgm:t>
        <a:bodyPr/>
        <a:lstStyle/>
        <a:p>
          <a:endParaRPr lang="en-US">
            <a:solidFill>
              <a:schemeClr val="tx1"/>
            </a:solidFill>
          </a:endParaRPr>
        </a:p>
      </dgm:t>
    </dgm:pt>
    <dgm:pt modelId="{3C0ADCEF-7950-4359-B057-100FA9E51143}" type="sibTrans" cxnId="{7E0F8690-E32B-4746-97C6-9302D6D14904}">
      <dgm:prSet/>
      <dgm:spPr/>
      <dgm:t>
        <a:bodyPr/>
        <a:lstStyle/>
        <a:p>
          <a:endParaRPr lang="en-US">
            <a:solidFill>
              <a:schemeClr val="tx1"/>
            </a:solidFill>
          </a:endParaRPr>
        </a:p>
      </dgm:t>
    </dgm:pt>
    <dgm:pt modelId="{D9DC748C-B3D1-487A-9F91-356ACFCB2037}">
      <dgm:prSet phldrT="[Text]"/>
      <dgm:spPr/>
      <dgm:t>
        <a:bodyPr/>
        <a:lstStyle/>
        <a:p>
          <a:r>
            <a:rPr lang="en-US" dirty="0" smtClean="0">
              <a:solidFill>
                <a:schemeClr val="tx1"/>
              </a:solidFill>
            </a:rPr>
            <a:t>KẾT QUẢ TRUY VẤN</a:t>
          </a:r>
          <a:endParaRPr lang="en-US" dirty="0">
            <a:solidFill>
              <a:schemeClr val="tx1"/>
            </a:solidFill>
          </a:endParaRPr>
        </a:p>
      </dgm:t>
    </dgm:pt>
    <dgm:pt modelId="{767C321E-EC24-45EB-AFB4-C01F252B75B3}" type="parTrans" cxnId="{6DBD499E-00B1-4610-8F19-FEB74EF28831}">
      <dgm:prSet/>
      <dgm:spPr/>
      <dgm:t>
        <a:bodyPr/>
        <a:lstStyle/>
        <a:p>
          <a:endParaRPr lang="en-US">
            <a:solidFill>
              <a:schemeClr val="tx1"/>
            </a:solidFill>
          </a:endParaRPr>
        </a:p>
      </dgm:t>
    </dgm:pt>
    <dgm:pt modelId="{58CDFFB6-2519-4385-8E48-438A02BFFF70}" type="sibTrans" cxnId="{6DBD499E-00B1-4610-8F19-FEB74EF28831}">
      <dgm:prSet/>
      <dgm:spPr/>
      <dgm:t>
        <a:bodyPr/>
        <a:lstStyle/>
        <a:p>
          <a:endParaRPr lang="en-US">
            <a:solidFill>
              <a:schemeClr val="tx1"/>
            </a:solidFill>
          </a:endParaRPr>
        </a:p>
      </dgm:t>
    </dgm:pt>
    <dgm:pt modelId="{7BB2E16D-01FD-47A2-9B9B-325DFA4E9CF1}" type="pres">
      <dgm:prSet presAssocID="{6F24867D-F433-4C9A-A58C-2B87F8634125}" presName="linearFlow" presStyleCnt="0">
        <dgm:presLayoutVars>
          <dgm:resizeHandles val="exact"/>
        </dgm:presLayoutVars>
      </dgm:prSet>
      <dgm:spPr/>
    </dgm:pt>
    <dgm:pt modelId="{07869578-B471-4AA7-97E1-234B9BF19D8C}" type="pres">
      <dgm:prSet presAssocID="{F688DAED-3A4A-4703-8A92-5F1C11CE0DE1}" presName="node" presStyleLbl="node1" presStyleIdx="0" presStyleCnt="7" custScaleX="141932">
        <dgm:presLayoutVars>
          <dgm:bulletEnabled val="1"/>
        </dgm:presLayoutVars>
      </dgm:prSet>
      <dgm:spPr/>
      <dgm:t>
        <a:bodyPr/>
        <a:lstStyle/>
        <a:p>
          <a:endParaRPr lang="en-US"/>
        </a:p>
      </dgm:t>
    </dgm:pt>
    <dgm:pt modelId="{BC4B203D-28EC-4005-AFA0-AE750E69AF59}" type="pres">
      <dgm:prSet presAssocID="{C6253BCA-6587-4C86-B6A1-EB16663AA665}" presName="sibTrans" presStyleLbl="sibTrans2D1" presStyleIdx="0" presStyleCnt="6"/>
      <dgm:spPr/>
      <dgm:t>
        <a:bodyPr/>
        <a:lstStyle/>
        <a:p>
          <a:endParaRPr lang="en-US"/>
        </a:p>
      </dgm:t>
    </dgm:pt>
    <dgm:pt modelId="{A36F18AE-C1CA-4324-B9D9-01324FDB649B}" type="pres">
      <dgm:prSet presAssocID="{C6253BCA-6587-4C86-B6A1-EB16663AA665}" presName="connectorText" presStyleLbl="sibTrans2D1" presStyleIdx="0" presStyleCnt="6"/>
      <dgm:spPr/>
      <dgm:t>
        <a:bodyPr/>
        <a:lstStyle/>
        <a:p>
          <a:endParaRPr lang="en-US"/>
        </a:p>
      </dgm:t>
    </dgm:pt>
    <dgm:pt modelId="{CDD2C1AC-8D94-4B6F-8446-4FA4D2CBD6E3}" type="pres">
      <dgm:prSet presAssocID="{0C80E019-245D-4296-B1C4-3D40B2ED929B}" presName="node" presStyleLbl="node1" presStyleIdx="1" presStyleCnt="7" custScaleX="141932">
        <dgm:presLayoutVars>
          <dgm:bulletEnabled val="1"/>
        </dgm:presLayoutVars>
      </dgm:prSet>
      <dgm:spPr/>
      <dgm:t>
        <a:bodyPr/>
        <a:lstStyle/>
        <a:p>
          <a:endParaRPr lang="en-US"/>
        </a:p>
      </dgm:t>
    </dgm:pt>
    <dgm:pt modelId="{67E0BA85-55C3-46D4-803D-9796FF946863}" type="pres">
      <dgm:prSet presAssocID="{DE52808A-2668-4199-B05E-B56488C638DB}" presName="sibTrans" presStyleLbl="sibTrans2D1" presStyleIdx="1" presStyleCnt="6"/>
      <dgm:spPr/>
      <dgm:t>
        <a:bodyPr/>
        <a:lstStyle/>
        <a:p>
          <a:endParaRPr lang="en-US"/>
        </a:p>
      </dgm:t>
    </dgm:pt>
    <dgm:pt modelId="{569DFA72-E5F1-481C-9741-B98DC7EE9F93}" type="pres">
      <dgm:prSet presAssocID="{DE52808A-2668-4199-B05E-B56488C638DB}" presName="connectorText" presStyleLbl="sibTrans2D1" presStyleIdx="1" presStyleCnt="6"/>
      <dgm:spPr/>
      <dgm:t>
        <a:bodyPr/>
        <a:lstStyle/>
        <a:p>
          <a:endParaRPr lang="en-US"/>
        </a:p>
      </dgm:t>
    </dgm:pt>
    <dgm:pt modelId="{E6B39F9C-4298-4C6F-AD5E-22FBF43D2891}" type="pres">
      <dgm:prSet presAssocID="{67098B8E-F415-4A78-90BA-C966088D3874}" presName="node" presStyleLbl="node1" presStyleIdx="2" presStyleCnt="7" custScaleX="141932">
        <dgm:presLayoutVars>
          <dgm:bulletEnabled val="1"/>
        </dgm:presLayoutVars>
      </dgm:prSet>
      <dgm:spPr/>
      <dgm:t>
        <a:bodyPr/>
        <a:lstStyle/>
        <a:p>
          <a:endParaRPr lang="en-US"/>
        </a:p>
      </dgm:t>
    </dgm:pt>
    <dgm:pt modelId="{A14452DC-E8C1-431C-A4DD-94DB56D2F762}" type="pres">
      <dgm:prSet presAssocID="{FDF7F62B-C26D-4C60-866C-4CA213ED220D}" presName="sibTrans" presStyleLbl="sibTrans2D1" presStyleIdx="2" presStyleCnt="6"/>
      <dgm:spPr/>
      <dgm:t>
        <a:bodyPr/>
        <a:lstStyle/>
        <a:p>
          <a:endParaRPr lang="en-US"/>
        </a:p>
      </dgm:t>
    </dgm:pt>
    <dgm:pt modelId="{4D97862C-4C1D-476B-8213-E1C9748B75B1}" type="pres">
      <dgm:prSet presAssocID="{FDF7F62B-C26D-4C60-866C-4CA213ED220D}" presName="connectorText" presStyleLbl="sibTrans2D1" presStyleIdx="2" presStyleCnt="6"/>
      <dgm:spPr/>
      <dgm:t>
        <a:bodyPr/>
        <a:lstStyle/>
        <a:p>
          <a:endParaRPr lang="en-US"/>
        </a:p>
      </dgm:t>
    </dgm:pt>
    <dgm:pt modelId="{E55090E8-D66E-48E2-B20B-71C8D3A95F26}" type="pres">
      <dgm:prSet presAssocID="{3F1C7B99-9860-41CD-98F7-436D8B4996BF}" presName="node" presStyleLbl="node1" presStyleIdx="3" presStyleCnt="7" custScaleX="141932">
        <dgm:presLayoutVars>
          <dgm:bulletEnabled val="1"/>
        </dgm:presLayoutVars>
      </dgm:prSet>
      <dgm:spPr/>
      <dgm:t>
        <a:bodyPr/>
        <a:lstStyle/>
        <a:p>
          <a:endParaRPr lang="en-US"/>
        </a:p>
      </dgm:t>
    </dgm:pt>
    <dgm:pt modelId="{2A8B3B42-D067-442B-A0CD-16BFD3237D5B}" type="pres">
      <dgm:prSet presAssocID="{9744F145-0E1F-4444-BB19-33B76EC77AF6}" presName="sibTrans" presStyleLbl="sibTrans2D1" presStyleIdx="3" presStyleCnt="6"/>
      <dgm:spPr/>
      <dgm:t>
        <a:bodyPr/>
        <a:lstStyle/>
        <a:p>
          <a:endParaRPr lang="en-US"/>
        </a:p>
      </dgm:t>
    </dgm:pt>
    <dgm:pt modelId="{7DE4BD52-9C06-4784-923E-F06C2414E832}" type="pres">
      <dgm:prSet presAssocID="{9744F145-0E1F-4444-BB19-33B76EC77AF6}" presName="connectorText" presStyleLbl="sibTrans2D1" presStyleIdx="3" presStyleCnt="6"/>
      <dgm:spPr/>
      <dgm:t>
        <a:bodyPr/>
        <a:lstStyle/>
        <a:p>
          <a:endParaRPr lang="en-US"/>
        </a:p>
      </dgm:t>
    </dgm:pt>
    <dgm:pt modelId="{3E7E28F4-AD25-46AB-A30B-19C0A2F735DE}" type="pres">
      <dgm:prSet presAssocID="{57BDBC96-79A4-4C33-9E61-02B279C2E145}" presName="node" presStyleLbl="node1" presStyleIdx="4" presStyleCnt="7" custScaleX="141932">
        <dgm:presLayoutVars>
          <dgm:bulletEnabled val="1"/>
        </dgm:presLayoutVars>
      </dgm:prSet>
      <dgm:spPr/>
      <dgm:t>
        <a:bodyPr/>
        <a:lstStyle/>
        <a:p>
          <a:endParaRPr lang="en-US"/>
        </a:p>
      </dgm:t>
    </dgm:pt>
    <dgm:pt modelId="{05752F4E-6304-4189-A4D1-5F3C4567259E}" type="pres">
      <dgm:prSet presAssocID="{FDC3DA2D-21EB-4EF1-94B8-C06BFC058776}" presName="sibTrans" presStyleLbl="sibTrans2D1" presStyleIdx="4" presStyleCnt="6"/>
      <dgm:spPr/>
      <dgm:t>
        <a:bodyPr/>
        <a:lstStyle/>
        <a:p>
          <a:endParaRPr lang="en-US"/>
        </a:p>
      </dgm:t>
    </dgm:pt>
    <dgm:pt modelId="{6E2AE2AC-A858-42B1-AB30-58FFEF4EA318}" type="pres">
      <dgm:prSet presAssocID="{FDC3DA2D-21EB-4EF1-94B8-C06BFC058776}" presName="connectorText" presStyleLbl="sibTrans2D1" presStyleIdx="4" presStyleCnt="6"/>
      <dgm:spPr/>
      <dgm:t>
        <a:bodyPr/>
        <a:lstStyle/>
        <a:p>
          <a:endParaRPr lang="en-US"/>
        </a:p>
      </dgm:t>
    </dgm:pt>
    <dgm:pt modelId="{CFBFEEBB-14E8-461C-AB4C-7EFFCDA88700}" type="pres">
      <dgm:prSet presAssocID="{1617AEF6-3061-4772-99C6-1A9EB2D66E78}" presName="node" presStyleLbl="node1" presStyleIdx="5" presStyleCnt="7" custScaleX="141932">
        <dgm:presLayoutVars>
          <dgm:bulletEnabled val="1"/>
        </dgm:presLayoutVars>
      </dgm:prSet>
      <dgm:spPr/>
      <dgm:t>
        <a:bodyPr/>
        <a:lstStyle/>
        <a:p>
          <a:endParaRPr lang="en-US"/>
        </a:p>
      </dgm:t>
    </dgm:pt>
    <dgm:pt modelId="{48C3F194-C9C8-47F1-98BE-45DE18B92ADA}" type="pres">
      <dgm:prSet presAssocID="{3C0ADCEF-7950-4359-B057-100FA9E51143}" presName="sibTrans" presStyleLbl="sibTrans2D1" presStyleIdx="5" presStyleCnt="6"/>
      <dgm:spPr/>
      <dgm:t>
        <a:bodyPr/>
        <a:lstStyle/>
        <a:p>
          <a:endParaRPr lang="en-US"/>
        </a:p>
      </dgm:t>
    </dgm:pt>
    <dgm:pt modelId="{E5F00BEF-0B17-4D2D-BCF7-75F7204B1A63}" type="pres">
      <dgm:prSet presAssocID="{3C0ADCEF-7950-4359-B057-100FA9E51143}" presName="connectorText" presStyleLbl="sibTrans2D1" presStyleIdx="5" presStyleCnt="6"/>
      <dgm:spPr/>
      <dgm:t>
        <a:bodyPr/>
        <a:lstStyle/>
        <a:p>
          <a:endParaRPr lang="en-US"/>
        </a:p>
      </dgm:t>
    </dgm:pt>
    <dgm:pt modelId="{F5BA39BB-E6AF-4A55-A751-E5AFB0B3DB1B}" type="pres">
      <dgm:prSet presAssocID="{D9DC748C-B3D1-487A-9F91-356ACFCB2037}" presName="node" presStyleLbl="node1" presStyleIdx="6" presStyleCnt="7" custScaleX="142027">
        <dgm:presLayoutVars>
          <dgm:bulletEnabled val="1"/>
        </dgm:presLayoutVars>
      </dgm:prSet>
      <dgm:spPr/>
      <dgm:t>
        <a:bodyPr/>
        <a:lstStyle/>
        <a:p>
          <a:endParaRPr lang="en-US"/>
        </a:p>
      </dgm:t>
    </dgm:pt>
  </dgm:ptLst>
  <dgm:cxnLst>
    <dgm:cxn modelId="{7E0F8690-E32B-4746-97C6-9302D6D14904}" srcId="{6F24867D-F433-4C9A-A58C-2B87F8634125}" destId="{1617AEF6-3061-4772-99C6-1A9EB2D66E78}" srcOrd="5" destOrd="0" parTransId="{C14A0EBE-4FC7-4032-A15E-172E186C86B5}" sibTransId="{3C0ADCEF-7950-4359-B057-100FA9E51143}"/>
    <dgm:cxn modelId="{3250807E-0247-45CE-9036-03CCE75DD1AB}" srcId="{6F24867D-F433-4C9A-A58C-2B87F8634125}" destId="{3F1C7B99-9860-41CD-98F7-436D8B4996BF}" srcOrd="3" destOrd="0" parTransId="{D079C02B-A568-472D-9F47-CAF803A1DFFB}" sibTransId="{9744F145-0E1F-4444-BB19-33B76EC77AF6}"/>
    <dgm:cxn modelId="{41914931-2D04-491D-B930-DFBCAD2055AC}" type="presOf" srcId="{C6253BCA-6587-4C86-B6A1-EB16663AA665}" destId="{A36F18AE-C1CA-4324-B9D9-01324FDB649B}" srcOrd="1" destOrd="0" presId="urn:microsoft.com/office/officeart/2005/8/layout/process2"/>
    <dgm:cxn modelId="{D06A4330-DF55-4B81-B8BB-50B9591A9182}" type="presOf" srcId="{C6253BCA-6587-4C86-B6A1-EB16663AA665}" destId="{BC4B203D-28EC-4005-AFA0-AE750E69AF59}" srcOrd="0" destOrd="0" presId="urn:microsoft.com/office/officeart/2005/8/layout/process2"/>
    <dgm:cxn modelId="{77921FB5-BB93-4EBB-96BB-89F93E8F2695}" type="presOf" srcId="{FDC3DA2D-21EB-4EF1-94B8-C06BFC058776}" destId="{6E2AE2AC-A858-42B1-AB30-58FFEF4EA318}" srcOrd="1" destOrd="0" presId="urn:microsoft.com/office/officeart/2005/8/layout/process2"/>
    <dgm:cxn modelId="{F0FB70A1-E97D-40FB-9AAC-545782A55533}" type="presOf" srcId="{0C80E019-245D-4296-B1C4-3D40B2ED929B}" destId="{CDD2C1AC-8D94-4B6F-8446-4FA4D2CBD6E3}" srcOrd="0" destOrd="0" presId="urn:microsoft.com/office/officeart/2005/8/layout/process2"/>
    <dgm:cxn modelId="{59E86527-BDBE-49C0-A9D8-3E01A2B1D207}" srcId="{6F24867D-F433-4C9A-A58C-2B87F8634125}" destId="{0C80E019-245D-4296-B1C4-3D40B2ED929B}" srcOrd="1" destOrd="0" parTransId="{F4A4C671-DE62-4187-B9FD-B215EDA132F8}" sibTransId="{DE52808A-2668-4199-B05E-B56488C638DB}"/>
    <dgm:cxn modelId="{D4999F51-4330-4132-9920-6B6715EF63A3}" type="presOf" srcId="{57BDBC96-79A4-4C33-9E61-02B279C2E145}" destId="{3E7E28F4-AD25-46AB-A30B-19C0A2F735DE}" srcOrd="0" destOrd="0" presId="urn:microsoft.com/office/officeart/2005/8/layout/process2"/>
    <dgm:cxn modelId="{FAAB9F0D-5374-4922-A83E-4CDFAA9BAD21}" srcId="{6F24867D-F433-4C9A-A58C-2B87F8634125}" destId="{F688DAED-3A4A-4703-8A92-5F1C11CE0DE1}" srcOrd="0" destOrd="0" parTransId="{583B9159-25AB-49CE-BF25-EDF94D2770C6}" sibTransId="{C6253BCA-6587-4C86-B6A1-EB16663AA665}"/>
    <dgm:cxn modelId="{CEE58D52-5CF3-4FA9-9CF8-DEB8D5ED135B}" type="presOf" srcId="{3C0ADCEF-7950-4359-B057-100FA9E51143}" destId="{E5F00BEF-0B17-4D2D-BCF7-75F7204B1A63}" srcOrd="1" destOrd="0" presId="urn:microsoft.com/office/officeart/2005/8/layout/process2"/>
    <dgm:cxn modelId="{DD404CAE-6A44-4350-8F5C-FFDFAF03C6EF}" type="presOf" srcId="{DE52808A-2668-4199-B05E-B56488C638DB}" destId="{67E0BA85-55C3-46D4-803D-9796FF946863}" srcOrd="0" destOrd="0" presId="urn:microsoft.com/office/officeart/2005/8/layout/process2"/>
    <dgm:cxn modelId="{89434AAF-AEFF-44D0-B93F-FDF6B80D7452}" srcId="{6F24867D-F433-4C9A-A58C-2B87F8634125}" destId="{57BDBC96-79A4-4C33-9E61-02B279C2E145}" srcOrd="4" destOrd="0" parTransId="{AB1E3BAE-1F0D-4A18-8A19-1AF72F068AB8}" sibTransId="{FDC3DA2D-21EB-4EF1-94B8-C06BFC058776}"/>
    <dgm:cxn modelId="{56379B6D-BD86-47FD-8A29-7B1B1109A13B}" type="presOf" srcId="{DE52808A-2668-4199-B05E-B56488C638DB}" destId="{569DFA72-E5F1-481C-9741-B98DC7EE9F93}" srcOrd="1" destOrd="0" presId="urn:microsoft.com/office/officeart/2005/8/layout/process2"/>
    <dgm:cxn modelId="{22ED9C82-D01E-47B3-8C03-1E4696F85529}" type="presOf" srcId="{F688DAED-3A4A-4703-8A92-5F1C11CE0DE1}" destId="{07869578-B471-4AA7-97E1-234B9BF19D8C}" srcOrd="0" destOrd="0" presId="urn:microsoft.com/office/officeart/2005/8/layout/process2"/>
    <dgm:cxn modelId="{EBE48738-71E8-44A4-9531-E5CF5C603830}" type="presOf" srcId="{D9DC748C-B3D1-487A-9F91-356ACFCB2037}" destId="{F5BA39BB-E6AF-4A55-A751-E5AFB0B3DB1B}" srcOrd="0" destOrd="0" presId="urn:microsoft.com/office/officeart/2005/8/layout/process2"/>
    <dgm:cxn modelId="{6DBD499E-00B1-4610-8F19-FEB74EF28831}" srcId="{6F24867D-F433-4C9A-A58C-2B87F8634125}" destId="{D9DC748C-B3D1-487A-9F91-356ACFCB2037}" srcOrd="6" destOrd="0" parTransId="{767C321E-EC24-45EB-AFB4-C01F252B75B3}" sibTransId="{58CDFFB6-2519-4385-8E48-438A02BFFF70}"/>
    <dgm:cxn modelId="{D8943A4A-5FC9-4DE7-9CB3-0F0797821678}" type="presOf" srcId="{3F1C7B99-9860-41CD-98F7-436D8B4996BF}" destId="{E55090E8-D66E-48E2-B20B-71C8D3A95F26}" srcOrd="0" destOrd="0" presId="urn:microsoft.com/office/officeart/2005/8/layout/process2"/>
    <dgm:cxn modelId="{B0D6D338-7192-4255-BA7A-B6AD1C99E495}" type="presOf" srcId="{FDF7F62B-C26D-4C60-866C-4CA213ED220D}" destId="{A14452DC-E8C1-431C-A4DD-94DB56D2F762}" srcOrd="0" destOrd="0" presId="urn:microsoft.com/office/officeart/2005/8/layout/process2"/>
    <dgm:cxn modelId="{7DA9E4A4-502F-4043-9EBF-46A3AAB5D79A}" type="presOf" srcId="{FDC3DA2D-21EB-4EF1-94B8-C06BFC058776}" destId="{05752F4E-6304-4189-A4D1-5F3C4567259E}" srcOrd="0" destOrd="0" presId="urn:microsoft.com/office/officeart/2005/8/layout/process2"/>
    <dgm:cxn modelId="{6711094A-5A8C-40B6-8940-7E601FBBA754}" srcId="{6F24867D-F433-4C9A-A58C-2B87F8634125}" destId="{67098B8E-F415-4A78-90BA-C966088D3874}" srcOrd="2" destOrd="0" parTransId="{7B7E0E63-839E-4A8A-84A4-FEE4112868FF}" sibTransId="{FDF7F62B-C26D-4C60-866C-4CA213ED220D}"/>
    <dgm:cxn modelId="{41405C88-532B-4256-A80A-9BD39C851642}" type="presOf" srcId="{9744F145-0E1F-4444-BB19-33B76EC77AF6}" destId="{2A8B3B42-D067-442B-A0CD-16BFD3237D5B}" srcOrd="0" destOrd="0" presId="urn:microsoft.com/office/officeart/2005/8/layout/process2"/>
    <dgm:cxn modelId="{E3864C04-FCBC-41FB-8073-4B9680894710}" type="presOf" srcId="{FDF7F62B-C26D-4C60-866C-4CA213ED220D}" destId="{4D97862C-4C1D-476B-8213-E1C9748B75B1}" srcOrd="1" destOrd="0" presId="urn:microsoft.com/office/officeart/2005/8/layout/process2"/>
    <dgm:cxn modelId="{C9417774-1A8E-49C3-BB7F-FBA48F172C1D}" type="presOf" srcId="{3C0ADCEF-7950-4359-B057-100FA9E51143}" destId="{48C3F194-C9C8-47F1-98BE-45DE18B92ADA}" srcOrd="0" destOrd="0" presId="urn:microsoft.com/office/officeart/2005/8/layout/process2"/>
    <dgm:cxn modelId="{366A60C2-D65F-4B84-A768-B1BA2B4C1323}" type="presOf" srcId="{6F24867D-F433-4C9A-A58C-2B87F8634125}" destId="{7BB2E16D-01FD-47A2-9B9B-325DFA4E9CF1}" srcOrd="0" destOrd="0" presId="urn:microsoft.com/office/officeart/2005/8/layout/process2"/>
    <dgm:cxn modelId="{C5E9A5C2-F2F5-43A9-BCE2-6924C66791BE}" type="presOf" srcId="{9744F145-0E1F-4444-BB19-33B76EC77AF6}" destId="{7DE4BD52-9C06-4784-923E-F06C2414E832}" srcOrd="1" destOrd="0" presId="urn:microsoft.com/office/officeart/2005/8/layout/process2"/>
    <dgm:cxn modelId="{8BCD6F7B-50D8-4E1A-BEB2-B6BDCE3DDD0A}" type="presOf" srcId="{67098B8E-F415-4A78-90BA-C966088D3874}" destId="{E6B39F9C-4298-4C6F-AD5E-22FBF43D2891}" srcOrd="0" destOrd="0" presId="urn:microsoft.com/office/officeart/2005/8/layout/process2"/>
    <dgm:cxn modelId="{73CC23AC-7392-4839-8BA2-5D9A2D9DF296}" type="presOf" srcId="{1617AEF6-3061-4772-99C6-1A9EB2D66E78}" destId="{CFBFEEBB-14E8-461C-AB4C-7EFFCDA88700}" srcOrd="0" destOrd="0" presId="urn:microsoft.com/office/officeart/2005/8/layout/process2"/>
    <dgm:cxn modelId="{4DFCCDD9-9541-49D5-B55D-E2F93AA65F8F}" type="presParOf" srcId="{7BB2E16D-01FD-47A2-9B9B-325DFA4E9CF1}" destId="{07869578-B471-4AA7-97E1-234B9BF19D8C}" srcOrd="0" destOrd="0" presId="urn:microsoft.com/office/officeart/2005/8/layout/process2"/>
    <dgm:cxn modelId="{7BE09816-1129-4BCC-A906-D0B87F69531B}" type="presParOf" srcId="{7BB2E16D-01FD-47A2-9B9B-325DFA4E9CF1}" destId="{BC4B203D-28EC-4005-AFA0-AE750E69AF59}" srcOrd="1" destOrd="0" presId="urn:microsoft.com/office/officeart/2005/8/layout/process2"/>
    <dgm:cxn modelId="{92EC3BE5-B768-44AA-A9CD-50D6ADC422AA}" type="presParOf" srcId="{BC4B203D-28EC-4005-AFA0-AE750E69AF59}" destId="{A36F18AE-C1CA-4324-B9D9-01324FDB649B}" srcOrd="0" destOrd="0" presId="urn:microsoft.com/office/officeart/2005/8/layout/process2"/>
    <dgm:cxn modelId="{186D2F6F-7147-4DE7-AA57-D6FD80C5631E}" type="presParOf" srcId="{7BB2E16D-01FD-47A2-9B9B-325DFA4E9CF1}" destId="{CDD2C1AC-8D94-4B6F-8446-4FA4D2CBD6E3}" srcOrd="2" destOrd="0" presId="urn:microsoft.com/office/officeart/2005/8/layout/process2"/>
    <dgm:cxn modelId="{778F0EDA-91BD-4F81-BA80-72ED4C305A5F}" type="presParOf" srcId="{7BB2E16D-01FD-47A2-9B9B-325DFA4E9CF1}" destId="{67E0BA85-55C3-46D4-803D-9796FF946863}" srcOrd="3" destOrd="0" presId="urn:microsoft.com/office/officeart/2005/8/layout/process2"/>
    <dgm:cxn modelId="{8A91FECD-1960-4F76-9EEF-A8350965D054}" type="presParOf" srcId="{67E0BA85-55C3-46D4-803D-9796FF946863}" destId="{569DFA72-E5F1-481C-9741-B98DC7EE9F93}" srcOrd="0" destOrd="0" presId="urn:microsoft.com/office/officeart/2005/8/layout/process2"/>
    <dgm:cxn modelId="{C4E61F13-A5D7-434A-AF1C-6584DB280AC7}" type="presParOf" srcId="{7BB2E16D-01FD-47A2-9B9B-325DFA4E9CF1}" destId="{E6B39F9C-4298-4C6F-AD5E-22FBF43D2891}" srcOrd="4" destOrd="0" presId="urn:microsoft.com/office/officeart/2005/8/layout/process2"/>
    <dgm:cxn modelId="{FEFC551F-FEF0-4CA7-88E2-852BD0B9C05B}" type="presParOf" srcId="{7BB2E16D-01FD-47A2-9B9B-325DFA4E9CF1}" destId="{A14452DC-E8C1-431C-A4DD-94DB56D2F762}" srcOrd="5" destOrd="0" presId="urn:microsoft.com/office/officeart/2005/8/layout/process2"/>
    <dgm:cxn modelId="{84CBAE62-38AD-45DA-9FDC-0A8FB9A281E7}" type="presParOf" srcId="{A14452DC-E8C1-431C-A4DD-94DB56D2F762}" destId="{4D97862C-4C1D-476B-8213-E1C9748B75B1}" srcOrd="0" destOrd="0" presId="urn:microsoft.com/office/officeart/2005/8/layout/process2"/>
    <dgm:cxn modelId="{C82C3C1B-C595-48E7-A134-9EFD678A3B89}" type="presParOf" srcId="{7BB2E16D-01FD-47A2-9B9B-325DFA4E9CF1}" destId="{E55090E8-D66E-48E2-B20B-71C8D3A95F26}" srcOrd="6" destOrd="0" presId="urn:microsoft.com/office/officeart/2005/8/layout/process2"/>
    <dgm:cxn modelId="{E1A84B4E-3B00-46A7-877B-F937830A248D}" type="presParOf" srcId="{7BB2E16D-01FD-47A2-9B9B-325DFA4E9CF1}" destId="{2A8B3B42-D067-442B-A0CD-16BFD3237D5B}" srcOrd="7" destOrd="0" presId="urn:microsoft.com/office/officeart/2005/8/layout/process2"/>
    <dgm:cxn modelId="{310453F1-64B1-44BB-B9C5-5874EF8956D9}" type="presParOf" srcId="{2A8B3B42-D067-442B-A0CD-16BFD3237D5B}" destId="{7DE4BD52-9C06-4784-923E-F06C2414E832}" srcOrd="0" destOrd="0" presId="urn:microsoft.com/office/officeart/2005/8/layout/process2"/>
    <dgm:cxn modelId="{552F87BE-681C-42E3-8AF0-F2C1F5BDAE55}" type="presParOf" srcId="{7BB2E16D-01FD-47A2-9B9B-325DFA4E9CF1}" destId="{3E7E28F4-AD25-46AB-A30B-19C0A2F735DE}" srcOrd="8" destOrd="0" presId="urn:microsoft.com/office/officeart/2005/8/layout/process2"/>
    <dgm:cxn modelId="{85B72962-6FFB-4191-B3D5-745B0B55EA78}" type="presParOf" srcId="{7BB2E16D-01FD-47A2-9B9B-325DFA4E9CF1}" destId="{05752F4E-6304-4189-A4D1-5F3C4567259E}" srcOrd="9" destOrd="0" presId="urn:microsoft.com/office/officeart/2005/8/layout/process2"/>
    <dgm:cxn modelId="{C47F466E-03D0-470B-B3EF-701299B231E7}" type="presParOf" srcId="{05752F4E-6304-4189-A4D1-5F3C4567259E}" destId="{6E2AE2AC-A858-42B1-AB30-58FFEF4EA318}" srcOrd="0" destOrd="0" presId="urn:microsoft.com/office/officeart/2005/8/layout/process2"/>
    <dgm:cxn modelId="{57A72DE9-55FA-4D49-BB59-44CB520F45EA}" type="presParOf" srcId="{7BB2E16D-01FD-47A2-9B9B-325DFA4E9CF1}" destId="{CFBFEEBB-14E8-461C-AB4C-7EFFCDA88700}" srcOrd="10" destOrd="0" presId="urn:microsoft.com/office/officeart/2005/8/layout/process2"/>
    <dgm:cxn modelId="{16627846-9092-4F18-BFD2-BA561DE28B9A}" type="presParOf" srcId="{7BB2E16D-01FD-47A2-9B9B-325DFA4E9CF1}" destId="{48C3F194-C9C8-47F1-98BE-45DE18B92ADA}" srcOrd="11" destOrd="0" presId="urn:microsoft.com/office/officeart/2005/8/layout/process2"/>
    <dgm:cxn modelId="{E6B7B3C3-430F-45D8-B537-2601AFB24940}" type="presParOf" srcId="{48C3F194-C9C8-47F1-98BE-45DE18B92ADA}" destId="{E5F00BEF-0B17-4D2D-BCF7-75F7204B1A63}" srcOrd="0" destOrd="0" presId="urn:microsoft.com/office/officeart/2005/8/layout/process2"/>
    <dgm:cxn modelId="{8C8B6F41-DAA8-4324-A7DC-BDB1539C5F75}" type="presParOf" srcId="{7BB2E16D-01FD-47A2-9B9B-325DFA4E9CF1}" destId="{F5BA39BB-E6AF-4A55-A751-E5AFB0B3DB1B}"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24867D-F433-4C9A-A58C-2B87F8634125}" type="doc">
      <dgm:prSet loTypeId="urn:microsoft.com/office/officeart/2005/8/layout/process2" loCatId="process" qsTypeId="urn:microsoft.com/office/officeart/2005/8/quickstyle/simple1" qsCatId="simple" csTypeId="urn:microsoft.com/office/officeart/2005/8/colors/accent1_2" csCatId="accent1" phldr="1"/>
      <dgm:spPr/>
    </dgm:pt>
    <dgm:pt modelId="{F688DAED-3A4A-4703-8A92-5F1C11CE0DE1}">
      <dgm:prSet phldrT="[Text]"/>
      <dgm:spPr/>
      <dgm:t>
        <a:bodyPr/>
        <a:lstStyle/>
        <a:p>
          <a:r>
            <a:rPr lang="en-US" smtClean="0">
              <a:solidFill>
                <a:schemeClr val="tx1"/>
              </a:solidFill>
            </a:rPr>
            <a:t>SELECT</a:t>
          </a:r>
          <a:endParaRPr lang="en-US" dirty="0">
            <a:solidFill>
              <a:schemeClr val="tx1"/>
            </a:solidFill>
          </a:endParaRPr>
        </a:p>
      </dgm:t>
    </dgm:pt>
    <dgm:pt modelId="{583B9159-25AB-49CE-BF25-EDF94D2770C6}" type="parTrans" cxnId="{FAAB9F0D-5374-4922-A83E-4CDFAA9BAD21}">
      <dgm:prSet/>
      <dgm:spPr/>
      <dgm:t>
        <a:bodyPr/>
        <a:lstStyle/>
        <a:p>
          <a:endParaRPr lang="en-US">
            <a:solidFill>
              <a:schemeClr val="tx1"/>
            </a:solidFill>
          </a:endParaRPr>
        </a:p>
      </dgm:t>
    </dgm:pt>
    <dgm:pt modelId="{C6253BCA-6587-4C86-B6A1-EB16663AA665}" type="sibTrans" cxnId="{FAAB9F0D-5374-4922-A83E-4CDFAA9BAD21}">
      <dgm:prSet/>
      <dgm:spPr/>
      <dgm:t>
        <a:bodyPr/>
        <a:lstStyle/>
        <a:p>
          <a:endParaRPr lang="en-US">
            <a:solidFill>
              <a:schemeClr val="tx1"/>
            </a:solidFill>
          </a:endParaRPr>
        </a:p>
      </dgm:t>
    </dgm:pt>
    <dgm:pt modelId="{0C80E019-245D-4296-B1C4-3D40B2ED929B}">
      <dgm:prSet phldrT="[Text]"/>
      <dgm:spPr/>
      <dgm:t>
        <a:bodyPr/>
        <a:lstStyle/>
        <a:p>
          <a:r>
            <a:rPr lang="en-US" smtClean="0">
              <a:solidFill>
                <a:schemeClr val="tx1"/>
              </a:solidFill>
            </a:rPr>
            <a:t>FROM</a:t>
          </a:r>
          <a:endParaRPr lang="en-US" dirty="0">
            <a:solidFill>
              <a:schemeClr val="tx1"/>
            </a:solidFill>
          </a:endParaRPr>
        </a:p>
      </dgm:t>
    </dgm:pt>
    <dgm:pt modelId="{F4A4C671-DE62-4187-B9FD-B215EDA132F8}" type="parTrans" cxnId="{59E86527-BDBE-49C0-A9D8-3E01A2B1D207}">
      <dgm:prSet/>
      <dgm:spPr/>
      <dgm:t>
        <a:bodyPr/>
        <a:lstStyle/>
        <a:p>
          <a:endParaRPr lang="en-US">
            <a:solidFill>
              <a:schemeClr val="tx1"/>
            </a:solidFill>
          </a:endParaRPr>
        </a:p>
      </dgm:t>
    </dgm:pt>
    <dgm:pt modelId="{DE52808A-2668-4199-B05E-B56488C638DB}" type="sibTrans" cxnId="{59E86527-BDBE-49C0-A9D8-3E01A2B1D207}">
      <dgm:prSet/>
      <dgm:spPr/>
      <dgm:t>
        <a:bodyPr/>
        <a:lstStyle/>
        <a:p>
          <a:endParaRPr lang="en-US">
            <a:solidFill>
              <a:schemeClr val="tx1"/>
            </a:solidFill>
          </a:endParaRPr>
        </a:p>
      </dgm:t>
    </dgm:pt>
    <dgm:pt modelId="{67098B8E-F415-4A78-90BA-C966088D3874}">
      <dgm:prSet phldrT="[Text]"/>
      <dgm:spPr/>
      <dgm:t>
        <a:bodyPr/>
        <a:lstStyle/>
        <a:p>
          <a:r>
            <a:rPr lang="en-US" smtClean="0">
              <a:solidFill>
                <a:schemeClr val="tx1"/>
              </a:solidFill>
            </a:rPr>
            <a:t>WHERE</a:t>
          </a:r>
          <a:endParaRPr lang="en-US" dirty="0">
            <a:solidFill>
              <a:schemeClr val="tx1"/>
            </a:solidFill>
          </a:endParaRPr>
        </a:p>
      </dgm:t>
    </dgm:pt>
    <dgm:pt modelId="{7B7E0E63-839E-4A8A-84A4-FEE4112868FF}" type="parTrans" cxnId="{6711094A-5A8C-40B6-8940-7E601FBBA754}">
      <dgm:prSet/>
      <dgm:spPr/>
      <dgm:t>
        <a:bodyPr/>
        <a:lstStyle/>
        <a:p>
          <a:endParaRPr lang="en-US">
            <a:solidFill>
              <a:schemeClr val="tx1"/>
            </a:solidFill>
          </a:endParaRPr>
        </a:p>
      </dgm:t>
    </dgm:pt>
    <dgm:pt modelId="{FDF7F62B-C26D-4C60-866C-4CA213ED220D}" type="sibTrans" cxnId="{6711094A-5A8C-40B6-8940-7E601FBBA754}">
      <dgm:prSet/>
      <dgm:spPr/>
      <dgm:t>
        <a:bodyPr/>
        <a:lstStyle/>
        <a:p>
          <a:endParaRPr lang="en-US">
            <a:solidFill>
              <a:schemeClr val="tx1"/>
            </a:solidFill>
          </a:endParaRPr>
        </a:p>
      </dgm:t>
    </dgm:pt>
    <dgm:pt modelId="{3F1C7B99-9860-41CD-98F7-436D8B4996BF}">
      <dgm:prSet phldrT="[Text]"/>
      <dgm:spPr/>
      <dgm:t>
        <a:bodyPr/>
        <a:lstStyle/>
        <a:p>
          <a:r>
            <a:rPr lang="en-US" smtClean="0">
              <a:solidFill>
                <a:schemeClr val="tx1"/>
              </a:solidFill>
            </a:rPr>
            <a:t>GROUP BY</a:t>
          </a:r>
          <a:endParaRPr lang="en-US" dirty="0">
            <a:solidFill>
              <a:schemeClr val="tx1"/>
            </a:solidFill>
          </a:endParaRPr>
        </a:p>
      </dgm:t>
    </dgm:pt>
    <dgm:pt modelId="{D079C02B-A568-472D-9F47-CAF803A1DFFB}" type="parTrans" cxnId="{3250807E-0247-45CE-9036-03CCE75DD1AB}">
      <dgm:prSet/>
      <dgm:spPr/>
      <dgm:t>
        <a:bodyPr/>
        <a:lstStyle/>
        <a:p>
          <a:endParaRPr lang="en-US">
            <a:solidFill>
              <a:schemeClr val="tx1"/>
            </a:solidFill>
          </a:endParaRPr>
        </a:p>
      </dgm:t>
    </dgm:pt>
    <dgm:pt modelId="{9744F145-0E1F-4444-BB19-33B76EC77AF6}" type="sibTrans" cxnId="{3250807E-0247-45CE-9036-03CCE75DD1AB}">
      <dgm:prSet/>
      <dgm:spPr/>
      <dgm:t>
        <a:bodyPr/>
        <a:lstStyle/>
        <a:p>
          <a:endParaRPr lang="en-US">
            <a:solidFill>
              <a:schemeClr val="tx1"/>
            </a:solidFill>
          </a:endParaRPr>
        </a:p>
      </dgm:t>
    </dgm:pt>
    <dgm:pt modelId="{57BDBC96-79A4-4C33-9E61-02B279C2E145}">
      <dgm:prSet phldrT="[Text]"/>
      <dgm:spPr/>
      <dgm:t>
        <a:bodyPr/>
        <a:lstStyle/>
        <a:p>
          <a:r>
            <a:rPr lang="en-US" smtClean="0">
              <a:solidFill>
                <a:schemeClr val="tx1"/>
              </a:solidFill>
            </a:rPr>
            <a:t>HAVING</a:t>
          </a:r>
          <a:endParaRPr lang="en-US" dirty="0">
            <a:solidFill>
              <a:schemeClr val="tx1"/>
            </a:solidFill>
          </a:endParaRPr>
        </a:p>
      </dgm:t>
    </dgm:pt>
    <dgm:pt modelId="{AB1E3BAE-1F0D-4A18-8A19-1AF72F068AB8}" type="parTrans" cxnId="{89434AAF-AEFF-44D0-B93F-FDF6B80D7452}">
      <dgm:prSet/>
      <dgm:spPr/>
      <dgm:t>
        <a:bodyPr/>
        <a:lstStyle/>
        <a:p>
          <a:endParaRPr lang="en-US">
            <a:solidFill>
              <a:schemeClr val="tx1"/>
            </a:solidFill>
          </a:endParaRPr>
        </a:p>
      </dgm:t>
    </dgm:pt>
    <dgm:pt modelId="{FDC3DA2D-21EB-4EF1-94B8-C06BFC058776}" type="sibTrans" cxnId="{89434AAF-AEFF-44D0-B93F-FDF6B80D7452}">
      <dgm:prSet/>
      <dgm:spPr/>
      <dgm:t>
        <a:bodyPr/>
        <a:lstStyle/>
        <a:p>
          <a:endParaRPr lang="en-US">
            <a:solidFill>
              <a:schemeClr val="tx1"/>
            </a:solidFill>
          </a:endParaRPr>
        </a:p>
      </dgm:t>
    </dgm:pt>
    <dgm:pt modelId="{1617AEF6-3061-4772-99C6-1A9EB2D66E78}">
      <dgm:prSet phldrT="[Text]"/>
      <dgm:spPr/>
      <dgm:t>
        <a:bodyPr/>
        <a:lstStyle/>
        <a:p>
          <a:r>
            <a:rPr lang="en-US" dirty="0" smtClean="0">
              <a:solidFill>
                <a:schemeClr val="tx1"/>
              </a:solidFill>
            </a:rPr>
            <a:t>ORDER BY</a:t>
          </a:r>
          <a:endParaRPr lang="en-US" dirty="0">
            <a:solidFill>
              <a:schemeClr val="tx1"/>
            </a:solidFill>
          </a:endParaRPr>
        </a:p>
      </dgm:t>
    </dgm:pt>
    <dgm:pt modelId="{C14A0EBE-4FC7-4032-A15E-172E186C86B5}" type="parTrans" cxnId="{7E0F8690-E32B-4746-97C6-9302D6D14904}">
      <dgm:prSet/>
      <dgm:spPr/>
      <dgm:t>
        <a:bodyPr/>
        <a:lstStyle/>
        <a:p>
          <a:endParaRPr lang="en-US">
            <a:solidFill>
              <a:schemeClr val="tx1"/>
            </a:solidFill>
          </a:endParaRPr>
        </a:p>
      </dgm:t>
    </dgm:pt>
    <dgm:pt modelId="{3C0ADCEF-7950-4359-B057-100FA9E51143}" type="sibTrans" cxnId="{7E0F8690-E32B-4746-97C6-9302D6D14904}">
      <dgm:prSet/>
      <dgm:spPr/>
      <dgm:t>
        <a:bodyPr/>
        <a:lstStyle/>
        <a:p>
          <a:endParaRPr lang="en-US">
            <a:solidFill>
              <a:schemeClr val="tx1"/>
            </a:solidFill>
          </a:endParaRPr>
        </a:p>
      </dgm:t>
    </dgm:pt>
    <dgm:pt modelId="{7BB2E16D-01FD-47A2-9B9B-325DFA4E9CF1}" type="pres">
      <dgm:prSet presAssocID="{6F24867D-F433-4C9A-A58C-2B87F8634125}" presName="linearFlow" presStyleCnt="0">
        <dgm:presLayoutVars>
          <dgm:resizeHandles val="exact"/>
        </dgm:presLayoutVars>
      </dgm:prSet>
      <dgm:spPr/>
    </dgm:pt>
    <dgm:pt modelId="{07869578-B471-4AA7-97E1-234B9BF19D8C}" type="pres">
      <dgm:prSet presAssocID="{F688DAED-3A4A-4703-8A92-5F1C11CE0DE1}" presName="node" presStyleLbl="node1" presStyleIdx="0" presStyleCnt="6" custScaleX="141932">
        <dgm:presLayoutVars>
          <dgm:bulletEnabled val="1"/>
        </dgm:presLayoutVars>
      </dgm:prSet>
      <dgm:spPr/>
      <dgm:t>
        <a:bodyPr/>
        <a:lstStyle/>
        <a:p>
          <a:endParaRPr lang="en-US"/>
        </a:p>
      </dgm:t>
    </dgm:pt>
    <dgm:pt modelId="{BC4B203D-28EC-4005-AFA0-AE750E69AF59}" type="pres">
      <dgm:prSet presAssocID="{C6253BCA-6587-4C86-B6A1-EB16663AA665}" presName="sibTrans" presStyleLbl="sibTrans2D1" presStyleIdx="0" presStyleCnt="5"/>
      <dgm:spPr/>
      <dgm:t>
        <a:bodyPr/>
        <a:lstStyle/>
        <a:p>
          <a:endParaRPr lang="en-US"/>
        </a:p>
      </dgm:t>
    </dgm:pt>
    <dgm:pt modelId="{A36F18AE-C1CA-4324-B9D9-01324FDB649B}" type="pres">
      <dgm:prSet presAssocID="{C6253BCA-6587-4C86-B6A1-EB16663AA665}" presName="connectorText" presStyleLbl="sibTrans2D1" presStyleIdx="0" presStyleCnt="5"/>
      <dgm:spPr/>
      <dgm:t>
        <a:bodyPr/>
        <a:lstStyle/>
        <a:p>
          <a:endParaRPr lang="en-US"/>
        </a:p>
      </dgm:t>
    </dgm:pt>
    <dgm:pt modelId="{CDD2C1AC-8D94-4B6F-8446-4FA4D2CBD6E3}" type="pres">
      <dgm:prSet presAssocID="{0C80E019-245D-4296-B1C4-3D40B2ED929B}" presName="node" presStyleLbl="node1" presStyleIdx="1" presStyleCnt="6" custScaleX="141932">
        <dgm:presLayoutVars>
          <dgm:bulletEnabled val="1"/>
        </dgm:presLayoutVars>
      </dgm:prSet>
      <dgm:spPr/>
      <dgm:t>
        <a:bodyPr/>
        <a:lstStyle/>
        <a:p>
          <a:endParaRPr lang="en-US"/>
        </a:p>
      </dgm:t>
    </dgm:pt>
    <dgm:pt modelId="{67E0BA85-55C3-46D4-803D-9796FF946863}" type="pres">
      <dgm:prSet presAssocID="{DE52808A-2668-4199-B05E-B56488C638DB}" presName="sibTrans" presStyleLbl="sibTrans2D1" presStyleIdx="1" presStyleCnt="5"/>
      <dgm:spPr/>
      <dgm:t>
        <a:bodyPr/>
        <a:lstStyle/>
        <a:p>
          <a:endParaRPr lang="en-US"/>
        </a:p>
      </dgm:t>
    </dgm:pt>
    <dgm:pt modelId="{569DFA72-E5F1-481C-9741-B98DC7EE9F93}" type="pres">
      <dgm:prSet presAssocID="{DE52808A-2668-4199-B05E-B56488C638DB}" presName="connectorText" presStyleLbl="sibTrans2D1" presStyleIdx="1" presStyleCnt="5"/>
      <dgm:spPr/>
      <dgm:t>
        <a:bodyPr/>
        <a:lstStyle/>
        <a:p>
          <a:endParaRPr lang="en-US"/>
        </a:p>
      </dgm:t>
    </dgm:pt>
    <dgm:pt modelId="{E6B39F9C-4298-4C6F-AD5E-22FBF43D2891}" type="pres">
      <dgm:prSet presAssocID="{67098B8E-F415-4A78-90BA-C966088D3874}" presName="node" presStyleLbl="node1" presStyleIdx="2" presStyleCnt="6" custScaleX="141932">
        <dgm:presLayoutVars>
          <dgm:bulletEnabled val="1"/>
        </dgm:presLayoutVars>
      </dgm:prSet>
      <dgm:spPr/>
      <dgm:t>
        <a:bodyPr/>
        <a:lstStyle/>
        <a:p>
          <a:endParaRPr lang="en-US"/>
        </a:p>
      </dgm:t>
    </dgm:pt>
    <dgm:pt modelId="{A14452DC-E8C1-431C-A4DD-94DB56D2F762}" type="pres">
      <dgm:prSet presAssocID="{FDF7F62B-C26D-4C60-866C-4CA213ED220D}" presName="sibTrans" presStyleLbl="sibTrans2D1" presStyleIdx="2" presStyleCnt="5"/>
      <dgm:spPr/>
      <dgm:t>
        <a:bodyPr/>
        <a:lstStyle/>
        <a:p>
          <a:endParaRPr lang="en-US"/>
        </a:p>
      </dgm:t>
    </dgm:pt>
    <dgm:pt modelId="{4D97862C-4C1D-476B-8213-E1C9748B75B1}" type="pres">
      <dgm:prSet presAssocID="{FDF7F62B-C26D-4C60-866C-4CA213ED220D}" presName="connectorText" presStyleLbl="sibTrans2D1" presStyleIdx="2" presStyleCnt="5"/>
      <dgm:spPr/>
      <dgm:t>
        <a:bodyPr/>
        <a:lstStyle/>
        <a:p>
          <a:endParaRPr lang="en-US"/>
        </a:p>
      </dgm:t>
    </dgm:pt>
    <dgm:pt modelId="{E55090E8-D66E-48E2-B20B-71C8D3A95F26}" type="pres">
      <dgm:prSet presAssocID="{3F1C7B99-9860-41CD-98F7-436D8B4996BF}" presName="node" presStyleLbl="node1" presStyleIdx="3" presStyleCnt="6" custScaleX="141932">
        <dgm:presLayoutVars>
          <dgm:bulletEnabled val="1"/>
        </dgm:presLayoutVars>
      </dgm:prSet>
      <dgm:spPr/>
      <dgm:t>
        <a:bodyPr/>
        <a:lstStyle/>
        <a:p>
          <a:endParaRPr lang="en-US"/>
        </a:p>
      </dgm:t>
    </dgm:pt>
    <dgm:pt modelId="{2A8B3B42-D067-442B-A0CD-16BFD3237D5B}" type="pres">
      <dgm:prSet presAssocID="{9744F145-0E1F-4444-BB19-33B76EC77AF6}" presName="sibTrans" presStyleLbl="sibTrans2D1" presStyleIdx="3" presStyleCnt="5"/>
      <dgm:spPr/>
      <dgm:t>
        <a:bodyPr/>
        <a:lstStyle/>
        <a:p>
          <a:endParaRPr lang="en-US"/>
        </a:p>
      </dgm:t>
    </dgm:pt>
    <dgm:pt modelId="{7DE4BD52-9C06-4784-923E-F06C2414E832}" type="pres">
      <dgm:prSet presAssocID="{9744F145-0E1F-4444-BB19-33B76EC77AF6}" presName="connectorText" presStyleLbl="sibTrans2D1" presStyleIdx="3" presStyleCnt="5"/>
      <dgm:spPr/>
      <dgm:t>
        <a:bodyPr/>
        <a:lstStyle/>
        <a:p>
          <a:endParaRPr lang="en-US"/>
        </a:p>
      </dgm:t>
    </dgm:pt>
    <dgm:pt modelId="{3E7E28F4-AD25-46AB-A30B-19C0A2F735DE}" type="pres">
      <dgm:prSet presAssocID="{57BDBC96-79A4-4C33-9E61-02B279C2E145}" presName="node" presStyleLbl="node1" presStyleIdx="4" presStyleCnt="6" custScaleX="141932">
        <dgm:presLayoutVars>
          <dgm:bulletEnabled val="1"/>
        </dgm:presLayoutVars>
      </dgm:prSet>
      <dgm:spPr/>
      <dgm:t>
        <a:bodyPr/>
        <a:lstStyle/>
        <a:p>
          <a:endParaRPr lang="en-US"/>
        </a:p>
      </dgm:t>
    </dgm:pt>
    <dgm:pt modelId="{05752F4E-6304-4189-A4D1-5F3C4567259E}" type="pres">
      <dgm:prSet presAssocID="{FDC3DA2D-21EB-4EF1-94B8-C06BFC058776}" presName="sibTrans" presStyleLbl="sibTrans2D1" presStyleIdx="4" presStyleCnt="5"/>
      <dgm:spPr/>
      <dgm:t>
        <a:bodyPr/>
        <a:lstStyle/>
        <a:p>
          <a:endParaRPr lang="en-US"/>
        </a:p>
      </dgm:t>
    </dgm:pt>
    <dgm:pt modelId="{6E2AE2AC-A858-42B1-AB30-58FFEF4EA318}" type="pres">
      <dgm:prSet presAssocID="{FDC3DA2D-21EB-4EF1-94B8-C06BFC058776}" presName="connectorText" presStyleLbl="sibTrans2D1" presStyleIdx="4" presStyleCnt="5"/>
      <dgm:spPr/>
      <dgm:t>
        <a:bodyPr/>
        <a:lstStyle/>
        <a:p>
          <a:endParaRPr lang="en-US"/>
        </a:p>
      </dgm:t>
    </dgm:pt>
    <dgm:pt modelId="{CFBFEEBB-14E8-461C-AB4C-7EFFCDA88700}" type="pres">
      <dgm:prSet presAssocID="{1617AEF6-3061-4772-99C6-1A9EB2D66E78}" presName="node" presStyleLbl="node1" presStyleIdx="5" presStyleCnt="6" custScaleX="141932">
        <dgm:presLayoutVars>
          <dgm:bulletEnabled val="1"/>
        </dgm:presLayoutVars>
      </dgm:prSet>
      <dgm:spPr/>
      <dgm:t>
        <a:bodyPr/>
        <a:lstStyle/>
        <a:p>
          <a:endParaRPr lang="en-US"/>
        </a:p>
      </dgm:t>
    </dgm:pt>
  </dgm:ptLst>
  <dgm:cxnLst>
    <dgm:cxn modelId="{7E0F8690-E32B-4746-97C6-9302D6D14904}" srcId="{6F24867D-F433-4C9A-A58C-2B87F8634125}" destId="{1617AEF6-3061-4772-99C6-1A9EB2D66E78}" srcOrd="5" destOrd="0" parTransId="{C14A0EBE-4FC7-4032-A15E-172E186C86B5}" sibTransId="{3C0ADCEF-7950-4359-B057-100FA9E51143}"/>
    <dgm:cxn modelId="{3250807E-0247-45CE-9036-03CCE75DD1AB}" srcId="{6F24867D-F433-4C9A-A58C-2B87F8634125}" destId="{3F1C7B99-9860-41CD-98F7-436D8B4996BF}" srcOrd="3" destOrd="0" parTransId="{D079C02B-A568-472D-9F47-CAF803A1DFFB}" sibTransId="{9744F145-0E1F-4444-BB19-33B76EC77AF6}"/>
    <dgm:cxn modelId="{41914931-2D04-491D-B930-DFBCAD2055AC}" type="presOf" srcId="{C6253BCA-6587-4C86-B6A1-EB16663AA665}" destId="{A36F18AE-C1CA-4324-B9D9-01324FDB649B}" srcOrd="1" destOrd="0" presId="urn:microsoft.com/office/officeart/2005/8/layout/process2"/>
    <dgm:cxn modelId="{D06A4330-DF55-4B81-B8BB-50B9591A9182}" type="presOf" srcId="{C6253BCA-6587-4C86-B6A1-EB16663AA665}" destId="{BC4B203D-28EC-4005-AFA0-AE750E69AF59}" srcOrd="0" destOrd="0" presId="urn:microsoft.com/office/officeart/2005/8/layout/process2"/>
    <dgm:cxn modelId="{77921FB5-BB93-4EBB-96BB-89F93E8F2695}" type="presOf" srcId="{FDC3DA2D-21EB-4EF1-94B8-C06BFC058776}" destId="{6E2AE2AC-A858-42B1-AB30-58FFEF4EA318}" srcOrd="1" destOrd="0" presId="urn:microsoft.com/office/officeart/2005/8/layout/process2"/>
    <dgm:cxn modelId="{F0FB70A1-E97D-40FB-9AAC-545782A55533}" type="presOf" srcId="{0C80E019-245D-4296-B1C4-3D40B2ED929B}" destId="{CDD2C1AC-8D94-4B6F-8446-4FA4D2CBD6E3}" srcOrd="0" destOrd="0" presId="urn:microsoft.com/office/officeart/2005/8/layout/process2"/>
    <dgm:cxn modelId="{59E86527-BDBE-49C0-A9D8-3E01A2B1D207}" srcId="{6F24867D-F433-4C9A-A58C-2B87F8634125}" destId="{0C80E019-245D-4296-B1C4-3D40B2ED929B}" srcOrd="1" destOrd="0" parTransId="{F4A4C671-DE62-4187-B9FD-B215EDA132F8}" sibTransId="{DE52808A-2668-4199-B05E-B56488C638DB}"/>
    <dgm:cxn modelId="{D4999F51-4330-4132-9920-6B6715EF63A3}" type="presOf" srcId="{57BDBC96-79A4-4C33-9E61-02B279C2E145}" destId="{3E7E28F4-AD25-46AB-A30B-19C0A2F735DE}" srcOrd="0" destOrd="0" presId="urn:microsoft.com/office/officeart/2005/8/layout/process2"/>
    <dgm:cxn modelId="{FAAB9F0D-5374-4922-A83E-4CDFAA9BAD21}" srcId="{6F24867D-F433-4C9A-A58C-2B87F8634125}" destId="{F688DAED-3A4A-4703-8A92-5F1C11CE0DE1}" srcOrd="0" destOrd="0" parTransId="{583B9159-25AB-49CE-BF25-EDF94D2770C6}" sibTransId="{C6253BCA-6587-4C86-B6A1-EB16663AA665}"/>
    <dgm:cxn modelId="{DD404CAE-6A44-4350-8F5C-FFDFAF03C6EF}" type="presOf" srcId="{DE52808A-2668-4199-B05E-B56488C638DB}" destId="{67E0BA85-55C3-46D4-803D-9796FF946863}" srcOrd="0" destOrd="0" presId="urn:microsoft.com/office/officeart/2005/8/layout/process2"/>
    <dgm:cxn modelId="{89434AAF-AEFF-44D0-B93F-FDF6B80D7452}" srcId="{6F24867D-F433-4C9A-A58C-2B87F8634125}" destId="{57BDBC96-79A4-4C33-9E61-02B279C2E145}" srcOrd="4" destOrd="0" parTransId="{AB1E3BAE-1F0D-4A18-8A19-1AF72F068AB8}" sibTransId="{FDC3DA2D-21EB-4EF1-94B8-C06BFC058776}"/>
    <dgm:cxn modelId="{56379B6D-BD86-47FD-8A29-7B1B1109A13B}" type="presOf" srcId="{DE52808A-2668-4199-B05E-B56488C638DB}" destId="{569DFA72-E5F1-481C-9741-B98DC7EE9F93}" srcOrd="1" destOrd="0" presId="urn:microsoft.com/office/officeart/2005/8/layout/process2"/>
    <dgm:cxn modelId="{22ED9C82-D01E-47B3-8C03-1E4696F85529}" type="presOf" srcId="{F688DAED-3A4A-4703-8A92-5F1C11CE0DE1}" destId="{07869578-B471-4AA7-97E1-234B9BF19D8C}" srcOrd="0" destOrd="0" presId="urn:microsoft.com/office/officeart/2005/8/layout/process2"/>
    <dgm:cxn modelId="{D8943A4A-5FC9-4DE7-9CB3-0F0797821678}" type="presOf" srcId="{3F1C7B99-9860-41CD-98F7-436D8B4996BF}" destId="{E55090E8-D66E-48E2-B20B-71C8D3A95F26}" srcOrd="0" destOrd="0" presId="urn:microsoft.com/office/officeart/2005/8/layout/process2"/>
    <dgm:cxn modelId="{B0D6D338-7192-4255-BA7A-B6AD1C99E495}" type="presOf" srcId="{FDF7F62B-C26D-4C60-866C-4CA213ED220D}" destId="{A14452DC-E8C1-431C-A4DD-94DB56D2F762}" srcOrd="0" destOrd="0" presId="urn:microsoft.com/office/officeart/2005/8/layout/process2"/>
    <dgm:cxn modelId="{7DA9E4A4-502F-4043-9EBF-46A3AAB5D79A}" type="presOf" srcId="{FDC3DA2D-21EB-4EF1-94B8-C06BFC058776}" destId="{05752F4E-6304-4189-A4D1-5F3C4567259E}" srcOrd="0" destOrd="0" presId="urn:microsoft.com/office/officeart/2005/8/layout/process2"/>
    <dgm:cxn modelId="{6711094A-5A8C-40B6-8940-7E601FBBA754}" srcId="{6F24867D-F433-4C9A-A58C-2B87F8634125}" destId="{67098B8E-F415-4A78-90BA-C966088D3874}" srcOrd="2" destOrd="0" parTransId="{7B7E0E63-839E-4A8A-84A4-FEE4112868FF}" sibTransId="{FDF7F62B-C26D-4C60-866C-4CA213ED220D}"/>
    <dgm:cxn modelId="{41405C88-532B-4256-A80A-9BD39C851642}" type="presOf" srcId="{9744F145-0E1F-4444-BB19-33B76EC77AF6}" destId="{2A8B3B42-D067-442B-A0CD-16BFD3237D5B}" srcOrd="0" destOrd="0" presId="urn:microsoft.com/office/officeart/2005/8/layout/process2"/>
    <dgm:cxn modelId="{E3864C04-FCBC-41FB-8073-4B9680894710}" type="presOf" srcId="{FDF7F62B-C26D-4C60-866C-4CA213ED220D}" destId="{4D97862C-4C1D-476B-8213-E1C9748B75B1}" srcOrd="1" destOrd="0" presId="urn:microsoft.com/office/officeart/2005/8/layout/process2"/>
    <dgm:cxn modelId="{366A60C2-D65F-4B84-A768-B1BA2B4C1323}" type="presOf" srcId="{6F24867D-F433-4C9A-A58C-2B87F8634125}" destId="{7BB2E16D-01FD-47A2-9B9B-325DFA4E9CF1}" srcOrd="0" destOrd="0" presId="urn:microsoft.com/office/officeart/2005/8/layout/process2"/>
    <dgm:cxn modelId="{C5E9A5C2-F2F5-43A9-BCE2-6924C66791BE}" type="presOf" srcId="{9744F145-0E1F-4444-BB19-33B76EC77AF6}" destId="{7DE4BD52-9C06-4784-923E-F06C2414E832}" srcOrd="1" destOrd="0" presId="urn:microsoft.com/office/officeart/2005/8/layout/process2"/>
    <dgm:cxn modelId="{8BCD6F7B-50D8-4E1A-BEB2-B6BDCE3DDD0A}" type="presOf" srcId="{67098B8E-F415-4A78-90BA-C966088D3874}" destId="{E6B39F9C-4298-4C6F-AD5E-22FBF43D2891}" srcOrd="0" destOrd="0" presId="urn:microsoft.com/office/officeart/2005/8/layout/process2"/>
    <dgm:cxn modelId="{73CC23AC-7392-4839-8BA2-5D9A2D9DF296}" type="presOf" srcId="{1617AEF6-3061-4772-99C6-1A9EB2D66E78}" destId="{CFBFEEBB-14E8-461C-AB4C-7EFFCDA88700}" srcOrd="0" destOrd="0" presId="urn:microsoft.com/office/officeart/2005/8/layout/process2"/>
    <dgm:cxn modelId="{4DFCCDD9-9541-49D5-B55D-E2F93AA65F8F}" type="presParOf" srcId="{7BB2E16D-01FD-47A2-9B9B-325DFA4E9CF1}" destId="{07869578-B471-4AA7-97E1-234B9BF19D8C}" srcOrd="0" destOrd="0" presId="urn:microsoft.com/office/officeart/2005/8/layout/process2"/>
    <dgm:cxn modelId="{7BE09816-1129-4BCC-A906-D0B87F69531B}" type="presParOf" srcId="{7BB2E16D-01FD-47A2-9B9B-325DFA4E9CF1}" destId="{BC4B203D-28EC-4005-AFA0-AE750E69AF59}" srcOrd="1" destOrd="0" presId="urn:microsoft.com/office/officeart/2005/8/layout/process2"/>
    <dgm:cxn modelId="{92EC3BE5-B768-44AA-A9CD-50D6ADC422AA}" type="presParOf" srcId="{BC4B203D-28EC-4005-AFA0-AE750E69AF59}" destId="{A36F18AE-C1CA-4324-B9D9-01324FDB649B}" srcOrd="0" destOrd="0" presId="urn:microsoft.com/office/officeart/2005/8/layout/process2"/>
    <dgm:cxn modelId="{186D2F6F-7147-4DE7-AA57-D6FD80C5631E}" type="presParOf" srcId="{7BB2E16D-01FD-47A2-9B9B-325DFA4E9CF1}" destId="{CDD2C1AC-8D94-4B6F-8446-4FA4D2CBD6E3}" srcOrd="2" destOrd="0" presId="urn:microsoft.com/office/officeart/2005/8/layout/process2"/>
    <dgm:cxn modelId="{778F0EDA-91BD-4F81-BA80-72ED4C305A5F}" type="presParOf" srcId="{7BB2E16D-01FD-47A2-9B9B-325DFA4E9CF1}" destId="{67E0BA85-55C3-46D4-803D-9796FF946863}" srcOrd="3" destOrd="0" presId="urn:microsoft.com/office/officeart/2005/8/layout/process2"/>
    <dgm:cxn modelId="{8A91FECD-1960-4F76-9EEF-A8350965D054}" type="presParOf" srcId="{67E0BA85-55C3-46D4-803D-9796FF946863}" destId="{569DFA72-E5F1-481C-9741-B98DC7EE9F93}" srcOrd="0" destOrd="0" presId="urn:microsoft.com/office/officeart/2005/8/layout/process2"/>
    <dgm:cxn modelId="{C4E61F13-A5D7-434A-AF1C-6584DB280AC7}" type="presParOf" srcId="{7BB2E16D-01FD-47A2-9B9B-325DFA4E9CF1}" destId="{E6B39F9C-4298-4C6F-AD5E-22FBF43D2891}" srcOrd="4" destOrd="0" presId="urn:microsoft.com/office/officeart/2005/8/layout/process2"/>
    <dgm:cxn modelId="{FEFC551F-FEF0-4CA7-88E2-852BD0B9C05B}" type="presParOf" srcId="{7BB2E16D-01FD-47A2-9B9B-325DFA4E9CF1}" destId="{A14452DC-E8C1-431C-A4DD-94DB56D2F762}" srcOrd="5" destOrd="0" presId="urn:microsoft.com/office/officeart/2005/8/layout/process2"/>
    <dgm:cxn modelId="{84CBAE62-38AD-45DA-9FDC-0A8FB9A281E7}" type="presParOf" srcId="{A14452DC-E8C1-431C-A4DD-94DB56D2F762}" destId="{4D97862C-4C1D-476B-8213-E1C9748B75B1}" srcOrd="0" destOrd="0" presId="urn:microsoft.com/office/officeart/2005/8/layout/process2"/>
    <dgm:cxn modelId="{C82C3C1B-C595-48E7-A134-9EFD678A3B89}" type="presParOf" srcId="{7BB2E16D-01FD-47A2-9B9B-325DFA4E9CF1}" destId="{E55090E8-D66E-48E2-B20B-71C8D3A95F26}" srcOrd="6" destOrd="0" presId="urn:microsoft.com/office/officeart/2005/8/layout/process2"/>
    <dgm:cxn modelId="{E1A84B4E-3B00-46A7-877B-F937830A248D}" type="presParOf" srcId="{7BB2E16D-01FD-47A2-9B9B-325DFA4E9CF1}" destId="{2A8B3B42-D067-442B-A0CD-16BFD3237D5B}" srcOrd="7" destOrd="0" presId="urn:microsoft.com/office/officeart/2005/8/layout/process2"/>
    <dgm:cxn modelId="{310453F1-64B1-44BB-B9C5-5874EF8956D9}" type="presParOf" srcId="{2A8B3B42-D067-442B-A0CD-16BFD3237D5B}" destId="{7DE4BD52-9C06-4784-923E-F06C2414E832}" srcOrd="0" destOrd="0" presId="urn:microsoft.com/office/officeart/2005/8/layout/process2"/>
    <dgm:cxn modelId="{552F87BE-681C-42E3-8AF0-F2C1F5BDAE55}" type="presParOf" srcId="{7BB2E16D-01FD-47A2-9B9B-325DFA4E9CF1}" destId="{3E7E28F4-AD25-46AB-A30B-19C0A2F735DE}" srcOrd="8" destOrd="0" presId="urn:microsoft.com/office/officeart/2005/8/layout/process2"/>
    <dgm:cxn modelId="{85B72962-6FFB-4191-B3D5-745B0B55EA78}" type="presParOf" srcId="{7BB2E16D-01FD-47A2-9B9B-325DFA4E9CF1}" destId="{05752F4E-6304-4189-A4D1-5F3C4567259E}" srcOrd="9" destOrd="0" presId="urn:microsoft.com/office/officeart/2005/8/layout/process2"/>
    <dgm:cxn modelId="{C47F466E-03D0-470B-B3EF-701299B231E7}" type="presParOf" srcId="{05752F4E-6304-4189-A4D1-5F3C4567259E}" destId="{6E2AE2AC-A858-42B1-AB30-58FFEF4EA318}" srcOrd="0" destOrd="0" presId="urn:microsoft.com/office/officeart/2005/8/layout/process2"/>
    <dgm:cxn modelId="{57A72DE9-55FA-4D49-BB59-44CB520F45EA}" type="presParOf" srcId="{7BB2E16D-01FD-47A2-9B9B-325DFA4E9CF1}" destId="{CFBFEEBB-14E8-461C-AB4C-7EFFCDA88700}" srcOrd="1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69578-B471-4AA7-97E1-234B9BF19D8C}">
      <dsp:nvSpPr>
        <dsp:cNvPr id="0" name=""/>
        <dsp:cNvSpPr/>
      </dsp:nvSpPr>
      <dsp:spPr>
        <a:xfrm>
          <a:off x="2862793" y="538"/>
          <a:ext cx="2504012" cy="441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FROM</a:t>
          </a:r>
          <a:endParaRPr lang="en-US" sz="1600" kern="1200" dirty="0">
            <a:solidFill>
              <a:schemeClr val="tx1"/>
            </a:solidFill>
          </a:endParaRPr>
        </a:p>
      </dsp:txBody>
      <dsp:txXfrm>
        <a:off x="2875711" y="13456"/>
        <a:ext cx="2478176" cy="415222"/>
      </dsp:txXfrm>
    </dsp:sp>
    <dsp:sp modelId="{BC4B203D-28EC-4005-AFA0-AE750E69AF59}">
      <dsp:nvSpPr>
        <dsp:cNvPr id="0" name=""/>
        <dsp:cNvSpPr/>
      </dsp:nvSpPr>
      <dsp:spPr>
        <a:xfrm rot="5400000">
          <a:off x="4032101" y="452623"/>
          <a:ext cx="165396" cy="1984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solidFill>
              <a:schemeClr val="tx1"/>
            </a:solidFill>
          </a:endParaRPr>
        </a:p>
      </dsp:txBody>
      <dsp:txXfrm rot="-5400000">
        <a:off x="4055257" y="469163"/>
        <a:ext cx="119086" cy="115777"/>
      </dsp:txXfrm>
    </dsp:sp>
    <dsp:sp modelId="{CDD2C1AC-8D94-4B6F-8446-4FA4D2CBD6E3}">
      <dsp:nvSpPr>
        <dsp:cNvPr id="0" name=""/>
        <dsp:cNvSpPr/>
      </dsp:nvSpPr>
      <dsp:spPr>
        <a:xfrm>
          <a:off x="2862793" y="662126"/>
          <a:ext cx="2504012" cy="441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WHERE</a:t>
          </a:r>
          <a:endParaRPr lang="en-US" sz="1600" kern="1200" dirty="0">
            <a:solidFill>
              <a:schemeClr val="tx1"/>
            </a:solidFill>
          </a:endParaRPr>
        </a:p>
      </dsp:txBody>
      <dsp:txXfrm>
        <a:off x="2875711" y="675044"/>
        <a:ext cx="2478176" cy="415222"/>
      </dsp:txXfrm>
    </dsp:sp>
    <dsp:sp modelId="{67E0BA85-55C3-46D4-803D-9796FF946863}">
      <dsp:nvSpPr>
        <dsp:cNvPr id="0" name=""/>
        <dsp:cNvSpPr/>
      </dsp:nvSpPr>
      <dsp:spPr>
        <a:xfrm rot="5400000">
          <a:off x="4032101" y="1114211"/>
          <a:ext cx="165396" cy="1984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solidFill>
              <a:schemeClr val="tx1"/>
            </a:solidFill>
          </a:endParaRPr>
        </a:p>
      </dsp:txBody>
      <dsp:txXfrm rot="-5400000">
        <a:off x="4055257" y="1130751"/>
        <a:ext cx="119086" cy="115777"/>
      </dsp:txXfrm>
    </dsp:sp>
    <dsp:sp modelId="{E6B39F9C-4298-4C6F-AD5E-22FBF43D2891}">
      <dsp:nvSpPr>
        <dsp:cNvPr id="0" name=""/>
        <dsp:cNvSpPr/>
      </dsp:nvSpPr>
      <dsp:spPr>
        <a:xfrm>
          <a:off x="2862793" y="1323714"/>
          <a:ext cx="2504012" cy="441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GROUP BY</a:t>
          </a:r>
          <a:endParaRPr lang="en-US" sz="1600" kern="1200" dirty="0">
            <a:solidFill>
              <a:schemeClr val="tx1"/>
            </a:solidFill>
          </a:endParaRPr>
        </a:p>
      </dsp:txBody>
      <dsp:txXfrm>
        <a:off x="2875711" y="1336632"/>
        <a:ext cx="2478176" cy="415222"/>
      </dsp:txXfrm>
    </dsp:sp>
    <dsp:sp modelId="{A14452DC-E8C1-431C-A4DD-94DB56D2F762}">
      <dsp:nvSpPr>
        <dsp:cNvPr id="0" name=""/>
        <dsp:cNvSpPr/>
      </dsp:nvSpPr>
      <dsp:spPr>
        <a:xfrm rot="5400000">
          <a:off x="4032101" y="1775798"/>
          <a:ext cx="165396" cy="1984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solidFill>
              <a:schemeClr val="tx1"/>
            </a:solidFill>
          </a:endParaRPr>
        </a:p>
      </dsp:txBody>
      <dsp:txXfrm rot="-5400000">
        <a:off x="4055257" y="1792338"/>
        <a:ext cx="119086" cy="115777"/>
      </dsp:txXfrm>
    </dsp:sp>
    <dsp:sp modelId="{E55090E8-D66E-48E2-B20B-71C8D3A95F26}">
      <dsp:nvSpPr>
        <dsp:cNvPr id="0" name=""/>
        <dsp:cNvSpPr/>
      </dsp:nvSpPr>
      <dsp:spPr>
        <a:xfrm>
          <a:off x="2862793" y="1985301"/>
          <a:ext cx="2504012" cy="441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HAVING</a:t>
          </a:r>
          <a:endParaRPr lang="en-US" sz="1600" kern="1200" dirty="0">
            <a:solidFill>
              <a:schemeClr val="tx1"/>
            </a:solidFill>
          </a:endParaRPr>
        </a:p>
      </dsp:txBody>
      <dsp:txXfrm>
        <a:off x="2875711" y="1998219"/>
        <a:ext cx="2478176" cy="415222"/>
      </dsp:txXfrm>
    </dsp:sp>
    <dsp:sp modelId="{2A8B3B42-D067-442B-A0CD-16BFD3237D5B}">
      <dsp:nvSpPr>
        <dsp:cNvPr id="0" name=""/>
        <dsp:cNvSpPr/>
      </dsp:nvSpPr>
      <dsp:spPr>
        <a:xfrm rot="5400000">
          <a:off x="4032101" y="2437386"/>
          <a:ext cx="165396" cy="1984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solidFill>
              <a:schemeClr val="tx1"/>
            </a:solidFill>
          </a:endParaRPr>
        </a:p>
      </dsp:txBody>
      <dsp:txXfrm rot="-5400000">
        <a:off x="4055257" y="2453926"/>
        <a:ext cx="119086" cy="115777"/>
      </dsp:txXfrm>
    </dsp:sp>
    <dsp:sp modelId="{3E7E28F4-AD25-46AB-A30B-19C0A2F735DE}">
      <dsp:nvSpPr>
        <dsp:cNvPr id="0" name=""/>
        <dsp:cNvSpPr/>
      </dsp:nvSpPr>
      <dsp:spPr>
        <a:xfrm>
          <a:off x="2862793" y="2646889"/>
          <a:ext cx="2504012" cy="441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SELECT</a:t>
          </a:r>
          <a:endParaRPr lang="en-US" sz="1600" kern="1200" dirty="0">
            <a:solidFill>
              <a:schemeClr val="tx1"/>
            </a:solidFill>
          </a:endParaRPr>
        </a:p>
      </dsp:txBody>
      <dsp:txXfrm>
        <a:off x="2875711" y="2659807"/>
        <a:ext cx="2478176" cy="415222"/>
      </dsp:txXfrm>
    </dsp:sp>
    <dsp:sp modelId="{05752F4E-6304-4189-A4D1-5F3C4567259E}">
      <dsp:nvSpPr>
        <dsp:cNvPr id="0" name=""/>
        <dsp:cNvSpPr/>
      </dsp:nvSpPr>
      <dsp:spPr>
        <a:xfrm rot="5400000">
          <a:off x="4032101" y="3098974"/>
          <a:ext cx="165396" cy="1984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solidFill>
              <a:schemeClr val="tx1"/>
            </a:solidFill>
          </a:endParaRPr>
        </a:p>
      </dsp:txBody>
      <dsp:txXfrm rot="-5400000">
        <a:off x="4055257" y="3115514"/>
        <a:ext cx="119086" cy="115777"/>
      </dsp:txXfrm>
    </dsp:sp>
    <dsp:sp modelId="{CFBFEEBB-14E8-461C-AB4C-7EFFCDA88700}">
      <dsp:nvSpPr>
        <dsp:cNvPr id="0" name=""/>
        <dsp:cNvSpPr/>
      </dsp:nvSpPr>
      <dsp:spPr>
        <a:xfrm>
          <a:off x="2862793" y="3308477"/>
          <a:ext cx="2504012" cy="441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ORDER BY</a:t>
          </a:r>
          <a:endParaRPr lang="en-US" sz="1600" kern="1200" dirty="0">
            <a:solidFill>
              <a:schemeClr val="tx1"/>
            </a:solidFill>
          </a:endParaRPr>
        </a:p>
      </dsp:txBody>
      <dsp:txXfrm>
        <a:off x="2875711" y="3321395"/>
        <a:ext cx="2478176" cy="415222"/>
      </dsp:txXfrm>
    </dsp:sp>
    <dsp:sp modelId="{48C3F194-C9C8-47F1-98BE-45DE18B92ADA}">
      <dsp:nvSpPr>
        <dsp:cNvPr id="0" name=""/>
        <dsp:cNvSpPr/>
      </dsp:nvSpPr>
      <dsp:spPr>
        <a:xfrm rot="5400000">
          <a:off x="4032101" y="3760562"/>
          <a:ext cx="165396" cy="1984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solidFill>
              <a:schemeClr val="tx1"/>
            </a:solidFill>
          </a:endParaRPr>
        </a:p>
      </dsp:txBody>
      <dsp:txXfrm rot="-5400000">
        <a:off x="4055257" y="3777102"/>
        <a:ext cx="119086" cy="115777"/>
      </dsp:txXfrm>
    </dsp:sp>
    <dsp:sp modelId="{F5BA39BB-E6AF-4A55-A751-E5AFB0B3DB1B}">
      <dsp:nvSpPr>
        <dsp:cNvPr id="0" name=""/>
        <dsp:cNvSpPr/>
      </dsp:nvSpPr>
      <dsp:spPr>
        <a:xfrm>
          <a:off x="2861955" y="3970064"/>
          <a:ext cx="2505688" cy="441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KẾT QUẢ TRUY VẤN</a:t>
          </a:r>
          <a:endParaRPr lang="en-US" sz="1600" kern="1200" dirty="0">
            <a:solidFill>
              <a:schemeClr val="tx1"/>
            </a:solidFill>
          </a:endParaRPr>
        </a:p>
      </dsp:txBody>
      <dsp:txXfrm>
        <a:off x="2874873" y="3982982"/>
        <a:ext cx="2479852" cy="4152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69578-B471-4AA7-97E1-234B9BF19D8C}">
      <dsp:nvSpPr>
        <dsp:cNvPr id="0" name=""/>
        <dsp:cNvSpPr/>
      </dsp:nvSpPr>
      <dsp:spPr>
        <a:xfrm>
          <a:off x="2219001" y="1449"/>
          <a:ext cx="1944136" cy="4293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rPr>
            <a:t>SELECT</a:t>
          </a:r>
          <a:endParaRPr lang="en-US" sz="1800" kern="1200" dirty="0">
            <a:solidFill>
              <a:schemeClr val="tx1"/>
            </a:solidFill>
          </a:endParaRPr>
        </a:p>
      </dsp:txBody>
      <dsp:txXfrm>
        <a:off x="2231577" y="14025"/>
        <a:ext cx="1918984" cy="404236"/>
      </dsp:txXfrm>
    </dsp:sp>
    <dsp:sp modelId="{BC4B203D-28EC-4005-AFA0-AE750E69AF59}">
      <dsp:nvSpPr>
        <dsp:cNvPr id="0" name=""/>
        <dsp:cNvSpPr/>
      </dsp:nvSpPr>
      <dsp:spPr>
        <a:xfrm rot="5400000">
          <a:off x="3110559" y="441572"/>
          <a:ext cx="161020" cy="1932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solidFill>
              <a:schemeClr val="tx1"/>
            </a:solidFill>
          </a:endParaRPr>
        </a:p>
      </dsp:txBody>
      <dsp:txXfrm rot="-5400000">
        <a:off x="3133102" y="457674"/>
        <a:ext cx="115934" cy="112714"/>
      </dsp:txXfrm>
    </dsp:sp>
    <dsp:sp modelId="{CDD2C1AC-8D94-4B6F-8446-4FA4D2CBD6E3}">
      <dsp:nvSpPr>
        <dsp:cNvPr id="0" name=""/>
        <dsp:cNvSpPr/>
      </dsp:nvSpPr>
      <dsp:spPr>
        <a:xfrm>
          <a:off x="2219001" y="645531"/>
          <a:ext cx="1944136" cy="4293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rPr>
            <a:t>FROM</a:t>
          </a:r>
          <a:endParaRPr lang="en-US" sz="1800" kern="1200" dirty="0">
            <a:solidFill>
              <a:schemeClr val="tx1"/>
            </a:solidFill>
          </a:endParaRPr>
        </a:p>
      </dsp:txBody>
      <dsp:txXfrm>
        <a:off x="2231577" y="658107"/>
        <a:ext cx="1918984" cy="404236"/>
      </dsp:txXfrm>
    </dsp:sp>
    <dsp:sp modelId="{67E0BA85-55C3-46D4-803D-9796FF946863}">
      <dsp:nvSpPr>
        <dsp:cNvPr id="0" name=""/>
        <dsp:cNvSpPr/>
      </dsp:nvSpPr>
      <dsp:spPr>
        <a:xfrm rot="5400000">
          <a:off x="3110559" y="1085655"/>
          <a:ext cx="161020" cy="1932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solidFill>
              <a:schemeClr val="tx1"/>
            </a:solidFill>
          </a:endParaRPr>
        </a:p>
      </dsp:txBody>
      <dsp:txXfrm rot="-5400000">
        <a:off x="3133102" y="1101757"/>
        <a:ext cx="115934" cy="112714"/>
      </dsp:txXfrm>
    </dsp:sp>
    <dsp:sp modelId="{E6B39F9C-4298-4C6F-AD5E-22FBF43D2891}">
      <dsp:nvSpPr>
        <dsp:cNvPr id="0" name=""/>
        <dsp:cNvSpPr/>
      </dsp:nvSpPr>
      <dsp:spPr>
        <a:xfrm>
          <a:off x="2219001" y="1289614"/>
          <a:ext cx="1944136" cy="4293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rPr>
            <a:t>WHERE</a:t>
          </a:r>
          <a:endParaRPr lang="en-US" sz="1800" kern="1200" dirty="0">
            <a:solidFill>
              <a:schemeClr val="tx1"/>
            </a:solidFill>
          </a:endParaRPr>
        </a:p>
      </dsp:txBody>
      <dsp:txXfrm>
        <a:off x="2231577" y="1302190"/>
        <a:ext cx="1918984" cy="404236"/>
      </dsp:txXfrm>
    </dsp:sp>
    <dsp:sp modelId="{A14452DC-E8C1-431C-A4DD-94DB56D2F762}">
      <dsp:nvSpPr>
        <dsp:cNvPr id="0" name=""/>
        <dsp:cNvSpPr/>
      </dsp:nvSpPr>
      <dsp:spPr>
        <a:xfrm rot="5400000">
          <a:off x="3110559" y="1729738"/>
          <a:ext cx="161020" cy="1932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solidFill>
              <a:schemeClr val="tx1"/>
            </a:solidFill>
          </a:endParaRPr>
        </a:p>
      </dsp:txBody>
      <dsp:txXfrm rot="-5400000">
        <a:off x="3133102" y="1745840"/>
        <a:ext cx="115934" cy="112714"/>
      </dsp:txXfrm>
    </dsp:sp>
    <dsp:sp modelId="{E55090E8-D66E-48E2-B20B-71C8D3A95F26}">
      <dsp:nvSpPr>
        <dsp:cNvPr id="0" name=""/>
        <dsp:cNvSpPr/>
      </dsp:nvSpPr>
      <dsp:spPr>
        <a:xfrm>
          <a:off x="2219001" y="1933697"/>
          <a:ext cx="1944136" cy="4293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rPr>
            <a:t>GROUP BY</a:t>
          </a:r>
          <a:endParaRPr lang="en-US" sz="1800" kern="1200" dirty="0">
            <a:solidFill>
              <a:schemeClr val="tx1"/>
            </a:solidFill>
          </a:endParaRPr>
        </a:p>
      </dsp:txBody>
      <dsp:txXfrm>
        <a:off x="2231577" y="1946273"/>
        <a:ext cx="1918984" cy="404236"/>
      </dsp:txXfrm>
    </dsp:sp>
    <dsp:sp modelId="{2A8B3B42-D067-442B-A0CD-16BFD3237D5B}">
      <dsp:nvSpPr>
        <dsp:cNvPr id="0" name=""/>
        <dsp:cNvSpPr/>
      </dsp:nvSpPr>
      <dsp:spPr>
        <a:xfrm rot="5400000">
          <a:off x="3110559" y="2373820"/>
          <a:ext cx="161020" cy="1932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solidFill>
              <a:schemeClr val="tx1"/>
            </a:solidFill>
          </a:endParaRPr>
        </a:p>
      </dsp:txBody>
      <dsp:txXfrm rot="-5400000">
        <a:off x="3133102" y="2389922"/>
        <a:ext cx="115934" cy="112714"/>
      </dsp:txXfrm>
    </dsp:sp>
    <dsp:sp modelId="{3E7E28F4-AD25-46AB-A30B-19C0A2F735DE}">
      <dsp:nvSpPr>
        <dsp:cNvPr id="0" name=""/>
        <dsp:cNvSpPr/>
      </dsp:nvSpPr>
      <dsp:spPr>
        <a:xfrm>
          <a:off x="2219001" y="2577780"/>
          <a:ext cx="1944136" cy="4293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rPr>
            <a:t>HAVING</a:t>
          </a:r>
          <a:endParaRPr lang="en-US" sz="1800" kern="1200" dirty="0">
            <a:solidFill>
              <a:schemeClr val="tx1"/>
            </a:solidFill>
          </a:endParaRPr>
        </a:p>
      </dsp:txBody>
      <dsp:txXfrm>
        <a:off x="2231577" y="2590356"/>
        <a:ext cx="1918984" cy="404236"/>
      </dsp:txXfrm>
    </dsp:sp>
    <dsp:sp modelId="{05752F4E-6304-4189-A4D1-5F3C4567259E}">
      <dsp:nvSpPr>
        <dsp:cNvPr id="0" name=""/>
        <dsp:cNvSpPr/>
      </dsp:nvSpPr>
      <dsp:spPr>
        <a:xfrm rot="5400000">
          <a:off x="3110559" y="3017903"/>
          <a:ext cx="161020" cy="1932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solidFill>
              <a:schemeClr val="tx1"/>
            </a:solidFill>
          </a:endParaRPr>
        </a:p>
      </dsp:txBody>
      <dsp:txXfrm rot="-5400000">
        <a:off x="3133102" y="3034005"/>
        <a:ext cx="115934" cy="112714"/>
      </dsp:txXfrm>
    </dsp:sp>
    <dsp:sp modelId="{CFBFEEBB-14E8-461C-AB4C-7EFFCDA88700}">
      <dsp:nvSpPr>
        <dsp:cNvPr id="0" name=""/>
        <dsp:cNvSpPr/>
      </dsp:nvSpPr>
      <dsp:spPr>
        <a:xfrm>
          <a:off x="2219001" y="3221863"/>
          <a:ext cx="1944136" cy="4293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ORDER BY</a:t>
          </a:r>
          <a:endParaRPr lang="en-US" sz="1800" kern="1200" dirty="0">
            <a:solidFill>
              <a:schemeClr val="tx1"/>
            </a:solidFill>
          </a:endParaRPr>
        </a:p>
      </dsp:txBody>
      <dsp:txXfrm>
        <a:off x="2231577" y="3234439"/>
        <a:ext cx="1918984" cy="40423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0E8DD-A0C7-419E-AC85-726EB37FF7FF}" type="datetimeFigureOut">
              <a:rPr lang="en-ID" smtClean="0"/>
              <a:t>24/04/2021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A71B4-60CD-4D49-B779-926567448A58}" type="slidenum">
              <a:rPr lang="en-ID" smtClean="0"/>
              <a:t>‹#›</a:t>
            </a:fld>
            <a:endParaRPr lang="en-ID"/>
          </a:p>
        </p:txBody>
      </p:sp>
    </p:spTree>
    <p:extLst>
      <p:ext uri="{BB962C8B-B14F-4D97-AF65-F5344CB8AC3E}">
        <p14:creationId xmlns:p14="http://schemas.microsoft.com/office/powerpoint/2010/main" val="2338732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dirty="0"/>
          </a:p>
        </p:txBody>
      </p:sp>
      <p:sp>
        <p:nvSpPr>
          <p:cNvPr id="2" name="Title 1"/>
          <p:cNvSpPr>
            <a:spLocks noGrp="1"/>
          </p:cNvSpPr>
          <p:nvPr>
            <p:ph type="ctrTitle"/>
          </p:nvPr>
        </p:nvSpPr>
        <p:spPr>
          <a:xfrm>
            <a:off x="1524000" y="2001837"/>
            <a:ext cx="9144000" cy="1508125"/>
          </a:xfrm>
        </p:spPr>
        <p:txBody>
          <a:bodyPr anchor="b"/>
          <a:lstStyle>
            <a:lvl1pPr algn="ctr">
              <a:defRPr sz="5400"/>
            </a:lvl1pPr>
          </a:lstStyle>
          <a:p>
            <a:r>
              <a:rPr lang="en-US" dirty="0"/>
              <a:t>Click to edit Master title style</a:t>
            </a:r>
          </a:p>
        </p:txBody>
      </p:sp>
      <p:sp>
        <p:nvSpPr>
          <p:cNvPr id="3" name="Subtitle 2"/>
          <p:cNvSpPr>
            <a:spLocks noGrp="1"/>
          </p:cNvSpPr>
          <p:nvPr>
            <p:ph type="subTitle" idx="1"/>
          </p:nvPr>
        </p:nvSpPr>
        <p:spPr>
          <a:xfrm>
            <a:off x="1524000" y="3516313"/>
            <a:ext cx="9144000" cy="5603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5FFC544-4C5B-40F5-B6BC-7078F14102FE}" type="datetime1">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50553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50878"/>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34455"/>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48822"/>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700405" y="1658938"/>
            <a:ext cx="10791190" cy="2455862"/>
          </a:xfrm>
        </p:spPr>
        <p:txBody>
          <a:bodyPr/>
          <a:lstStyle/>
          <a:p>
            <a:endParaRPr lang="en-ID"/>
          </a:p>
        </p:txBody>
      </p:sp>
      <p:sp>
        <p:nvSpPr>
          <p:cNvPr id="12" name="Title 1">
            <a:extLst>
              <a:ext uri="{FF2B5EF4-FFF2-40B4-BE49-F238E27FC236}">
                <a16:creationId xmlns:a16="http://schemas.microsoft.com/office/drawing/2014/main" id="{A5F51C49-0036-4204-9B57-95AAC2F16559}"/>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91A47D85-81C8-43FF-9C42-3F48D6FDA76C}"/>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9" name="Picture 8">
            <a:extLst>
              <a:ext uri="{FF2B5EF4-FFF2-40B4-BE49-F238E27FC236}">
                <a16:creationId xmlns:a16="http://schemas.microsoft.com/office/drawing/2014/main" id="{E0F2F2BB-1219-E64A-8D58-AF2C8A6ADCF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15156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8194"/>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35">
            <a:extLst>
              <a:ext uri="{FF2B5EF4-FFF2-40B4-BE49-F238E27FC236}">
                <a16:creationId xmlns:a16="http://schemas.microsoft.com/office/drawing/2014/main" id="{C31BD89A-8F52-4756-B027-614D46D10F32}"/>
              </a:ext>
            </a:extLst>
          </p:cNvPr>
          <p:cNvSpPr>
            <a:spLocks noGrp="1"/>
          </p:cNvSpPr>
          <p:nvPr>
            <p:ph type="pic" sz="quarter" idx="14"/>
          </p:nvPr>
        </p:nvSpPr>
        <p:spPr>
          <a:xfrm>
            <a:off x="144780" y="2082800"/>
            <a:ext cx="7150100" cy="3525519"/>
          </a:xfrm>
        </p:spPr>
      </p:sp>
      <p:sp>
        <p:nvSpPr>
          <p:cNvPr id="13" name="Title 1">
            <a:extLst>
              <a:ext uri="{FF2B5EF4-FFF2-40B4-BE49-F238E27FC236}">
                <a16:creationId xmlns:a16="http://schemas.microsoft.com/office/drawing/2014/main" id="{62D7031D-1453-4A60-AEE6-26465607786E}"/>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96E80B69-A5C3-4D3B-8165-F7E3BB40FDEE}"/>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01E8B86D-E59D-F044-9C6A-CE55AC3877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52100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53829"/>
            <a:ext cx="11902440" cy="4776312"/>
          </a:xfrm>
        </p:spPr>
        <p:txBody>
          <a:bodyPr/>
          <a:lstStyle/>
          <a:p>
            <a:endParaRPr lang="en-ID"/>
          </a:p>
        </p:txBody>
      </p:sp>
      <p:sp>
        <p:nvSpPr>
          <p:cNvPr id="12" name="Rectangle 11">
            <a:extLst>
              <a:ext uri="{FF2B5EF4-FFF2-40B4-BE49-F238E27FC236}">
                <a16:creationId xmlns:a16="http://schemas.microsoft.com/office/drawing/2014/main" id="{B6FC7C2A-F4D5-4A2F-93B1-9C764A4E9794}"/>
              </a:ext>
            </a:extLst>
          </p:cNvPr>
          <p:cNvSpPr/>
          <p:nvPr userDrawn="1"/>
        </p:nvSpPr>
        <p:spPr>
          <a:xfrm>
            <a:off x="11320940" y="6466919"/>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Slide Number Placeholder 4">
            <a:extLst>
              <a:ext uri="{FF2B5EF4-FFF2-40B4-BE49-F238E27FC236}">
                <a16:creationId xmlns:a16="http://schemas.microsoft.com/office/drawing/2014/main" id="{91A05DB3-42C8-46AC-A554-0663D9B52EFE}"/>
              </a:ext>
            </a:extLst>
          </p:cNvPr>
          <p:cNvSpPr>
            <a:spLocks noGrp="1"/>
          </p:cNvSpPr>
          <p:nvPr>
            <p:ph type="sldNum" sz="quarter" idx="15"/>
          </p:nvPr>
        </p:nvSpPr>
        <p:spPr>
          <a:xfrm>
            <a:off x="11429929" y="6460887"/>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14" name="TextBox 13">
            <a:extLst>
              <a:ext uri="{FF2B5EF4-FFF2-40B4-BE49-F238E27FC236}">
                <a16:creationId xmlns:a16="http://schemas.microsoft.com/office/drawing/2014/main" id="{7D57F1C2-3136-4035-B358-1AA921A2894A}"/>
              </a:ext>
            </a:extLst>
          </p:cNvPr>
          <p:cNvSpPr txBox="1"/>
          <p:nvPr userDrawn="1"/>
        </p:nvSpPr>
        <p:spPr>
          <a:xfrm>
            <a:off x="11353800" y="6475254"/>
            <a:ext cx="447558" cy="246221"/>
          </a:xfrm>
          <a:prstGeom prst="rect">
            <a:avLst/>
          </a:prstGeom>
          <a:noFill/>
        </p:spPr>
        <p:txBody>
          <a:bodyPr wrap="none" rtlCol="0">
            <a:spAutoFit/>
          </a:bodyPr>
          <a:lstStyle/>
          <a:p>
            <a:pPr algn="r"/>
            <a:r>
              <a:rPr lang="en-ID" sz="1000" dirty="0">
                <a:solidFill>
                  <a:schemeClr val="bg2"/>
                </a:solidFill>
              </a:rPr>
              <a:t>page</a:t>
            </a:r>
          </a:p>
        </p:txBody>
      </p:sp>
      <p:pic>
        <p:nvPicPr>
          <p:cNvPr id="10" name="Picture 9">
            <a:extLst>
              <a:ext uri="{FF2B5EF4-FFF2-40B4-BE49-F238E27FC236}">
                <a16:creationId xmlns:a16="http://schemas.microsoft.com/office/drawing/2014/main" id="{5692FC83-02D9-0044-8504-A38A8B91111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231547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ddle 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50878"/>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34455"/>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48822"/>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2667000"/>
            <a:ext cx="11902440" cy="2250440"/>
          </a:xfrm>
        </p:spPr>
        <p:txBody>
          <a:bodyPr/>
          <a:lstStyle/>
          <a:p>
            <a:endParaRPr lang="en-ID"/>
          </a:p>
        </p:txBody>
      </p:sp>
      <p:sp>
        <p:nvSpPr>
          <p:cNvPr id="12" name="Title 1">
            <a:extLst>
              <a:ext uri="{FF2B5EF4-FFF2-40B4-BE49-F238E27FC236}">
                <a16:creationId xmlns:a16="http://schemas.microsoft.com/office/drawing/2014/main" id="{42324406-7016-4738-B8E3-058CADCD8B9C}"/>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F5D83137-F185-44B2-96D7-C40DC8EE3A30}"/>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82FF52D1-EFC6-C44A-B994-D42346839BE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30345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Middle 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48589"/>
            <a:ext cx="11902440" cy="6559907"/>
          </a:xfrm>
        </p:spPr>
        <p:txBody>
          <a:bodyPr/>
          <a:lstStyle/>
          <a:p>
            <a:endParaRPr lang="en-ID"/>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E6E83F84-8924-44E5-846B-EDD367C8A989}"/>
              </a:ext>
            </a:extLst>
          </p:cNvPr>
          <p:cNvSpPr>
            <a:spLocks noGrp="1"/>
          </p:cNvSpPr>
          <p:nvPr>
            <p:ph type="title"/>
          </p:nvPr>
        </p:nvSpPr>
        <p:spPr>
          <a:xfrm>
            <a:off x="695960" y="395724"/>
            <a:ext cx="10054567" cy="986036"/>
          </a:xfrm>
        </p:spPr>
        <p:txBody>
          <a:bodyPr/>
          <a:lstStyle>
            <a:lvl1pPr>
              <a:defRPr>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0" name="Text Placeholder 9">
            <a:extLst>
              <a:ext uri="{FF2B5EF4-FFF2-40B4-BE49-F238E27FC236}">
                <a16:creationId xmlns:a16="http://schemas.microsoft.com/office/drawing/2014/main" id="{B9267AD1-B73F-4851-B3AF-211B535170F4}"/>
              </a:ext>
            </a:extLst>
          </p:cNvPr>
          <p:cNvSpPr>
            <a:spLocks noGrp="1"/>
          </p:cNvSpPr>
          <p:nvPr>
            <p:ph type="body" sz="quarter" idx="13" hasCustomPrompt="1"/>
          </p:nvPr>
        </p:nvSpPr>
        <p:spPr>
          <a:xfrm>
            <a:off x="695960" y="1158875"/>
            <a:ext cx="10054567" cy="365125"/>
          </a:xfrm>
        </p:spPr>
        <p:txBody>
          <a:bodyPr>
            <a:noAutofit/>
          </a:bodyPr>
          <a:lstStyle>
            <a:lvl1pPr marL="0" indent="0">
              <a:buNone/>
              <a:defRPr sz="1400">
                <a:solidFill>
                  <a:schemeClr val="bg2"/>
                </a:solidFill>
              </a:defRPr>
            </a:lvl1pPr>
            <a:lvl2pPr marL="457200" indent="0">
              <a:buNone/>
              <a:defRPr/>
            </a:lvl2pPr>
          </a:lstStyle>
          <a:p>
            <a:pPr lvl="0"/>
            <a:r>
              <a:rPr lang="en-US" dirty="0"/>
              <a:t>Insert your subtitle here</a:t>
            </a:r>
          </a:p>
        </p:txBody>
      </p:sp>
      <p:pic>
        <p:nvPicPr>
          <p:cNvPr id="12" name="Picture 11">
            <a:extLst>
              <a:ext uri="{FF2B5EF4-FFF2-40B4-BE49-F238E27FC236}">
                <a16:creationId xmlns:a16="http://schemas.microsoft.com/office/drawing/2014/main" id="{04A3DAFE-860B-6F45-8784-31E154F9724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39148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66919"/>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60887"/>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75254"/>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849120"/>
            <a:ext cx="11902440" cy="4114800"/>
          </a:xfrm>
        </p:spPr>
        <p:txBody>
          <a:bodyPr/>
          <a:lstStyle/>
          <a:p>
            <a:endParaRPr lang="en-ID"/>
          </a:p>
        </p:txBody>
      </p:sp>
      <p:sp>
        <p:nvSpPr>
          <p:cNvPr id="12" name="Title 1">
            <a:extLst>
              <a:ext uri="{FF2B5EF4-FFF2-40B4-BE49-F238E27FC236}">
                <a16:creationId xmlns:a16="http://schemas.microsoft.com/office/drawing/2014/main" id="{A2236BFD-99FD-4F1C-80FD-F953B1E33AC8}"/>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6C7F29D1-4A66-4CBA-A9A1-D069F0F0D6D7}"/>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D522EEAB-C4D0-4040-B9CF-5EFAE08F06D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7825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on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255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6520"/>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088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695326" y="1658938"/>
            <a:ext cx="5400674" cy="4481470"/>
          </a:xfrm>
        </p:spPr>
        <p:txBody>
          <a:bodyPr/>
          <a:lstStyle/>
          <a:p>
            <a:endParaRPr lang="en-ID"/>
          </a:p>
        </p:txBody>
      </p:sp>
      <p:sp>
        <p:nvSpPr>
          <p:cNvPr id="12" name="Title 1">
            <a:extLst>
              <a:ext uri="{FF2B5EF4-FFF2-40B4-BE49-F238E27FC236}">
                <a16:creationId xmlns:a16="http://schemas.microsoft.com/office/drawing/2014/main" id="{AB8159B0-B246-4992-B682-E76BEB9A0B6D}"/>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56507238-16C6-423B-A2C2-7A1ECA40C1E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1C9D4C4F-1CDC-FE40-AB90-9027A800171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78934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rtrait on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255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6520"/>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088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144780" y="135136"/>
            <a:ext cx="5400674" cy="6560820"/>
          </a:xfrm>
        </p:spPr>
        <p:txBody>
          <a:bodyPr/>
          <a:lstStyle/>
          <a:p>
            <a:endParaRPr lang="en-ID"/>
          </a:p>
        </p:txBody>
      </p:sp>
      <p:pic>
        <p:nvPicPr>
          <p:cNvPr id="9" name="Picture 8">
            <a:extLst>
              <a:ext uri="{FF2B5EF4-FFF2-40B4-BE49-F238E27FC236}">
                <a16:creationId xmlns:a16="http://schemas.microsoft.com/office/drawing/2014/main" id="{5971F0DE-8E43-3F44-A379-F7763A3AE53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57644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on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6721973" y="1628894"/>
            <a:ext cx="5161914" cy="4524772"/>
          </a:xfrm>
        </p:spPr>
        <p:txBody>
          <a:bodyPr/>
          <a:lstStyle/>
          <a:p>
            <a:endParaRPr lang="en-ID" dirty="0"/>
          </a:p>
        </p:txBody>
      </p:sp>
      <p:sp>
        <p:nvSpPr>
          <p:cNvPr id="13" name="Title 1">
            <a:extLst>
              <a:ext uri="{FF2B5EF4-FFF2-40B4-BE49-F238E27FC236}">
                <a16:creationId xmlns:a16="http://schemas.microsoft.com/office/drawing/2014/main" id="{E6E58B73-29F9-4789-BF35-AB485895426B}"/>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446D5EA9-AAF6-4488-B583-7DA55424AD13}"/>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2" name="Picture 11">
            <a:extLst>
              <a:ext uri="{FF2B5EF4-FFF2-40B4-BE49-F238E27FC236}">
                <a16:creationId xmlns:a16="http://schemas.microsoft.com/office/drawing/2014/main" id="{65D8DFB7-D816-3949-AE6B-76FB988F86C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34355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3" name="Picture Placeholder 9">
            <a:extLst>
              <a:ext uri="{FF2B5EF4-FFF2-40B4-BE49-F238E27FC236}">
                <a16:creationId xmlns:a16="http://schemas.microsoft.com/office/drawing/2014/main" id="{149D4E7D-F51D-4CEF-AC74-A691AA6AE2A8}"/>
              </a:ext>
            </a:extLst>
          </p:cNvPr>
          <p:cNvSpPr>
            <a:spLocks noGrp="1"/>
          </p:cNvSpPr>
          <p:nvPr>
            <p:ph type="pic" sz="quarter" idx="14"/>
          </p:nvPr>
        </p:nvSpPr>
        <p:spPr>
          <a:xfrm>
            <a:off x="695960" y="1801184"/>
            <a:ext cx="1800225" cy="1908000"/>
          </a:xfrm>
          <a:prstGeom prst="rect">
            <a:avLst/>
          </a:prstGeom>
        </p:spPr>
        <p:txBody>
          <a:bodyPr/>
          <a:lstStyle>
            <a:lvl1pPr>
              <a:defRPr sz="1600"/>
            </a:lvl1pPr>
          </a:lstStyle>
          <a:p>
            <a:endParaRPr lang="id-ID"/>
          </a:p>
        </p:txBody>
      </p:sp>
      <p:sp>
        <p:nvSpPr>
          <p:cNvPr id="14" name="Picture Placeholder 9">
            <a:extLst>
              <a:ext uri="{FF2B5EF4-FFF2-40B4-BE49-F238E27FC236}">
                <a16:creationId xmlns:a16="http://schemas.microsoft.com/office/drawing/2014/main" id="{1424BD47-36D8-4D1A-BE14-9782F1FD74D4}"/>
              </a:ext>
            </a:extLst>
          </p:cNvPr>
          <p:cNvSpPr>
            <a:spLocks noGrp="1"/>
          </p:cNvSpPr>
          <p:nvPr>
            <p:ph type="pic" sz="quarter" idx="15"/>
          </p:nvPr>
        </p:nvSpPr>
        <p:spPr>
          <a:xfrm>
            <a:off x="695960" y="4214819"/>
            <a:ext cx="1800225" cy="1908000"/>
          </a:xfrm>
          <a:prstGeom prst="rect">
            <a:avLst/>
          </a:prstGeom>
        </p:spPr>
        <p:txBody>
          <a:bodyPr/>
          <a:lstStyle>
            <a:lvl1pPr>
              <a:defRPr sz="1600"/>
            </a:lvl1pPr>
          </a:lstStyle>
          <a:p>
            <a:endParaRPr lang="id-ID"/>
          </a:p>
        </p:txBody>
      </p:sp>
      <p:sp>
        <p:nvSpPr>
          <p:cNvPr id="15" name="Picture Placeholder 9">
            <a:extLst>
              <a:ext uri="{FF2B5EF4-FFF2-40B4-BE49-F238E27FC236}">
                <a16:creationId xmlns:a16="http://schemas.microsoft.com/office/drawing/2014/main" id="{87D7A4D8-88B4-4DB1-99A7-519C7BE9418F}"/>
              </a:ext>
            </a:extLst>
          </p:cNvPr>
          <p:cNvSpPr>
            <a:spLocks noGrp="1"/>
          </p:cNvSpPr>
          <p:nvPr>
            <p:ph type="pic" sz="quarter" idx="16"/>
          </p:nvPr>
        </p:nvSpPr>
        <p:spPr>
          <a:xfrm>
            <a:off x="6182360" y="1801184"/>
            <a:ext cx="1800225" cy="1908000"/>
          </a:xfrm>
          <a:prstGeom prst="rect">
            <a:avLst/>
          </a:prstGeom>
        </p:spPr>
        <p:txBody>
          <a:bodyPr/>
          <a:lstStyle>
            <a:lvl1pPr>
              <a:defRPr sz="1600"/>
            </a:lvl1pPr>
          </a:lstStyle>
          <a:p>
            <a:endParaRPr lang="id-ID"/>
          </a:p>
        </p:txBody>
      </p:sp>
      <p:sp>
        <p:nvSpPr>
          <p:cNvPr id="16" name="Picture Placeholder 9">
            <a:extLst>
              <a:ext uri="{FF2B5EF4-FFF2-40B4-BE49-F238E27FC236}">
                <a16:creationId xmlns:a16="http://schemas.microsoft.com/office/drawing/2014/main" id="{5D95C81D-9B10-4FF8-8C90-E648F3A19651}"/>
              </a:ext>
            </a:extLst>
          </p:cNvPr>
          <p:cNvSpPr>
            <a:spLocks noGrp="1"/>
          </p:cNvSpPr>
          <p:nvPr>
            <p:ph type="pic" sz="quarter" idx="17"/>
          </p:nvPr>
        </p:nvSpPr>
        <p:spPr>
          <a:xfrm>
            <a:off x="6182360" y="4214819"/>
            <a:ext cx="1800225" cy="1908000"/>
          </a:xfrm>
          <a:prstGeom prst="rect">
            <a:avLst/>
          </a:prstGeom>
        </p:spPr>
        <p:txBody>
          <a:bodyPr/>
          <a:lstStyle>
            <a:lvl1pPr>
              <a:defRPr sz="1600"/>
            </a:lvl1pPr>
          </a:lstStyle>
          <a:p>
            <a:endParaRPr lang="id-ID"/>
          </a:p>
        </p:txBody>
      </p:sp>
      <p:sp>
        <p:nvSpPr>
          <p:cNvPr id="17" name="Title 1">
            <a:extLst>
              <a:ext uri="{FF2B5EF4-FFF2-40B4-BE49-F238E27FC236}">
                <a16:creationId xmlns:a16="http://schemas.microsoft.com/office/drawing/2014/main" id="{ED4080F6-33B2-488F-B0BB-E156334FEDC6}"/>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8" name="Text Placeholder 9">
            <a:extLst>
              <a:ext uri="{FF2B5EF4-FFF2-40B4-BE49-F238E27FC236}">
                <a16:creationId xmlns:a16="http://schemas.microsoft.com/office/drawing/2014/main" id="{516E3F69-D1AB-4A8A-BCE1-81157536CE6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9" name="Picture 18">
            <a:extLst>
              <a:ext uri="{FF2B5EF4-FFF2-40B4-BE49-F238E27FC236}">
                <a16:creationId xmlns:a16="http://schemas.microsoft.com/office/drawing/2014/main" id="{361D4CD7-697F-6D43-A07E-57DD939B72A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41920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fade">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0070C0"/>
              </a:solidFill>
            </a:endParaRPr>
          </a:p>
        </p:txBody>
      </p:sp>
      <p:sp>
        <p:nvSpPr>
          <p:cNvPr id="2" name="Title 1">
            <a:extLst>
              <a:ext uri="{FF2B5EF4-FFF2-40B4-BE49-F238E27FC236}">
                <a16:creationId xmlns:a16="http://schemas.microsoft.com/office/drawing/2014/main" id="{E6E83F84-8924-44E5-846B-EDD367C8A989}"/>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0" name="Text Placeholder 9">
            <a:extLst>
              <a:ext uri="{FF2B5EF4-FFF2-40B4-BE49-F238E27FC236}">
                <a16:creationId xmlns:a16="http://schemas.microsoft.com/office/drawing/2014/main" id="{B9267AD1-B73F-4851-B3AF-211B535170F4}"/>
              </a:ext>
            </a:extLst>
          </p:cNvPr>
          <p:cNvSpPr>
            <a:spLocks noGrp="1"/>
          </p:cNvSpPr>
          <p:nvPr>
            <p:ph type="body" sz="quarter" idx="13" hasCustomPrompt="1"/>
          </p:nvPr>
        </p:nvSpPr>
        <p:spPr>
          <a:xfrm>
            <a:off x="695960" y="1158875"/>
            <a:ext cx="10054567" cy="365125"/>
          </a:xfrm>
        </p:spPr>
        <p:txBody>
          <a:bodyPr>
            <a:noAutofit/>
          </a:bodyPr>
          <a:lstStyle>
            <a:lvl1pPr marL="0" indent="0">
              <a:buNone/>
              <a:defRPr sz="18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D001FEEF-8C03-3540-9178-3FBE72EAAFF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06669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4" name="Picture Placeholder 9">
            <a:extLst>
              <a:ext uri="{FF2B5EF4-FFF2-40B4-BE49-F238E27FC236}">
                <a16:creationId xmlns:a16="http://schemas.microsoft.com/office/drawing/2014/main" id="{1424BD47-36D8-4D1A-BE14-9782F1FD74D4}"/>
              </a:ext>
            </a:extLst>
          </p:cNvPr>
          <p:cNvSpPr>
            <a:spLocks noGrp="1"/>
          </p:cNvSpPr>
          <p:nvPr>
            <p:ph type="pic" sz="quarter" idx="15"/>
          </p:nvPr>
        </p:nvSpPr>
        <p:spPr>
          <a:xfrm>
            <a:off x="695960" y="1760544"/>
            <a:ext cx="3438525" cy="2618416"/>
          </a:xfrm>
          <a:prstGeom prst="rect">
            <a:avLst/>
          </a:prstGeom>
        </p:spPr>
        <p:txBody>
          <a:bodyPr/>
          <a:lstStyle>
            <a:lvl1pPr>
              <a:defRPr sz="1600"/>
            </a:lvl1pPr>
          </a:lstStyle>
          <a:p>
            <a:endParaRPr lang="id-ID"/>
          </a:p>
        </p:txBody>
      </p:sp>
      <p:sp>
        <p:nvSpPr>
          <p:cNvPr id="23" name="Picture Placeholder 9">
            <a:extLst>
              <a:ext uri="{FF2B5EF4-FFF2-40B4-BE49-F238E27FC236}">
                <a16:creationId xmlns:a16="http://schemas.microsoft.com/office/drawing/2014/main" id="{91D35E9C-5092-45CB-A44E-ECEC5C354EDC}"/>
              </a:ext>
            </a:extLst>
          </p:cNvPr>
          <p:cNvSpPr>
            <a:spLocks noGrp="1"/>
          </p:cNvSpPr>
          <p:nvPr>
            <p:ph type="pic" sz="quarter" idx="18"/>
          </p:nvPr>
        </p:nvSpPr>
        <p:spPr>
          <a:xfrm>
            <a:off x="4382135" y="1760544"/>
            <a:ext cx="3438525" cy="2618416"/>
          </a:xfrm>
          <a:prstGeom prst="rect">
            <a:avLst/>
          </a:prstGeom>
        </p:spPr>
        <p:txBody>
          <a:bodyPr/>
          <a:lstStyle>
            <a:lvl1pPr>
              <a:defRPr sz="1600"/>
            </a:lvl1pPr>
          </a:lstStyle>
          <a:p>
            <a:endParaRPr lang="id-ID"/>
          </a:p>
        </p:txBody>
      </p:sp>
      <p:sp>
        <p:nvSpPr>
          <p:cNvPr id="24" name="Picture Placeholder 9">
            <a:extLst>
              <a:ext uri="{FF2B5EF4-FFF2-40B4-BE49-F238E27FC236}">
                <a16:creationId xmlns:a16="http://schemas.microsoft.com/office/drawing/2014/main" id="{9AE37AB8-671B-4D62-B300-4E818F9AAF86}"/>
              </a:ext>
            </a:extLst>
          </p:cNvPr>
          <p:cNvSpPr>
            <a:spLocks noGrp="1"/>
          </p:cNvSpPr>
          <p:nvPr>
            <p:ph type="pic" sz="quarter" idx="19"/>
          </p:nvPr>
        </p:nvSpPr>
        <p:spPr>
          <a:xfrm>
            <a:off x="8074342" y="1760544"/>
            <a:ext cx="3438525" cy="2618416"/>
          </a:xfrm>
          <a:prstGeom prst="rect">
            <a:avLst/>
          </a:prstGeom>
        </p:spPr>
        <p:txBody>
          <a:bodyPr/>
          <a:lstStyle>
            <a:lvl1pPr>
              <a:defRPr sz="1600"/>
            </a:lvl1pPr>
          </a:lstStyle>
          <a:p>
            <a:endParaRPr lang="id-ID"/>
          </a:p>
        </p:txBody>
      </p:sp>
      <p:sp>
        <p:nvSpPr>
          <p:cNvPr id="13" name="Title 1">
            <a:extLst>
              <a:ext uri="{FF2B5EF4-FFF2-40B4-BE49-F238E27FC236}">
                <a16:creationId xmlns:a16="http://schemas.microsoft.com/office/drawing/2014/main" id="{03235931-13F3-445C-A864-257369C49C5B}"/>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5" name="Text Placeholder 9">
            <a:extLst>
              <a:ext uri="{FF2B5EF4-FFF2-40B4-BE49-F238E27FC236}">
                <a16:creationId xmlns:a16="http://schemas.microsoft.com/office/drawing/2014/main" id="{540FCDF2-BE5D-4439-B3DA-53B1E34F0CAD}"/>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6" name="Picture 15">
            <a:extLst>
              <a:ext uri="{FF2B5EF4-FFF2-40B4-BE49-F238E27FC236}">
                <a16:creationId xmlns:a16="http://schemas.microsoft.com/office/drawing/2014/main" id="{3B77FE6C-918F-DD4F-877B-B804CF2C9B7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56818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10">
            <a:extLst>
              <a:ext uri="{FF2B5EF4-FFF2-40B4-BE49-F238E27FC236}">
                <a16:creationId xmlns:a16="http://schemas.microsoft.com/office/drawing/2014/main" id="{238A09F8-496A-4644-B820-D6251E2963D8}"/>
              </a:ext>
            </a:extLst>
          </p:cNvPr>
          <p:cNvSpPr>
            <a:spLocks noGrp="1"/>
          </p:cNvSpPr>
          <p:nvPr>
            <p:ph type="pic" sz="quarter" idx="14"/>
          </p:nvPr>
        </p:nvSpPr>
        <p:spPr>
          <a:xfrm>
            <a:off x="144463" y="3428722"/>
            <a:ext cx="11902440" cy="3279775"/>
          </a:xfrm>
        </p:spPr>
        <p:txBody>
          <a:bodyPr/>
          <a:lstStyle/>
          <a:p>
            <a:endParaRPr lang="en-ID" dirty="0"/>
          </a:p>
        </p:txBody>
      </p:sp>
      <p:sp>
        <p:nvSpPr>
          <p:cNvPr id="11" name="Title 1">
            <a:extLst>
              <a:ext uri="{FF2B5EF4-FFF2-40B4-BE49-F238E27FC236}">
                <a16:creationId xmlns:a16="http://schemas.microsoft.com/office/drawing/2014/main" id="{84F18353-28B7-4477-95E9-3562CE247274}"/>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C3B43E75-A765-4118-A3B7-CF2952D7F8FE}"/>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1C973BB8-D672-9349-A510-597412AF8D8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43877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11" name="Picture Placeholder 10">
            <a:extLst>
              <a:ext uri="{FF2B5EF4-FFF2-40B4-BE49-F238E27FC236}">
                <a16:creationId xmlns:a16="http://schemas.microsoft.com/office/drawing/2014/main" id="{FFFF7217-FCD0-4A8A-B377-29B7E8F398EE}"/>
              </a:ext>
            </a:extLst>
          </p:cNvPr>
          <p:cNvSpPr>
            <a:spLocks noGrp="1"/>
          </p:cNvSpPr>
          <p:nvPr>
            <p:ph type="pic" sz="quarter" idx="12"/>
          </p:nvPr>
        </p:nvSpPr>
        <p:spPr>
          <a:xfrm>
            <a:off x="144463" y="149225"/>
            <a:ext cx="11903075" cy="3279775"/>
          </a:xfrm>
        </p:spPr>
        <p:txBody>
          <a:bodyPr/>
          <a:lstStyle/>
          <a:p>
            <a:endParaRPr lang="en-ID" dirty="0"/>
          </a:p>
        </p:txBody>
      </p:sp>
      <p:sp>
        <p:nvSpPr>
          <p:cNvPr id="7" name="Title 1">
            <a:extLst>
              <a:ext uri="{FF2B5EF4-FFF2-40B4-BE49-F238E27FC236}">
                <a16:creationId xmlns:a16="http://schemas.microsoft.com/office/drawing/2014/main" id="{8B278207-40F1-4CC1-B990-0006B8D40CA2}"/>
              </a:ext>
            </a:extLst>
          </p:cNvPr>
          <p:cNvSpPr>
            <a:spLocks noGrp="1"/>
          </p:cNvSpPr>
          <p:nvPr>
            <p:ph type="title"/>
          </p:nvPr>
        </p:nvSpPr>
        <p:spPr>
          <a:xfrm>
            <a:off x="838200" y="395724"/>
            <a:ext cx="9912009" cy="986036"/>
          </a:xfrm>
        </p:spPr>
        <p:txBody>
          <a:bodyPr/>
          <a:lstStyle>
            <a:lvl1pPr algn="ctr">
              <a:defRPr/>
            </a:lvl1pPr>
          </a:lstStyle>
          <a:p>
            <a:r>
              <a:rPr lang="en-US"/>
              <a:t>Click to edit Master title style</a:t>
            </a:r>
            <a:endParaRPr lang="en-ID"/>
          </a:p>
        </p:txBody>
      </p:sp>
      <p:sp>
        <p:nvSpPr>
          <p:cNvPr id="8" name="Text Placeholder 9">
            <a:extLst>
              <a:ext uri="{FF2B5EF4-FFF2-40B4-BE49-F238E27FC236}">
                <a16:creationId xmlns:a16="http://schemas.microsoft.com/office/drawing/2014/main" id="{6E72771F-C44F-4A27-AB45-B4A1254562C5}"/>
              </a:ext>
            </a:extLst>
          </p:cNvPr>
          <p:cNvSpPr>
            <a:spLocks noGrp="1"/>
          </p:cNvSpPr>
          <p:nvPr>
            <p:ph type="body" sz="quarter" idx="13" hasCustomPrompt="1"/>
          </p:nvPr>
        </p:nvSpPr>
        <p:spPr>
          <a:xfrm>
            <a:off x="838200" y="1158875"/>
            <a:ext cx="9912327" cy="365125"/>
          </a:xfrm>
        </p:spPr>
        <p:txBody>
          <a:bodyPr>
            <a:noAutofit/>
          </a:bodyPr>
          <a:lstStyle>
            <a:lvl1pPr marL="0" indent="0" algn="ctr">
              <a:buNone/>
              <a:defRPr sz="2000">
                <a:solidFill>
                  <a:srgbClr val="0070C0"/>
                </a:solidFill>
              </a:defRPr>
            </a:lvl1pPr>
            <a:lvl2pPr marL="457200" indent="0">
              <a:buNone/>
              <a:defRPr/>
            </a:lvl2pPr>
          </a:lstStyle>
          <a:p>
            <a:pPr lvl="0"/>
            <a:r>
              <a:rPr lang="en-US" dirty="0"/>
              <a:t>Insert your subtitle here</a:t>
            </a:r>
          </a:p>
        </p:txBody>
      </p:sp>
      <p:sp>
        <p:nvSpPr>
          <p:cNvPr id="13" name="Picture Placeholder 12">
            <a:extLst>
              <a:ext uri="{FF2B5EF4-FFF2-40B4-BE49-F238E27FC236}">
                <a16:creationId xmlns:a16="http://schemas.microsoft.com/office/drawing/2014/main" id="{D9185968-EB6A-4B69-8C1D-3E33CEC7D13F}"/>
              </a:ext>
            </a:extLst>
          </p:cNvPr>
          <p:cNvSpPr>
            <a:spLocks noGrp="1"/>
          </p:cNvSpPr>
          <p:nvPr>
            <p:ph type="pic" sz="quarter" idx="14"/>
          </p:nvPr>
        </p:nvSpPr>
        <p:spPr>
          <a:xfrm>
            <a:off x="5093494" y="2061687"/>
            <a:ext cx="2005012" cy="2005012"/>
          </a:xfrm>
        </p:spPr>
        <p:txBody>
          <a:bodyPr/>
          <a:lstStyle/>
          <a:p>
            <a:endParaRPr lang="en-ID"/>
          </a:p>
        </p:txBody>
      </p:sp>
      <p:sp>
        <p:nvSpPr>
          <p:cNvPr id="14" name="Rectangle 13">
            <a:extLst>
              <a:ext uri="{FF2B5EF4-FFF2-40B4-BE49-F238E27FC236}">
                <a16:creationId xmlns:a16="http://schemas.microsoft.com/office/drawing/2014/main" id="{CF6633F8-1B31-49A7-BF63-C9B0313AA221}"/>
              </a:ext>
            </a:extLst>
          </p:cNvPr>
          <p:cNvSpPr/>
          <p:nvPr userDrawn="1"/>
        </p:nvSpPr>
        <p:spPr>
          <a:xfrm>
            <a:off x="11318471" y="64518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Slide Number Placeholder 4">
            <a:extLst>
              <a:ext uri="{FF2B5EF4-FFF2-40B4-BE49-F238E27FC236}">
                <a16:creationId xmlns:a16="http://schemas.microsoft.com/office/drawing/2014/main" id="{31946B16-90EF-47BB-A0D1-2DC28366250F}"/>
              </a:ext>
            </a:extLst>
          </p:cNvPr>
          <p:cNvSpPr>
            <a:spLocks noGrp="1"/>
          </p:cNvSpPr>
          <p:nvPr>
            <p:ph type="sldNum" sz="quarter" idx="15"/>
          </p:nvPr>
        </p:nvSpPr>
        <p:spPr>
          <a:xfrm>
            <a:off x="11406678" y="6456244"/>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16" name="TextBox 15">
            <a:extLst>
              <a:ext uri="{FF2B5EF4-FFF2-40B4-BE49-F238E27FC236}">
                <a16:creationId xmlns:a16="http://schemas.microsoft.com/office/drawing/2014/main" id="{2EDD8459-35C2-44CC-B56E-55CEFA2AECF1}"/>
              </a:ext>
            </a:extLst>
          </p:cNvPr>
          <p:cNvSpPr txBox="1"/>
          <p:nvPr userDrawn="1"/>
        </p:nvSpPr>
        <p:spPr>
          <a:xfrm>
            <a:off x="11308514" y="6469221"/>
            <a:ext cx="447558" cy="246221"/>
          </a:xfrm>
          <a:prstGeom prst="rect">
            <a:avLst/>
          </a:prstGeom>
          <a:noFill/>
        </p:spPr>
        <p:txBody>
          <a:bodyPr wrap="none" rtlCol="0">
            <a:spAutoFit/>
          </a:bodyPr>
          <a:lstStyle/>
          <a:p>
            <a:pPr algn="r"/>
            <a:r>
              <a:rPr lang="en-ID" sz="1000" dirty="0">
                <a:solidFill>
                  <a:schemeClr val="bg2"/>
                </a:solidFill>
              </a:rPr>
              <a:t>page</a:t>
            </a:r>
          </a:p>
        </p:txBody>
      </p:sp>
      <p:pic>
        <p:nvPicPr>
          <p:cNvPr id="12" name="Picture 11">
            <a:extLst>
              <a:ext uri="{FF2B5EF4-FFF2-40B4-BE49-F238E27FC236}">
                <a16:creationId xmlns:a16="http://schemas.microsoft.com/office/drawing/2014/main" id="{E9BCE90E-A60C-7949-8B71-68AE28547B1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71279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 name="Picture Placeholder 11">
            <a:extLst>
              <a:ext uri="{FF2B5EF4-FFF2-40B4-BE49-F238E27FC236}">
                <a16:creationId xmlns:a16="http://schemas.microsoft.com/office/drawing/2014/main" id="{97264113-4187-4EBB-AD66-68EAE65599BA}"/>
              </a:ext>
            </a:extLst>
          </p:cNvPr>
          <p:cNvSpPr>
            <a:spLocks noGrp="1"/>
          </p:cNvSpPr>
          <p:nvPr>
            <p:ph type="pic" sz="quarter" idx="14"/>
          </p:nvPr>
        </p:nvSpPr>
        <p:spPr>
          <a:xfrm>
            <a:off x="144463" y="5328563"/>
            <a:ext cx="11903075" cy="1380212"/>
          </a:xfrm>
        </p:spPr>
        <p:txBody>
          <a:bodyPr/>
          <a:lstStyle/>
          <a:p>
            <a:endParaRPr lang="en-ID"/>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43409"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3" name="Title 1">
            <a:extLst>
              <a:ext uri="{FF2B5EF4-FFF2-40B4-BE49-F238E27FC236}">
                <a16:creationId xmlns:a16="http://schemas.microsoft.com/office/drawing/2014/main" id="{194CFBD0-B126-4756-BAE9-DFE945863013}"/>
              </a:ext>
            </a:extLst>
          </p:cNvPr>
          <p:cNvSpPr>
            <a:spLocks noGrp="1"/>
          </p:cNvSpPr>
          <p:nvPr>
            <p:ph type="title"/>
          </p:nvPr>
        </p:nvSpPr>
        <p:spPr>
          <a:xfrm>
            <a:off x="695960" y="395724"/>
            <a:ext cx="1002798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0F8443F7-284F-443E-9B77-C5CA54ED4FAE}"/>
              </a:ext>
            </a:extLst>
          </p:cNvPr>
          <p:cNvSpPr>
            <a:spLocks noGrp="1"/>
          </p:cNvSpPr>
          <p:nvPr>
            <p:ph type="body" sz="quarter" idx="13" hasCustomPrompt="1"/>
          </p:nvPr>
        </p:nvSpPr>
        <p:spPr>
          <a:xfrm>
            <a:off x="695960" y="1158875"/>
            <a:ext cx="1002798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2FB622DE-BF82-E549-9051-132805BD3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77175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3957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33540"/>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4790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2D19C3E4-9A91-4A56-B588-962A44C1A52A}"/>
              </a:ext>
            </a:extLst>
          </p:cNvPr>
          <p:cNvSpPr>
            <a:spLocks noGrp="1"/>
          </p:cNvSpPr>
          <p:nvPr>
            <p:ph type="pic" sz="quarter" idx="14"/>
          </p:nvPr>
        </p:nvSpPr>
        <p:spPr>
          <a:xfrm>
            <a:off x="144780" y="2641599"/>
            <a:ext cx="4681220" cy="4066897"/>
          </a:xfrm>
        </p:spPr>
        <p:txBody>
          <a:bodyPr/>
          <a:lstStyle/>
          <a:p>
            <a:endParaRPr lang="en-ID"/>
          </a:p>
        </p:txBody>
      </p:sp>
      <p:sp>
        <p:nvSpPr>
          <p:cNvPr id="12" name="Picture Placeholder 10">
            <a:extLst>
              <a:ext uri="{FF2B5EF4-FFF2-40B4-BE49-F238E27FC236}">
                <a16:creationId xmlns:a16="http://schemas.microsoft.com/office/drawing/2014/main" id="{667A9ADB-1E48-4CA0-9DC1-FFB2810A2EA3}"/>
              </a:ext>
            </a:extLst>
          </p:cNvPr>
          <p:cNvSpPr>
            <a:spLocks noGrp="1"/>
          </p:cNvSpPr>
          <p:nvPr>
            <p:ph type="pic" sz="quarter" idx="15"/>
          </p:nvPr>
        </p:nvSpPr>
        <p:spPr>
          <a:xfrm>
            <a:off x="4909820" y="2641599"/>
            <a:ext cx="4305300" cy="2082802"/>
          </a:xfrm>
        </p:spPr>
        <p:txBody>
          <a:bodyPr/>
          <a:lstStyle/>
          <a:p>
            <a:endParaRPr lang="en-ID"/>
          </a:p>
        </p:txBody>
      </p:sp>
      <p:sp>
        <p:nvSpPr>
          <p:cNvPr id="13" name="Picture Placeholder 10">
            <a:extLst>
              <a:ext uri="{FF2B5EF4-FFF2-40B4-BE49-F238E27FC236}">
                <a16:creationId xmlns:a16="http://schemas.microsoft.com/office/drawing/2014/main" id="{8502B214-2686-4349-AEC1-6742DB377311}"/>
              </a:ext>
            </a:extLst>
          </p:cNvPr>
          <p:cNvSpPr>
            <a:spLocks noGrp="1"/>
          </p:cNvSpPr>
          <p:nvPr>
            <p:ph type="pic" sz="quarter" idx="16"/>
          </p:nvPr>
        </p:nvSpPr>
        <p:spPr>
          <a:xfrm>
            <a:off x="4909820" y="4800599"/>
            <a:ext cx="2110740" cy="1907897"/>
          </a:xfrm>
        </p:spPr>
        <p:txBody>
          <a:bodyPr/>
          <a:lstStyle/>
          <a:p>
            <a:endParaRPr lang="en-ID"/>
          </a:p>
        </p:txBody>
      </p:sp>
      <p:sp>
        <p:nvSpPr>
          <p:cNvPr id="14" name="Picture Placeholder 10">
            <a:extLst>
              <a:ext uri="{FF2B5EF4-FFF2-40B4-BE49-F238E27FC236}">
                <a16:creationId xmlns:a16="http://schemas.microsoft.com/office/drawing/2014/main" id="{C3FAE7E5-3173-43D5-BA67-5E8C52D68C4F}"/>
              </a:ext>
            </a:extLst>
          </p:cNvPr>
          <p:cNvSpPr>
            <a:spLocks noGrp="1"/>
          </p:cNvSpPr>
          <p:nvPr>
            <p:ph type="pic" sz="quarter" idx="17"/>
          </p:nvPr>
        </p:nvSpPr>
        <p:spPr>
          <a:xfrm>
            <a:off x="7104380" y="4800599"/>
            <a:ext cx="2110740" cy="1907897"/>
          </a:xfrm>
        </p:spPr>
        <p:txBody>
          <a:bodyPr/>
          <a:lstStyle/>
          <a:p>
            <a:endParaRPr lang="en-ID"/>
          </a:p>
        </p:txBody>
      </p:sp>
      <p:sp>
        <p:nvSpPr>
          <p:cNvPr id="15" name="Picture Placeholder 10">
            <a:extLst>
              <a:ext uri="{FF2B5EF4-FFF2-40B4-BE49-F238E27FC236}">
                <a16:creationId xmlns:a16="http://schemas.microsoft.com/office/drawing/2014/main" id="{A2C4D62D-125F-4BA1-BA36-28807380D456}"/>
              </a:ext>
            </a:extLst>
          </p:cNvPr>
          <p:cNvSpPr>
            <a:spLocks noGrp="1"/>
          </p:cNvSpPr>
          <p:nvPr>
            <p:ph type="pic" sz="quarter" idx="18"/>
          </p:nvPr>
        </p:nvSpPr>
        <p:spPr>
          <a:xfrm>
            <a:off x="9298940" y="2641598"/>
            <a:ext cx="2748280" cy="4052530"/>
          </a:xfrm>
        </p:spPr>
        <p:txBody>
          <a:bodyPr/>
          <a:lstStyle/>
          <a:p>
            <a:endParaRPr lang="en-ID" dirty="0"/>
          </a:p>
        </p:txBody>
      </p:sp>
      <p:sp>
        <p:nvSpPr>
          <p:cNvPr id="16" name="Title 1">
            <a:extLst>
              <a:ext uri="{FF2B5EF4-FFF2-40B4-BE49-F238E27FC236}">
                <a16:creationId xmlns:a16="http://schemas.microsoft.com/office/drawing/2014/main" id="{6C5B2C26-C857-4DD8-8F19-B2E3979C4DA2}"/>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7" name="Text Placeholder 9">
            <a:extLst>
              <a:ext uri="{FF2B5EF4-FFF2-40B4-BE49-F238E27FC236}">
                <a16:creationId xmlns:a16="http://schemas.microsoft.com/office/drawing/2014/main" id="{702D8E62-69AA-4148-9680-07DBAAA296B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8" name="Picture 17">
            <a:extLst>
              <a:ext uri="{FF2B5EF4-FFF2-40B4-BE49-F238E27FC236}">
                <a16:creationId xmlns:a16="http://schemas.microsoft.com/office/drawing/2014/main" id="{B571A709-F799-6540-AB36-D103691AF3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09448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Portrai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700899" y="1785851"/>
            <a:ext cx="2520000" cy="3780000"/>
          </a:xfrm>
          <a:prstGeom prst="rect">
            <a:avLst/>
          </a:prstGeom>
        </p:spPr>
        <p:txBody>
          <a:bodyPr/>
          <a:lstStyle/>
          <a:p>
            <a:endParaRPr lang="id-ID"/>
          </a:p>
        </p:txBody>
      </p:sp>
      <p:sp>
        <p:nvSpPr>
          <p:cNvPr id="12" name="Picture Placeholder 11">
            <a:extLst>
              <a:ext uri="{FF2B5EF4-FFF2-40B4-BE49-F238E27FC236}">
                <a16:creationId xmlns:a16="http://schemas.microsoft.com/office/drawing/2014/main" id="{96ADC654-223A-4D00-BE02-70EA40CA51F6}"/>
              </a:ext>
            </a:extLst>
          </p:cNvPr>
          <p:cNvSpPr>
            <a:spLocks noGrp="1"/>
          </p:cNvSpPr>
          <p:nvPr>
            <p:ph type="pic" sz="quarter" idx="15"/>
          </p:nvPr>
        </p:nvSpPr>
        <p:spPr>
          <a:xfrm>
            <a:off x="3398313" y="1785851"/>
            <a:ext cx="2520000" cy="3780000"/>
          </a:xfrm>
          <a:prstGeom prst="rect">
            <a:avLst/>
          </a:prstGeom>
        </p:spPr>
        <p:txBody>
          <a:bodyPr/>
          <a:lstStyle/>
          <a:p>
            <a:endParaRPr lang="id-ID"/>
          </a:p>
        </p:txBody>
      </p:sp>
      <p:sp>
        <p:nvSpPr>
          <p:cNvPr id="13" name="Picture Placeholder 11">
            <a:extLst>
              <a:ext uri="{FF2B5EF4-FFF2-40B4-BE49-F238E27FC236}">
                <a16:creationId xmlns:a16="http://schemas.microsoft.com/office/drawing/2014/main" id="{B95F7005-6F08-46B7-BFA6-60D84DAD9995}"/>
              </a:ext>
            </a:extLst>
          </p:cNvPr>
          <p:cNvSpPr>
            <a:spLocks noGrp="1"/>
          </p:cNvSpPr>
          <p:nvPr>
            <p:ph type="pic" sz="quarter" idx="16"/>
          </p:nvPr>
        </p:nvSpPr>
        <p:spPr>
          <a:xfrm>
            <a:off x="6095727" y="1785851"/>
            <a:ext cx="2520000" cy="3780000"/>
          </a:xfrm>
          <a:prstGeom prst="rect">
            <a:avLst/>
          </a:prstGeom>
        </p:spPr>
        <p:txBody>
          <a:bodyPr/>
          <a:lstStyle/>
          <a:p>
            <a:endParaRPr lang="id-ID"/>
          </a:p>
        </p:txBody>
      </p:sp>
      <p:sp>
        <p:nvSpPr>
          <p:cNvPr id="14" name="Picture Placeholder 11">
            <a:extLst>
              <a:ext uri="{FF2B5EF4-FFF2-40B4-BE49-F238E27FC236}">
                <a16:creationId xmlns:a16="http://schemas.microsoft.com/office/drawing/2014/main" id="{4D823C65-70E5-4B30-81AB-42F2E48BAD4F}"/>
              </a:ext>
            </a:extLst>
          </p:cNvPr>
          <p:cNvSpPr>
            <a:spLocks noGrp="1"/>
          </p:cNvSpPr>
          <p:nvPr>
            <p:ph type="pic" sz="quarter" idx="17"/>
          </p:nvPr>
        </p:nvSpPr>
        <p:spPr>
          <a:xfrm>
            <a:off x="8793159" y="1785851"/>
            <a:ext cx="2520000" cy="3780000"/>
          </a:xfrm>
          <a:prstGeom prst="rect">
            <a:avLst/>
          </a:prstGeom>
        </p:spPr>
        <p:txBody>
          <a:bodyPr/>
          <a:lstStyle/>
          <a:p>
            <a:endParaRPr lang="id-ID"/>
          </a:p>
        </p:txBody>
      </p:sp>
      <p:sp>
        <p:nvSpPr>
          <p:cNvPr id="15" name="Title 1">
            <a:extLst>
              <a:ext uri="{FF2B5EF4-FFF2-40B4-BE49-F238E27FC236}">
                <a16:creationId xmlns:a16="http://schemas.microsoft.com/office/drawing/2014/main" id="{901584CA-9F9A-415F-9A69-45BC12F1449E}"/>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6" name="Text Placeholder 9">
            <a:extLst>
              <a:ext uri="{FF2B5EF4-FFF2-40B4-BE49-F238E27FC236}">
                <a16:creationId xmlns:a16="http://schemas.microsoft.com/office/drawing/2014/main" id="{1AE9D6D3-08AE-4BDE-BCC2-7F7A06524A32}"/>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7" name="Picture 16">
            <a:extLst>
              <a:ext uri="{FF2B5EF4-FFF2-40B4-BE49-F238E27FC236}">
                <a16:creationId xmlns:a16="http://schemas.microsoft.com/office/drawing/2014/main" id="{8A346352-EC24-634E-A07B-8678EFB27CE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29588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fade">
                                      <p:cBhvr>
                                        <p:cTn id="11" dur="500"/>
                                        <p:tgtEl>
                                          <p:spTgt spid="16">
                                            <p:txEl>
                                              <p:pRg st="0" end="0"/>
                                            </p:txEl>
                                          </p:spTgt>
                                        </p:tgtEl>
                                      </p:cBhvr>
                                    </p:animEffect>
                                  </p:childTnLst>
                                </p:cTn>
                              </p:par>
                            </p:childTnLst>
                          </p:cTn>
                        </p:par>
                        <p:par>
                          <p:cTn id="12" fill="hold">
                            <p:stCondLst>
                              <p:cond delay="1000"/>
                            </p:stCondLst>
                            <p:childTnLst>
                              <p:par>
                                <p:cTn id="13" presetID="47"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1"/>
                                        </p:tgtEl>
                                        <p:attrNameLst>
                                          <p:attrName>style.visibility</p:attrName>
                                        </p:attrNameLst>
                                      </p:cBhvr>
                                      <p:to>
                                        <p:strVal val="visible"/>
                                      </p:to>
                                    </p:set>
                                    <p:animEffect transition="in" filter="fade">
                                      <p:cBhvr>
                                        <p:cTn id="15" dur="750"/>
                                        <p:tgtEl>
                                          <p:spTgt spid="11"/>
                                        </p:tgtEl>
                                      </p:cBhvr>
                                    </p:animEffect>
                                    <p:anim calcmode="lin" valueType="num">
                                      <p:cBhvr>
                                        <p:cTn id="16" dur="750" fill="hold"/>
                                        <p:tgtEl>
                                          <p:spTgt spid="11"/>
                                        </p:tgtEl>
                                        <p:attrNameLst>
                                          <p:attrName>ppt_x</p:attrName>
                                        </p:attrNameLst>
                                      </p:cBhvr>
                                      <p:tavLst>
                                        <p:tav tm="0">
                                          <p:val>
                                            <p:strVal val="#ppt_x"/>
                                          </p:val>
                                        </p:tav>
                                        <p:tav tm="100000">
                                          <p:val>
                                            <p:strVal val="#ppt_x"/>
                                          </p:val>
                                        </p:tav>
                                      </p:tavLst>
                                    </p:anim>
                                    <p:anim calcmode="lin" valueType="num">
                                      <p:cBhvr>
                                        <p:cTn id="17" dur="750" fill="hold"/>
                                        <p:tgtEl>
                                          <p:spTgt spid="11"/>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nodePh="1">
                                  <p:stCondLst>
                                    <p:cond delay="0"/>
                                  </p:stCondLst>
                                  <p:endCondLst>
                                    <p:cond evt="begin" delay="0">
                                      <p:tn val="18"/>
                                    </p:cond>
                                  </p:endCondLst>
                                  <p:childTnLst>
                                    <p:set>
                                      <p:cBhvr>
                                        <p:cTn id="19" dur="1" fill="hold">
                                          <p:stCondLst>
                                            <p:cond delay="0"/>
                                          </p:stCondLst>
                                        </p:cTn>
                                        <p:tgtEl>
                                          <p:spTgt spid="12"/>
                                        </p:tgtEl>
                                        <p:attrNameLst>
                                          <p:attrName>style.visibility</p:attrName>
                                        </p:attrNameLst>
                                      </p:cBhvr>
                                      <p:to>
                                        <p:strVal val="visible"/>
                                      </p:to>
                                    </p:set>
                                    <p:animEffect transition="in" filter="fade">
                                      <p:cBhvr>
                                        <p:cTn id="20" dur="750"/>
                                        <p:tgtEl>
                                          <p:spTgt spid="12"/>
                                        </p:tgtEl>
                                      </p:cBhvr>
                                    </p:animEffect>
                                    <p:anim calcmode="lin" valueType="num">
                                      <p:cBhvr>
                                        <p:cTn id="21" dur="750" fill="hold"/>
                                        <p:tgtEl>
                                          <p:spTgt spid="12"/>
                                        </p:tgtEl>
                                        <p:attrNameLst>
                                          <p:attrName>ppt_x</p:attrName>
                                        </p:attrNameLst>
                                      </p:cBhvr>
                                      <p:tavLst>
                                        <p:tav tm="0">
                                          <p:val>
                                            <p:strVal val="#ppt_x"/>
                                          </p:val>
                                        </p:tav>
                                        <p:tav tm="100000">
                                          <p:val>
                                            <p:strVal val="#ppt_x"/>
                                          </p:val>
                                        </p:tav>
                                      </p:tavLst>
                                    </p:anim>
                                    <p:anim calcmode="lin" valueType="num">
                                      <p:cBhvr>
                                        <p:cTn id="22" dur="750" fill="hold"/>
                                        <p:tgtEl>
                                          <p:spTgt spid="12"/>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nodePh="1">
                                  <p:stCondLst>
                                    <p:cond delay="0"/>
                                  </p:stCondLst>
                                  <p:endCondLst>
                                    <p:cond evt="begin" delay="0">
                                      <p:tn val="23"/>
                                    </p:cond>
                                  </p:endCondLst>
                                  <p:childTnLst>
                                    <p:set>
                                      <p:cBhvr>
                                        <p:cTn id="24" dur="1" fill="hold">
                                          <p:stCondLst>
                                            <p:cond delay="0"/>
                                          </p:stCondLst>
                                        </p:cTn>
                                        <p:tgtEl>
                                          <p:spTgt spid="13"/>
                                        </p:tgtEl>
                                        <p:attrNameLst>
                                          <p:attrName>style.visibility</p:attrName>
                                        </p:attrNameLst>
                                      </p:cBhvr>
                                      <p:to>
                                        <p:strVal val="visible"/>
                                      </p:to>
                                    </p:set>
                                    <p:animEffect transition="in" filter="fade">
                                      <p:cBhvr>
                                        <p:cTn id="25" dur="750"/>
                                        <p:tgtEl>
                                          <p:spTgt spid="13"/>
                                        </p:tgtEl>
                                      </p:cBhvr>
                                    </p:animEffect>
                                    <p:anim calcmode="lin" valueType="num">
                                      <p:cBhvr>
                                        <p:cTn id="26" dur="750" fill="hold"/>
                                        <p:tgtEl>
                                          <p:spTgt spid="13"/>
                                        </p:tgtEl>
                                        <p:attrNameLst>
                                          <p:attrName>ppt_x</p:attrName>
                                        </p:attrNameLst>
                                      </p:cBhvr>
                                      <p:tavLst>
                                        <p:tav tm="0">
                                          <p:val>
                                            <p:strVal val="#ppt_x"/>
                                          </p:val>
                                        </p:tav>
                                        <p:tav tm="100000">
                                          <p:val>
                                            <p:strVal val="#ppt_x"/>
                                          </p:val>
                                        </p:tav>
                                      </p:tavLst>
                                    </p:anim>
                                    <p:anim calcmode="lin" valueType="num">
                                      <p:cBhvr>
                                        <p:cTn id="27" dur="750" fill="hold"/>
                                        <p:tgtEl>
                                          <p:spTgt spid="13"/>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nodePh="1">
                                  <p:stCondLst>
                                    <p:cond delay="0"/>
                                  </p:stCondLst>
                                  <p:endCondLst>
                                    <p:cond evt="begin" delay="0">
                                      <p:tn val="28"/>
                                    </p:cond>
                                  </p:endCondLst>
                                  <p:childTnLst>
                                    <p:set>
                                      <p:cBhvr>
                                        <p:cTn id="29" dur="1" fill="hold">
                                          <p:stCondLst>
                                            <p:cond delay="0"/>
                                          </p:stCondLst>
                                        </p:cTn>
                                        <p:tgtEl>
                                          <p:spTgt spid="14"/>
                                        </p:tgtEl>
                                        <p:attrNameLst>
                                          <p:attrName>style.visibility</p:attrName>
                                        </p:attrNameLst>
                                      </p:cBhvr>
                                      <p:to>
                                        <p:strVal val="visible"/>
                                      </p:to>
                                    </p:set>
                                    <p:animEffect transition="in" filter="fade">
                                      <p:cBhvr>
                                        <p:cTn id="30" dur="750"/>
                                        <p:tgtEl>
                                          <p:spTgt spid="14"/>
                                        </p:tgtEl>
                                      </p:cBhvr>
                                    </p:animEffect>
                                    <p:anim calcmode="lin" valueType="num">
                                      <p:cBhvr>
                                        <p:cTn id="31" dur="750" fill="hold"/>
                                        <p:tgtEl>
                                          <p:spTgt spid="14"/>
                                        </p:tgtEl>
                                        <p:attrNameLst>
                                          <p:attrName>ppt_x</p:attrName>
                                        </p:attrNameLst>
                                      </p:cBhvr>
                                      <p:tavLst>
                                        <p:tav tm="0">
                                          <p:val>
                                            <p:strVal val="#ppt_x"/>
                                          </p:val>
                                        </p:tav>
                                        <p:tav tm="100000">
                                          <p:val>
                                            <p:strVal val="#ppt_x"/>
                                          </p:val>
                                        </p:tav>
                                      </p:tavLst>
                                    </p:anim>
                                    <p:anim calcmode="lin" valueType="num">
                                      <p:cBhvr>
                                        <p:cTn id="32"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C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765410" y="1992301"/>
            <a:ext cx="4547370" cy="2730170"/>
          </a:xfrm>
          <a:prstGeom prst="rect">
            <a:avLst/>
          </a:prstGeom>
        </p:spPr>
        <p:txBody>
          <a:bodyPr/>
          <a:lstStyle/>
          <a:p>
            <a:endParaRPr lang="id-ID"/>
          </a:p>
        </p:txBody>
      </p:sp>
      <p:sp>
        <p:nvSpPr>
          <p:cNvPr id="12" name="Title 1">
            <a:extLst>
              <a:ext uri="{FF2B5EF4-FFF2-40B4-BE49-F238E27FC236}">
                <a16:creationId xmlns:a16="http://schemas.microsoft.com/office/drawing/2014/main" id="{CDF049B6-04C3-4385-97E7-0C9490C2F2F6}"/>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3E44C51A-9A91-41EE-9C68-F5035AB14A66}"/>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B306E97E-4841-244B-8C0F-AC84D5BB80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80440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t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8194"/>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8426549" y="1629886"/>
            <a:ext cx="3168000" cy="4248000"/>
          </a:xfrm>
          <a:prstGeom prst="rect">
            <a:avLst/>
          </a:prstGeom>
        </p:spPr>
        <p:txBody>
          <a:bodyPr/>
          <a:lstStyle/>
          <a:p>
            <a:endParaRPr lang="id-ID"/>
          </a:p>
        </p:txBody>
      </p:sp>
      <p:sp>
        <p:nvSpPr>
          <p:cNvPr id="12" name="Title 1">
            <a:extLst>
              <a:ext uri="{FF2B5EF4-FFF2-40B4-BE49-F238E27FC236}">
                <a16:creationId xmlns:a16="http://schemas.microsoft.com/office/drawing/2014/main" id="{01230088-3DCC-4EB2-AFF1-DA21BF1DFF08}"/>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6F748112-F6C0-47FB-B576-1C132DE4BCB9}"/>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BDA36BCC-1883-674C-BBD1-FF3C56ED864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6532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ablet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4/24/2021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6">
            <a:extLst>
              <a:ext uri="{FF2B5EF4-FFF2-40B4-BE49-F238E27FC236}">
                <a16:creationId xmlns:a16="http://schemas.microsoft.com/office/drawing/2014/main" id="{49E94143-FE7E-4405-B3B0-6F6A3B33E647}"/>
              </a:ext>
            </a:extLst>
          </p:cNvPr>
          <p:cNvSpPr>
            <a:spLocks noGrp="1"/>
          </p:cNvSpPr>
          <p:nvPr>
            <p:ph type="pic" sz="quarter" idx="14"/>
          </p:nvPr>
        </p:nvSpPr>
        <p:spPr>
          <a:xfrm>
            <a:off x="695960" y="2039936"/>
            <a:ext cx="1260000" cy="1260000"/>
          </a:xfrm>
          <a:prstGeom prst="rect">
            <a:avLst/>
          </a:prstGeom>
        </p:spPr>
        <p:txBody>
          <a:bodyPr/>
          <a:lstStyle>
            <a:lvl1pPr>
              <a:defRPr sz="1200"/>
            </a:lvl1pPr>
          </a:lstStyle>
          <a:p>
            <a:endParaRPr lang="id-ID"/>
          </a:p>
        </p:txBody>
      </p:sp>
      <p:sp>
        <p:nvSpPr>
          <p:cNvPr id="13" name="Picture Placeholder 6">
            <a:extLst>
              <a:ext uri="{FF2B5EF4-FFF2-40B4-BE49-F238E27FC236}">
                <a16:creationId xmlns:a16="http://schemas.microsoft.com/office/drawing/2014/main" id="{7F39CC5B-CD77-41B3-A9F8-0BC5279C8B61}"/>
              </a:ext>
            </a:extLst>
          </p:cNvPr>
          <p:cNvSpPr>
            <a:spLocks noGrp="1"/>
          </p:cNvSpPr>
          <p:nvPr>
            <p:ph type="pic" sz="quarter" idx="15"/>
          </p:nvPr>
        </p:nvSpPr>
        <p:spPr>
          <a:xfrm>
            <a:off x="8402320" y="2039936"/>
            <a:ext cx="1260000" cy="1260000"/>
          </a:xfrm>
          <a:prstGeom prst="rect">
            <a:avLst/>
          </a:prstGeom>
        </p:spPr>
        <p:txBody>
          <a:bodyPr/>
          <a:lstStyle>
            <a:lvl1pPr>
              <a:defRPr sz="1200"/>
            </a:lvl1pPr>
          </a:lstStyle>
          <a:p>
            <a:endParaRPr lang="id-ID"/>
          </a:p>
        </p:txBody>
      </p:sp>
      <p:sp>
        <p:nvSpPr>
          <p:cNvPr id="14" name="Picture Placeholder 6">
            <a:extLst>
              <a:ext uri="{FF2B5EF4-FFF2-40B4-BE49-F238E27FC236}">
                <a16:creationId xmlns:a16="http://schemas.microsoft.com/office/drawing/2014/main" id="{A9DC35DC-2D52-4786-87F7-0622512D0AC8}"/>
              </a:ext>
            </a:extLst>
          </p:cNvPr>
          <p:cNvSpPr>
            <a:spLocks noGrp="1"/>
          </p:cNvSpPr>
          <p:nvPr>
            <p:ph type="pic" sz="quarter" idx="16"/>
          </p:nvPr>
        </p:nvSpPr>
        <p:spPr>
          <a:xfrm>
            <a:off x="4549140" y="2039936"/>
            <a:ext cx="1260000" cy="1260000"/>
          </a:xfrm>
          <a:prstGeom prst="rect">
            <a:avLst/>
          </a:prstGeom>
        </p:spPr>
        <p:txBody>
          <a:bodyPr/>
          <a:lstStyle>
            <a:lvl1pPr>
              <a:defRPr sz="1200"/>
            </a:lvl1pPr>
          </a:lstStyle>
          <a:p>
            <a:endParaRPr lang="id-ID"/>
          </a:p>
        </p:txBody>
      </p:sp>
      <p:sp>
        <p:nvSpPr>
          <p:cNvPr id="16" name="Title 1">
            <a:extLst>
              <a:ext uri="{FF2B5EF4-FFF2-40B4-BE49-F238E27FC236}">
                <a16:creationId xmlns:a16="http://schemas.microsoft.com/office/drawing/2014/main" id="{39524047-19EA-426B-9978-B7002DC7634A}"/>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7" name="Text Placeholder 9">
            <a:extLst>
              <a:ext uri="{FF2B5EF4-FFF2-40B4-BE49-F238E27FC236}">
                <a16:creationId xmlns:a16="http://schemas.microsoft.com/office/drawing/2014/main" id="{D4356494-8784-4D7C-802E-FC8E96D4E25F}"/>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5" name="Picture 14">
            <a:extLst>
              <a:ext uri="{FF2B5EF4-FFF2-40B4-BE49-F238E27FC236}">
                <a16:creationId xmlns:a16="http://schemas.microsoft.com/office/drawing/2014/main" id="{860EC3C3-3F8A-5044-9BBC-3DACD06B996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137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16" fill="hold" grpId="0" nodeType="after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nodePh="1">
                                  <p:stCondLst>
                                    <p:cond delay="0"/>
                                  </p:stCondLst>
                                  <p:endCondLst>
                                    <p:cond evt="begin" delay="0">
                                      <p:tn val="18"/>
                                    </p:cond>
                                  </p:end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par>
                                <p:cTn id="23" presetID="53" presetClass="entr" presetSubtype="16" fill="hold" grpId="0" nodeType="withEffect" nodePh="1">
                                  <p:stCondLst>
                                    <p:cond delay="0"/>
                                  </p:stCondLst>
                                  <p:endCondLst>
                                    <p:cond evt="begin" delay="0">
                                      <p:tn val="23"/>
                                    </p:cond>
                                  </p:end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Picture Placeholder 10">
            <a:extLst>
              <a:ext uri="{FF2B5EF4-FFF2-40B4-BE49-F238E27FC236}">
                <a16:creationId xmlns:a16="http://schemas.microsoft.com/office/drawing/2014/main" id="{A187870D-C780-4128-ABA3-7BF0D5FF930E}"/>
              </a:ext>
            </a:extLst>
          </p:cNvPr>
          <p:cNvSpPr>
            <a:spLocks noGrp="1"/>
          </p:cNvSpPr>
          <p:nvPr>
            <p:ph type="pic" sz="quarter" idx="10"/>
          </p:nvPr>
        </p:nvSpPr>
        <p:spPr>
          <a:xfrm>
            <a:off x="144463" y="149225"/>
            <a:ext cx="11903075" cy="6559550"/>
          </a:xfrm>
        </p:spPr>
        <p:txBody>
          <a:bodyPr/>
          <a:lstStyle/>
          <a:p>
            <a:endParaRPr lang="en-ID"/>
          </a:p>
        </p:txBody>
      </p:sp>
      <p:pic>
        <p:nvPicPr>
          <p:cNvPr id="4" name="Picture 3">
            <a:extLst>
              <a:ext uri="{FF2B5EF4-FFF2-40B4-BE49-F238E27FC236}">
                <a16:creationId xmlns:a16="http://schemas.microsoft.com/office/drawing/2014/main" id="{5D9363C9-4316-3940-AD93-83F81B9AE7D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3392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9822873"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E05A6-6893-4CAA-8D5F-2957D0B1D971}" type="datetime1">
              <a:rPr lang="en-US" smtClean="0"/>
              <a:t>4/24/2021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13BF9-5145-4417-B95D-FA8627973885}" type="slidenum">
              <a:rPr lang="en-US" smtClean="0"/>
              <a:t>‹#›</a:t>
            </a:fld>
            <a:endParaRPr lang="en-US"/>
          </a:p>
        </p:txBody>
      </p:sp>
      <p:pic>
        <p:nvPicPr>
          <p:cNvPr id="7" name="Picture 6">
            <a:extLst>
              <a:ext uri="{FF2B5EF4-FFF2-40B4-BE49-F238E27FC236}">
                <a16:creationId xmlns:a16="http://schemas.microsoft.com/office/drawing/2014/main" id="{D7AA3BEB-79BF-654F-8A73-71411B77825B}"/>
              </a:ext>
            </a:extLst>
          </p:cNvPr>
          <p:cNvPicPr>
            <a:picLocks noChangeAspect="1"/>
          </p:cNvPicPr>
          <p:nvPr userDrawn="1"/>
        </p:nvPicPr>
        <p:blipFill>
          <a:blip r:embed="rId24"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64" r:id="rId4"/>
    <p:sldLayoutId id="2147483663" r:id="rId5"/>
    <p:sldLayoutId id="2147483665" r:id="rId6"/>
    <p:sldLayoutId id="2147483666" r:id="rId7"/>
    <p:sldLayoutId id="2147483668" r:id="rId8"/>
    <p:sldLayoutId id="2147483661" r:id="rId9"/>
    <p:sldLayoutId id="2147483653" r:id="rId10"/>
    <p:sldLayoutId id="2147483669" r:id="rId11"/>
    <p:sldLayoutId id="2147483662" r:id="rId12"/>
    <p:sldLayoutId id="2147483655" r:id="rId13"/>
    <p:sldLayoutId id="2147483667" r:id="rId14"/>
    <p:sldLayoutId id="2147483656" r:id="rId15"/>
    <p:sldLayoutId id="2147483652" r:id="rId16"/>
    <p:sldLayoutId id="2147483657" r:id="rId17"/>
    <p:sldLayoutId id="2147483658" r:id="rId18"/>
    <p:sldLayoutId id="2147483659" r:id="rId19"/>
    <p:sldLayoutId id="2147483660" r:id="rId20"/>
    <p:sldLayoutId id="2147483654" r:id="rId21"/>
    <p:sldLayoutId id="2147483651" r:id="rId22"/>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19E74059-9CB0-4FC5-A877-21160B4AF43E}"/>
              </a:ext>
            </a:extLst>
          </p:cNvPr>
          <p:cNvSpPr>
            <a:spLocks noGrp="1"/>
          </p:cNvSpPr>
          <p:nvPr>
            <p:ph type="sldNum" sz="quarter" idx="12"/>
          </p:nvPr>
        </p:nvSpPr>
        <p:spPr/>
        <p:txBody>
          <a:bodyPr/>
          <a:lstStyle/>
          <a:p>
            <a:fld id="{E3813BF9-5145-4417-B95D-FA8627973885}" type="slidenum">
              <a:rPr lang="en-US" smtClean="0"/>
              <a:t>1</a:t>
            </a:fld>
            <a:endParaRPr lang="en-US"/>
          </a:p>
        </p:txBody>
      </p:sp>
      <p:pic>
        <p:nvPicPr>
          <p:cNvPr id="14" name="Picture 13">
            <a:extLst>
              <a:ext uri="{FF2B5EF4-FFF2-40B4-BE49-F238E27FC236}">
                <a16:creationId xmlns:a16="http://schemas.microsoft.com/office/drawing/2014/main" id="{128D8D56-9593-2647-8786-62A1E697095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837324" y="2127141"/>
            <a:ext cx="4517351" cy="2235954"/>
          </a:xfrm>
          <a:prstGeom prst="rect">
            <a:avLst/>
          </a:prstGeom>
        </p:spPr>
      </p:pic>
      <p:sp>
        <p:nvSpPr>
          <p:cNvPr id="15" name="Rectangle 14">
            <a:extLst>
              <a:ext uri="{FF2B5EF4-FFF2-40B4-BE49-F238E27FC236}">
                <a16:creationId xmlns:a16="http://schemas.microsoft.com/office/drawing/2014/main" id="{9712D5E5-5D16-8B42-B5E3-B478B482F1E0}"/>
              </a:ext>
            </a:extLst>
          </p:cNvPr>
          <p:cNvSpPr/>
          <p:nvPr/>
        </p:nvSpPr>
        <p:spPr>
          <a:xfrm>
            <a:off x="10649415" y="133815"/>
            <a:ext cx="1360448" cy="791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533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body" idx="4294967295"/>
          </p:nvPr>
        </p:nvSpPr>
        <p:spPr>
          <a:xfrm>
            <a:off x="158620" y="233266"/>
            <a:ext cx="11874539" cy="5999194"/>
          </a:xfrm>
          <a:prstGeom prst="rect">
            <a:avLst/>
          </a:prstGeom>
        </p:spPr>
        <p:txBody>
          <a:bodyPr>
            <a:normAutofit/>
          </a:bodyPr>
          <a:lstStyle/>
          <a:p>
            <a:pPr marL="514350" indent="-514350" eaLnBrk="1" hangingPunct="1">
              <a:spcBef>
                <a:spcPts val="600"/>
              </a:spcBef>
              <a:buFont typeface="+mj-lt"/>
              <a:buAutoNum type="arabicPeriod" startAt="3"/>
              <a:defRPr/>
            </a:pPr>
            <a:r>
              <a:rPr lang="en-US" altLang="en-US" b="1" smtClean="0">
                <a:latin typeface="Arial" panose="020B0604020202020204" pitchFamily="34" charset="0"/>
                <a:cs typeface="Arial" panose="020B0604020202020204" pitchFamily="34" charset="0"/>
              </a:rPr>
              <a:t>Các hàm gộp và gom nhóm: </a:t>
            </a:r>
          </a:p>
          <a:p>
            <a:pPr eaLnBrk="1" hangingPunct="1">
              <a:lnSpc>
                <a:spcPct val="100000"/>
              </a:lnSpc>
              <a:spcBef>
                <a:spcPts val="600"/>
              </a:spcBef>
              <a:buFont typeface="Wingdings" panose="05000000000000000000" pitchFamily="2" charset="2"/>
              <a:buChar char="§"/>
              <a:defRPr/>
            </a:pPr>
            <a:r>
              <a:rPr lang="en-US" altLang="en-US" smtClean="0"/>
              <a:t>Hàm gộp nhận vào một tập các giá trị của 1 cột trong một quan hệ và cho kết quả là một giá trị.</a:t>
            </a:r>
          </a:p>
          <a:p>
            <a:pPr eaLnBrk="1" hangingPunct="1">
              <a:lnSpc>
                <a:spcPct val="100000"/>
              </a:lnSpc>
              <a:spcBef>
                <a:spcPts val="600"/>
              </a:spcBef>
              <a:buFont typeface="Wingdings" panose="05000000000000000000" pitchFamily="2" charset="2"/>
              <a:buChar char="§"/>
              <a:defRPr/>
            </a:pPr>
            <a:r>
              <a:rPr lang="en-US" sz="2800" smtClean="0"/>
              <a:t>Các hàm gộp: Min, Max, Sum, Avg, Count</a:t>
            </a:r>
          </a:p>
          <a:p>
            <a:pPr marL="0" indent="0">
              <a:lnSpc>
                <a:spcPct val="100000"/>
              </a:lnSpc>
              <a:spcBef>
                <a:spcPts val="600"/>
              </a:spcBef>
              <a:buNone/>
              <a:defRPr/>
            </a:pPr>
            <a:r>
              <a:rPr lang="en-US" smtClean="0"/>
              <a:t>Vd. </a:t>
            </a:r>
            <a:r>
              <a:rPr lang="en-US" altLang="en-US">
                <a:sym typeface="Symbol" panose="05050102010706020507" pitchFamily="18" charset="2"/>
              </a:rPr>
              <a:t>NV(maNV </a:t>
            </a:r>
            <a:r>
              <a:rPr kumimoji="1" lang="en-US" altLang="en-US" b="1"/>
              <a:t>char</a:t>
            </a:r>
            <a:r>
              <a:rPr kumimoji="1" lang="en-US" altLang="en-US"/>
              <a:t>(5)</a:t>
            </a:r>
            <a:r>
              <a:rPr lang="en-US" altLang="en-US">
                <a:sym typeface="Symbol" panose="05050102010706020507" pitchFamily="18" charset="2"/>
              </a:rPr>
              <a:t>, Hoten </a:t>
            </a:r>
            <a:r>
              <a:rPr lang="en-US" altLang="en-US" b="1">
                <a:sym typeface="Symbol" panose="05050102010706020507" pitchFamily="18" charset="2"/>
              </a:rPr>
              <a:t>n</a:t>
            </a:r>
            <a:r>
              <a:rPr kumimoji="1" lang="en-US" altLang="en-US" b="1"/>
              <a:t>varchar</a:t>
            </a:r>
            <a:r>
              <a:rPr kumimoji="1" lang="en-US" altLang="en-US"/>
              <a:t>(20)</a:t>
            </a:r>
            <a:r>
              <a:rPr lang="en-US" altLang="en-US">
                <a:sym typeface="Symbol" panose="05050102010706020507" pitchFamily="18" charset="2"/>
              </a:rPr>
              <a:t>, MaPB </a:t>
            </a:r>
            <a:r>
              <a:rPr kumimoji="1" lang="en-US" altLang="en-US" b="1"/>
              <a:t>char</a:t>
            </a:r>
            <a:r>
              <a:rPr kumimoji="1" lang="en-US" altLang="en-US"/>
              <a:t>(5), </a:t>
            </a:r>
            <a:r>
              <a:rPr lang="en-US" altLang="en-US">
                <a:sym typeface="Symbol" panose="05050102010706020507" pitchFamily="18" charset="2"/>
              </a:rPr>
              <a:t>Luong </a:t>
            </a:r>
            <a:r>
              <a:rPr kumimoji="1" lang="en-US" altLang="en-US" b="1">
                <a:sym typeface="Symbol" panose="05050102010706020507" pitchFamily="18" charset="2"/>
              </a:rPr>
              <a:t>real</a:t>
            </a:r>
            <a:r>
              <a:rPr kumimoji="1" lang="en-US" altLang="en-US"/>
              <a:t>)</a:t>
            </a:r>
          </a:p>
          <a:p>
            <a:pPr marL="0" indent="0" eaLnBrk="1" hangingPunct="1">
              <a:lnSpc>
                <a:spcPct val="100000"/>
              </a:lnSpc>
              <a:spcBef>
                <a:spcPts val="600"/>
              </a:spcBef>
              <a:buNone/>
              <a:defRPr/>
            </a:pPr>
            <a:r>
              <a:rPr lang="en-US" sz="2800" smtClean="0"/>
              <a:t>1. Tìm lương lớn nhất, nhỏ nhất và lương trung bình của tất cả NV</a:t>
            </a:r>
          </a:p>
          <a:p>
            <a:pPr marL="342900" lvl="1" indent="0" eaLnBrk="1" hangingPunct="1">
              <a:buFont typeface="Arial" panose="020B0604020202020204" pitchFamily="34" charset="0"/>
              <a:buNone/>
              <a:defRPr/>
            </a:pPr>
            <a:endParaRPr lang="en-US" altLang="en-US" sz="2100" smtClean="0"/>
          </a:p>
          <a:p>
            <a:pPr marL="0" lvl="1" indent="0" eaLnBrk="1" hangingPunct="1">
              <a:spcBef>
                <a:spcPts val="750"/>
              </a:spcBef>
              <a:buNone/>
              <a:defRPr/>
            </a:pPr>
            <a:endParaRPr lang="en-US" altLang="en-US" sz="2400" b="1" smtClean="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10</a:t>
            </a:fld>
            <a:endParaRPr lang="en-US"/>
          </a:p>
        </p:txBody>
      </p:sp>
      <p:sp>
        <p:nvSpPr>
          <p:cNvPr id="4" name="TextBox 3"/>
          <p:cNvSpPr txBox="1"/>
          <p:nvPr/>
        </p:nvSpPr>
        <p:spPr>
          <a:xfrm>
            <a:off x="251706" y="3120380"/>
            <a:ext cx="11781453" cy="830997"/>
          </a:xfrm>
          <a:prstGeom prst="rect">
            <a:avLst/>
          </a:prstGeom>
          <a:noFill/>
        </p:spPr>
        <p:txBody>
          <a:bodyPr wrap="square" rtlCol="0">
            <a:spAutoFit/>
          </a:bodyPr>
          <a:lstStyle/>
          <a:p>
            <a:r>
              <a:rPr lang="en-US" sz="2400" smtClean="0"/>
              <a:t>SELECT </a:t>
            </a:r>
            <a:r>
              <a:rPr lang="en-US" sz="2400"/>
              <a:t>max(luong) as Luongmax, min(luong) as Luongmin, avg(luong) as LuongTB</a:t>
            </a:r>
          </a:p>
          <a:p>
            <a:r>
              <a:rPr lang="en-US" sz="2400" smtClean="0"/>
              <a:t>FROM NV </a:t>
            </a:r>
            <a:endParaRPr lang="en-US" sz="2400"/>
          </a:p>
        </p:txBody>
      </p:sp>
      <p:pic>
        <p:nvPicPr>
          <p:cNvPr id="8" name="Picture 7"/>
          <p:cNvPicPr/>
          <p:nvPr/>
        </p:nvPicPr>
        <p:blipFill rotWithShape="1">
          <a:blip r:embed="rId2"/>
          <a:srcRect l="17450" t="53970" r="69231" b="39981"/>
          <a:stretch/>
        </p:blipFill>
        <p:spPr bwMode="auto">
          <a:xfrm>
            <a:off x="4456699" y="3609267"/>
            <a:ext cx="3991487" cy="720799"/>
          </a:xfrm>
          <a:prstGeom prst="rect">
            <a:avLst/>
          </a:prstGeom>
          <a:ln>
            <a:noFill/>
          </a:ln>
          <a:extLst>
            <a:ext uri="{53640926-AAD7-44D8-BBD7-CCE9431645EC}">
              <a14:shadowObscured xmlns:a14="http://schemas.microsoft.com/office/drawing/2010/main"/>
            </a:ext>
          </a:extLst>
        </p:spPr>
      </p:pic>
      <p:sp>
        <p:nvSpPr>
          <p:cNvPr id="9" name="TextBox 8"/>
          <p:cNvSpPr txBox="1"/>
          <p:nvPr/>
        </p:nvSpPr>
        <p:spPr>
          <a:xfrm>
            <a:off x="205162" y="4960240"/>
            <a:ext cx="11781453" cy="1569660"/>
          </a:xfrm>
          <a:prstGeom prst="rect">
            <a:avLst/>
          </a:prstGeom>
          <a:noFill/>
        </p:spPr>
        <p:txBody>
          <a:bodyPr wrap="square" rtlCol="0">
            <a:spAutoFit/>
          </a:bodyPr>
          <a:lstStyle/>
          <a:p>
            <a:r>
              <a:rPr lang="en-US" sz="2400" smtClean="0"/>
              <a:t>SELECT </a:t>
            </a:r>
            <a:r>
              <a:rPr lang="en-US" sz="2400" smtClean="0">
                <a:solidFill>
                  <a:srgbClr val="FF0000"/>
                </a:solidFill>
              </a:rPr>
              <a:t>MaPB</a:t>
            </a:r>
            <a:r>
              <a:rPr lang="en-US" sz="2400" smtClean="0"/>
              <a:t>, max(luong</a:t>
            </a:r>
            <a:r>
              <a:rPr lang="en-US" sz="2400"/>
              <a:t>) as Luongmax, min(luong) as Luongmin, </a:t>
            </a:r>
            <a:r>
              <a:rPr lang="en-US" sz="2400" smtClean="0"/>
              <a:t/>
            </a:r>
            <a:br>
              <a:rPr lang="en-US" sz="2400" smtClean="0"/>
            </a:br>
            <a:r>
              <a:rPr lang="en-US" sz="2400" smtClean="0"/>
              <a:t>               avg(luong</a:t>
            </a:r>
            <a:r>
              <a:rPr lang="en-US" sz="2400"/>
              <a:t>) as LuongTB</a:t>
            </a:r>
          </a:p>
          <a:p>
            <a:r>
              <a:rPr lang="en-US" sz="2400" smtClean="0"/>
              <a:t>FROM NV </a:t>
            </a:r>
          </a:p>
          <a:p>
            <a:r>
              <a:rPr lang="en-US" sz="2400" smtClean="0">
                <a:solidFill>
                  <a:srgbClr val="FF0000"/>
                </a:solidFill>
              </a:rPr>
              <a:t>GROUP BY MaPB</a:t>
            </a:r>
            <a:endParaRPr lang="en-US" sz="2400">
              <a:solidFill>
                <a:srgbClr val="FF0000"/>
              </a:solidFill>
            </a:endParaRPr>
          </a:p>
        </p:txBody>
      </p:sp>
      <p:pic>
        <p:nvPicPr>
          <p:cNvPr id="10" name="Picture 9"/>
          <p:cNvPicPr/>
          <p:nvPr/>
        </p:nvPicPr>
        <p:blipFill rotWithShape="1">
          <a:blip r:embed="rId3"/>
          <a:srcRect l="17522" t="53942" r="66666" b="38081"/>
          <a:stretch/>
        </p:blipFill>
        <p:spPr bwMode="auto">
          <a:xfrm>
            <a:off x="6571063" y="5395632"/>
            <a:ext cx="4056504" cy="1038823"/>
          </a:xfrm>
          <a:prstGeom prst="rect">
            <a:avLst/>
          </a:prstGeom>
          <a:ln>
            <a:noFill/>
          </a:ln>
          <a:extLst>
            <a:ext uri="{53640926-AAD7-44D8-BBD7-CCE9431645EC}">
              <a14:shadowObscured xmlns:a14="http://schemas.microsoft.com/office/drawing/2010/main"/>
            </a:ext>
          </a:extLst>
        </p:spPr>
      </p:pic>
      <p:cxnSp>
        <p:nvCxnSpPr>
          <p:cNvPr id="12" name="Straight Arrow Connector 11"/>
          <p:cNvCxnSpPr/>
          <p:nvPr/>
        </p:nvCxnSpPr>
        <p:spPr>
          <a:xfrm>
            <a:off x="2565922" y="3875915"/>
            <a:ext cx="1623526"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472362" y="6110389"/>
            <a:ext cx="1623526"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474239" y="4941950"/>
            <a:ext cx="979715" cy="479140"/>
          </a:xfrm>
          <a:prstGeom prst="ellipse">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950100" y="6015969"/>
            <a:ext cx="979715" cy="479140"/>
          </a:xfrm>
          <a:prstGeom prst="ellipse">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05161" y="4393106"/>
            <a:ext cx="11781453" cy="523220"/>
          </a:xfrm>
          <a:prstGeom prst="rect">
            <a:avLst/>
          </a:prstGeom>
          <a:noFill/>
        </p:spPr>
        <p:txBody>
          <a:bodyPr wrap="square" rtlCol="0">
            <a:spAutoFit/>
          </a:bodyPr>
          <a:lstStyle/>
          <a:p>
            <a:pPr>
              <a:spcBef>
                <a:spcPts val="600"/>
              </a:spcBef>
              <a:defRPr/>
            </a:pPr>
            <a:r>
              <a:rPr lang="en-US" sz="2800" smtClean="0"/>
              <a:t>2. Tìm </a:t>
            </a:r>
            <a:r>
              <a:rPr lang="en-US" sz="2800"/>
              <a:t>lương lớn nhất, nhỏ nhất và lương trung bình của </a:t>
            </a:r>
            <a:r>
              <a:rPr lang="en-US" sz="2800" smtClean="0"/>
              <a:t>từng phòng ban</a:t>
            </a:r>
            <a:endParaRPr lang="en-US" sz="2800"/>
          </a:p>
        </p:txBody>
      </p:sp>
    </p:spTree>
    <p:extLst>
      <p:ext uri="{BB962C8B-B14F-4D97-AF65-F5344CB8AC3E}">
        <p14:creationId xmlns:p14="http://schemas.microsoft.com/office/powerpoint/2010/main" val="223696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circle(in)">
                                      <p:cBhvr>
                                        <p:cTn id="7" dur="20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circle(in)">
                                      <p:cBhvr>
                                        <p:cTn id="12" dur="20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circle(in)">
                                      <p:cBhvr>
                                        <p:cTn id="17" dur="20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circle(in)">
                                      <p:cBhvr>
                                        <p:cTn id="22" dur="2000"/>
                                        <p:tgtEl>
                                          <p:spTgt spid="4">
                                            <p:txEl>
                                              <p:pRg st="0" end="0"/>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circle(in)">
                                      <p:cBhvr>
                                        <p:cTn id="25" dur="2000"/>
                                        <p:tgtEl>
                                          <p:spTgt spid="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circle(in)">
                                      <p:cBhvr>
                                        <p:cTn id="30" dur="2000"/>
                                        <p:tgtEl>
                                          <p:spTgt spid="12"/>
                                        </p:tgtEl>
                                      </p:cBhvr>
                                    </p:animEffect>
                                  </p:childTnLst>
                                </p:cTn>
                              </p:par>
                              <p:par>
                                <p:cTn id="31" presetID="6" presetClass="entr" presetSubtype="16"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circle(in)">
                                      <p:cBhvr>
                                        <p:cTn id="33" dur="20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16">
                                            <p:txEl>
                                              <p:pRg st="0" end="0"/>
                                            </p:txEl>
                                          </p:spTgt>
                                        </p:tgtEl>
                                        <p:attrNameLst>
                                          <p:attrName>style.visibility</p:attrName>
                                        </p:attrNameLst>
                                      </p:cBhvr>
                                      <p:to>
                                        <p:strVal val="visible"/>
                                      </p:to>
                                    </p:set>
                                    <p:animEffect transition="in" filter="circle(in)">
                                      <p:cBhvr>
                                        <p:cTn id="38" dur="2000"/>
                                        <p:tgtEl>
                                          <p:spTgt spid="16">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circle(in)">
                                      <p:cBhvr>
                                        <p:cTn id="43" dur="20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circle(in)">
                                      <p:cBhvr>
                                        <p:cTn id="48" dur="2000"/>
                                        <p:tgtEl>
                                          <p:spTgt spid="13"/>
                                        </p:tgtEl>
                                      </p:cBhvr>
                                    </p:animEffect>
                                  </p:childTnLst>
                                </p:cTn>
                              </p:par>
                              <p:par>
                                <p:cTn id="49" presetID="6" presetClass="entr" presetSubtype="16"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circle(in)">
                                      <p:cBhvr>
                                        <p:cTn id="51" dur="20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circle(in)">
                                      <p:cBhvr>
                                        <p:cTn id="56" dur="2000"/>
                                        <p:tgtEl>
                                          <p:spTgt spid="14"/>
                                        </p:tgtEl>
                                      </p:cBhvr>
                                    </p:animEffect>
                                  </p:childTnLst>
                                </p:cTn>
                              </p:par>
                              <p:par>
                                <p:cTn id="57" presetID="6" presetClass="entr" presetSubtype="16"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circle(in)">
                                      <p:cBhvr>
                                        <p:cTn id="59"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body" idx="4294967295"/>
          </p:nvPr>
        </p:nvSpPr>
        <p:spPr>
          <a:xfrm>
            <a:off x="158620" y="802432"/>
            <a:ext cx="11874539" cy="5430027"/>
          </a:xfrm>
          <a:prstGeom prst="rect">
            <a:avLst/>
          </a:prstGeom>
        </p:spPr>
        <p:txBody>
          <a:bodyPr>
            <a:normAutofit/>
          </a:bodyPr>
          <a:lstStyle/>
          <a:p>
            <a:pPr marL="0" indent="0" eaLnBrk="1" hangingPunct="1">
              <a:buNone/>
              <a:defRPr/>
            </a:pPr>
            <a:r>
              <a:rPr lang="en-US" altLang="en-US" b="1" smtClean="0">
                <a:latin typeface="Arial" panose="020B0604020202020204" pitchFamily="34" charset="0"/>
                <a:cs typeface="Arial" panose="020B0604020202020204" pitchFamily="34" charset="0"/>
              </a:rPr>
              <a:t>4. Sử dụng mệnh đề Having: </a:t>
            </a:r>
          </a:p>
          <a:p>
            <a:pPr eaLnBrk="1" hangingPunct="1">
              <a:lnSpc>
                <a:spcPct val="100000"/>
              </a:lnSpc>
              <a:buFont typeface="Wingdings" panose="05000000000000000000" pitchFamily="2" charset="2"/>
              <a:buChar char="§"/>
              <a:defRPr/>
            </a:pPr>
            <a:r>
              <a:rPr lang="en-US" altLang="en-US" b="1" smtClean="0"/>
              <a:t>Having</a:t>
            </a:r>
            <a:r>
              <a:rPr lang="en-US" altLang="en-US" smtClean="0"/>
              <a:t> &lt;điều kiện liên quan tới hàm gộp&gt;</a:t>
            </a:r>
          </a:p>
          <a:p>
            <a:pPr>
              <a:lnSpc>
                <a:spcPct val="100000"/>
              </a:lnSpc>
              <a:buFont typeface="Wingdings" panose="05000000000000000000" pitchFamily="2" charset="2"/>
              <a:buChar char="§"/>
              <a:defRPr/>
            </a:pPr>
            <a:r>
              <a:rPr lang="en-US" sz="2800" smtClean="0"/>
              <a:t>Vd. </a:t>
            </a:r>
            <a:r>
              <a:rPr lang="en-US" altLang="en-US">
                <a:sym typeface="Symbol" panose="05050102010706020507" pitchFamily="18" charset="2"/>
              </a:rPr>
              <a:t>NV(maNV </a:t>
            </a:r>
            <a:r>
              <a:rPr kumimoji="1" lang="en-US" altLang="en-US" b="1"/>
              <a:t>char</a:t>
            </a:r>
            <a:r>
              <a:rPr kumimoji="1" lang="en-US" altLang="en-US"/>
              <a:t>(5)</a:t>
            </a:r>
            <a:r>
              <a:rPr lang="en-US" altLang="en-US">
                <a:sym typeface="Symbol" panose="05050102010706020507" pitchFamily="18" charset="2"/>
              </a:rPr>
              <a:t>, Hoten </a:t>
            </a:r>
            <a:r>
              <a:rPr lang="en-US" altLang="en-US" b="1">
                <a:sym typeface="Symbol" panose="05050102010706020507" pitchFamily="18" charset="2"/>
              </a:rPr>
              <a:t>n</a:t>
            </a:r>
            <a:r>
              <a:rPr kumimoji="1" lang="en-US" altLang="en-US" b="1"/>
              <a:t>varchar</a:t>
            </a:r>
            <a:r>
              <a:rPr kumimoji="1" lang="en-US" altLang="en-US"/>
              <a:t>(20)</a:t>
            </a:r>
            <a:r>
              <a:rPr lang="en-US" altLang="en-US">
                <a:sym typeface="Symbol" panose="05050102010706020507" pitchFamily="18" charset="2"/>
              </a:rPr>
              <a:t>, MaPB </a:t>
            </a:r>
            <a:r>
              <a:rPr kumimoji="1" lang="en-US" altLang="en-US" b="1"/>
              <a:t>char</a:t>
            </a:r>
            <a:r>
              <a:rPr kumimoji="1" lang="en-US" altLang="en-US"/>
              <a:t>(5), </a:t>
            </a:r>
            <a:r>
              <a:rPr lang="en-US" altLang="en-US">
                <a:sym typeface="Symbol" panose="05050102010706020507" pitchFamily="18" charset="2"/>
              </a:rPr>
              <a:t>Luong </a:t>
            </a:r>
            <a:r>
              <a:rPr kumimoji="1" lang="en-US" altLang="en-US" b="1">
                <a:sym typeface="Symbol" panose="05050102010706020507" pitchFamily="18" charset="2"/>
              </a:rPr>
              <a:t>real</a:t>
            </a:r>
            <a:r>
              <a:rPr kumimoji="1" lang="en-US" altLang="en-US" smtClean="0"/>
              <a:t>)</a:t>
            </a:r>
            <a:endParaRPr lang="en-US" sz="2800" smtClean="0"/>
          </a:p>
          <a:p>
            <a:pPr marL="0" indent="0" eaLnBrk="1" hangingPunct="1">
              <a:lnSpc>
                <a:spcPct val="100000"/>
              </a:lnSpc>
              <a:buNone/>
              <a:defRPr/>
            </a:pPr>
            <a:r>
              <a:rPr lang="en-US" sz="2800" smtClean="0"/>
              <a:t>Liệt kê MaPB và lương trung bình của các phòng ban có nhiều hơn 2 nhân viên</a:t>
            </a:r>
          </a:p>
          <a:p>
            <a:pPr marL="342900" lvl="1" indent="0" eaLnBrk="1" hangingPunct="1">
              <a:buFont typeface="Arial" panose="020B0604020202020204" pitchFamily="34" charset="0"/>
              <a:buNone/>
              <a:defRPr/>
            </a:pPr>
            <a:endParaRPr lang="en-US" altLang="en-US" sz="2100" smtClean="0"/>
          </a:p>
          <a:p>
            <a:pPr marL="0" lvl="1" indent="0" eaLnBrk="1" hangingPunct="1">
              <a:spcBef>
                <a:spcPts val="750"/>
              </a:spcBef>
              <a:buNone/>
              <a:defRPr/>
            </a:pPr>
            <a:endParaRPr lang="en-US" altLang="en-US" sz="2400" b="1" smtClean="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11</a:t>
            </a:fld>
            <a:endParaRPr lang="en-US"/>
          </a:p>
        </p:txBody>
      </p:sp>
      <p:sp>
        <p:nvSpPr>
          <p:cNvPr id="9" name="TextBox 8"/>
          <p:cNvSpPr txBox="1"/>
          <p:nvPr/>
        </p:nvSpPr>
        <p:spPr>
          <a:xfrm>
            <a:off x="2883159" y="3267101"/>
            <a:ext cx="6018244" cy="1569660"/>
          </a:xfrm>
          <a:prstGeom prst="rect">
            <a:avLst/>
          </a:prstGeom>
          <a:noFill/>
        </p:spPr>
        <p:txBody>
          <a:bodyPr wrap="square" rtlCol="0">
            <a:spAutoFit/>
          </a:bodyPr>
          <a:lstStyle/>
          <a:p>
            <a:r>
              <a:rPr lang="en-US" sz="2400" smtClean="0"/>
              <a:t>SELECT </a:t>
            </a:r>
            <a:r>
              <a:rPr lang="en-US" sz="2400" smtClean="0">
                <a:solidFill>
                  <a:srgbClr val="FF0000"/>
                </a:solidFill>
              </a:rPr>
              <a:t>MaPB</a:t>
            </a:r>
            <a:r>
              <a:rPr lang="en-US" sz="2400" smtClean="0"/>
              <a:t>, avg(luong</a:t>
            </a:r>
            <a:r>
              <a:rPr lang="en-US" sz="2400"/>
              <a:t>) as LuongTB</a:t>
            </a:r>
          </a:p>
          <a:p>
            <a:r>
              <a:rPr lang="en-US" sz="2400" smtClean="0"/>
              <a:t>FROM NV </a:t>
            </a:r>
          </a:p>
          <a:p>
            <a:r>
              <a:rPr lang="en-US" sz="2400" smtClean="0"/>
              <a:t>GROUP BY </a:t>
            </a:r>
            <a:r>
              <a:rPr lang="en-US" sz="2400" smtClean="0">
                <a:solidFill>
                  <a:srgbClr val="FF0000"/>
                </a:solidFill>
              </a:rPr>
              <a:t>MaPB</a:t>
            </a:r>
          </a:p>
          <a:p>
            <a:r>
              <a:rPr lang="en-US" sz="2400" smtClean="0">
                <a:solidFill>
                  <a:srgbClr val="FF0000"/>
                </a:solidFill>
              </a:rPr>
              <a:t>HAVING count(maNV) &gt; 2</a:t>
            </a:r>
            <a:endParaRPr lang="en-US" sz="2400">
              <a:solidFill>
                <a:srgbClr val="FF0000"/>
              </a:solidFill>
            </a:endParaRPr>
          </a:p>
        </p:txBody>
      </p:sp>
    </p:spTree>
    <p:extLst>
      <p:ext uri="{BB962C8B-B14F-4D97-AF65-F5344CB8AC3E}">
        <p14:creationId xmlns:p14="http://schemas.microsoft.com/office/powerpoint/2010/main" val="4031611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circle(in)">
                                      <p:cBhvr>
                                        <p:cTn id="7" dur="2000"/>
                                        <p:tgtEl>
                                          <p:spTgt spid="7">
                                            <p:txEl>
                                              <p:pRg st="2" end="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circle(in)">
                                      <p:cBhvr>
                                        <p:cTn id="10" dur="2000"/>
                                        <p:tgtEl>
                                          <p:spTgt spid="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ircle(in)">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body" idx="4294967295"/>
          </p:nvPr>
        </p:nvSpPr>
        <p:spPr>
          <a:xfrm>
            <a:off x="158620" y="382556"/>
            <a:ext cx="11874539" cy="5849904"/>
          </a:xfrm>
          <a:prstGeom prst="rect">
            <a:avLst/>
          </a:prstGeom>
        </p:spPr>
        <p:txBody>
          <a:bodyPr>
            <a:normAutofit/>
          </a:bodyPr>
          <a:lstStyle/>
          <a:p>
            <a:pPr marL="0" indent="0" eaLnBrk="1" hangingPunct="1">
              <a:buNone/>
              <a:defRPr/>
            </a:pPr>
            <a:r>
              <a:rPr lang="en-US" altLang="en-US" b="1" smtClean="0"/>
              <a:t>5. </a:t>
            </a:r>
            <a:r>
              <a:rPr lang="en-US" altLang="en-US" b="1" smtClean="0">
                <a:latin typeface="Arial" panose="020B0604020202020204" pitchFamily="34" charset="0"/>
                <a:cs typeface="Arial" panose="020B0604020202020204" pitchFamily="34" charset="0"/>
              </a:rPr>
              <a:t>Sắp xếp kết quả truy vấn: Sử dụng mệnh đề </a:t>
            </a:r>
            <a:r>
              <a:rPr lang="en-US" altLang="en-US" b="1" smtClean="0">
                <a:solidFill>
                  <a:schemeClr val="accent3"/>
                </a:solidFill>
                <a:latin typeface="Arial" panose="020B0604020202020204" pitchFamily="34" charset="0"/>
                <a:cs typeface="Arial" panose="020B0604020202020204" pitchFamily="34" charset="0"/>
              </a:rPr>
              <a:t>Order by</a:t>
            </a:r>
            <a:r>
              <a:rPr lang="en-US" altLang="en-US" b="1" smtClean="0">
                <a:latin typeface="Arial" panose="020B0604020202020204" pitchFamily="34" charset="0"/>
                <a:cs typeface="Arial" panose="020B0604020202020204" pitchFamily="34" charset="0"/>
              </a:rPr>
              <a:t>: </a:t>
            </a:r>
          </a:p>
          <a:p>
            <a:pPr>
              <a:lnSpc>
                <a:spcPct val="100000"/>
              </a:lnSpc>
              <a:buFont typeface="Wingdings" panose="05000000000000000000" pitchFamily="2" charset="2"/>
              <a:buChar char="§"/>
              <a:defRPr/>
            </a:pPr>
            <a:r>
              <a:rPr lang="en-US" altLang="en-US" b="1"/>
              <a:t>Order by </a:t>
            </a:r>
            <a:r>
              <a:rPr lang="en-US" altLang="en-US"/>
              <a:t>&lt;cột 1&gt; </a:t>
            </a:r>
            <a:r>
              <a:rPr lang="en-US" altLang="en-US" smtClean="0"/>
              <a:t>[DESC</a:t>
            </a:r>
            <a:r>
              <a:rPr lang="en-US" altLang="en-US"/>
              <a:t>], &lt;cột 2&gt; </a:t>
            </a:r>
            <a:r>
              <a:rPr lang="en-US" altLang="en-US" smtClean="0"/>
              <a:t>[DESC</a:t>
            </a:r>
            <a:r>
              <a:rPr lang="en-US" altLang="en-US"/>
              <a:t>]</a:t>
            </a:r>
            <a:r>
              <a:rPr lang="en-US" altLang="en-US" b="1"/>
              <a:t>, </a:t>
            </a:r>
            <a:r>
              <a:rPr lang="en-US" altLang="en-US" b="1" smtClean="0"/>
              <a:t>…</a:t>
            </a:r>
          </a:p>
          <a:p>
            <a:pPr marL="0" indent="0">
              <a:lnSpc>
                <a:spcPct val="100000"/>
              </a:lnSpc>
              <a:buNone/>
              <a:defRPr/>
            </a:pPr>
            <a:r>
              <a:rPr lang="en-US" altLang="en-US" b="1"/>
              <a:t> </a:t>
            </a:r>
            <a:r>
              <a:rPr lang="en-US" altLang="en-US" b="1" smtClean="0"/>
              <a:t>     Mặc định: </a:t>
            </a:r>
            <a:r>
              <a:rPr lang="en-US" altLang="en-US" smtClean="0"/>
              <a:t>ASC (sắp xếp tăng dần)</a:t>
            </a:r>
          </a:p>
          <a:p>
            <a:pPr>
              <a:lnSpc>
                <a:spcPct val="100000"/>
              </a:lnSpc>
              <a:buFont typeface="Wingdings" panose="05000000000000000000" pitchFamily="2" charset="2"/>
              <a:buChar char="§"/>
              <a:defRPr/>
            </a:pPr>
            <a:r>
              <a:rPr lang="en-US" sz="2800" smtClean="0"/>
              <a:t>Vd. </a:t>
            </a:r>
            <a:r>
              <a:rPr lang="en-US" altLang="en-US">
                <a:sym typeface="Symbol" panose="05050102010706020507" pitchFamily="18" charset="2"/>
              </a:rPr>
              <a:t>NV(maNV </a:t>
            </a:r>
            <a:r>
              <a:rPr kumimoji="1" lang="en-US" altLang="en-US" b="1"/>
              <a:t>char</a:t>
            </a:r>
            <a:r>
              <a:rPr kumimoji="1" lang="en-US" altLang="en-US"/>
              <a:t>(5)</a:t>
            </a:r>
            <a:r>
              <a:rPr lang="en-US" altLang="en-US">
                <a:sym typeface="Symbol" panose="05050102010706020507" pitchFamily="18" charset="2"/>
              </a:rPr>
              <a:t>, Hoten </a:t>
            </a:r>
            <a:r>
              <a:rPr lang="en-US" altLang="en-US" b="1">
                <a:sym typeface="Symbol" panose="05050102010706020507" pitchFamily="18" charset="2"/>
              </a:rPr>
              <a:t>n</a:t>
            </a:r>
            <a:r>
              <a:rPr kumimoji="1" lang="en-US" altLang="en-US" b="1"/>
              <a:t>varchar</a:t>
            </a:r>
            <a:r>
              <a:rPr kumimoji="1" lang="en-US" altLang="en-US"/>
              <a:t>(20)</a:t>
            </a:r>
            <a:r>
              <a:rPr lang="en-US" altLang="en-US">
                <a:sym typeface="Symbol" panose="05050102010706020507" pitchFamily="18" charset="2"/>
              </a:rPr>
              <a:t>, MaPB </a:t>
            </a:r>
            <a:r>
              <a:rPr kumimoji="1" lang="en-US" altLang="en-US" b="1"/>
              <a:t>char</a:t>
            </a:r>
            <a:r>
              <a:rPr kumimoji="1" lang="en-US" altLang="en-US"/>
              <a:t>(5), </a:t>
            </a:r>
            <a:r>
              <a:rPr lang="en-US" altLang="en-US">
                <a:sym typeface="Symbol" panose="05050102010706020507" pitchFamily="18" charset="2"/>
              </a:rPr>
              <a:t>Luong </a:t>
            </a:r>
            <a:r>
              <a:rPr kumimoji="1" lang="en-US" altLang="en-US" b="1">
                <a:sym typeface="Symbol" panose="05050102010706020507" pitchFamily="18" charset="2"/>
              </a:rPr>
              <a:t>real</a:t>
            </a:r>
            <a:r>
              <a:rPr kumimoji="1" lang="en-US" altLang="en-US" smtClean="0"/>
              <a:t>)</a:t>
            </a:r>
            <a:endParaRPr lang="en-US" sz="2800" smtClean="0"/>
          </a:p>
          <a:p>
            <a:pPr marL="0" indent="0" eaLnBrk="1" hangingPunct="1">
              <a:lnSpc>
                <a:spcPct val="100000"/>
              </a:lnSpc>
              <a:buNone/>
              <a:defRPr/>
            </a:pPr>
            <a:r>
              <a:rPr lang="en-US" sz="2800" smtClean="0"/>
              <a:t>Liệt kê </a:t>
            </a:r>
            <a:r>
              <a:rPr lang="en-US" smtClean="0"/>
              <a:t>họ tên </a:t>
            </a:r>
            <a:r>
              <a:rPr lang="en-US" sz="2800" smtClean="0"/>
              <a:t>và ngày sinh của những nhân viên có lương từ 30000 đến 50000. Sắp họ tên theo thứ tự tăng dần, trùng họ tên thì sắp ngày sinh theo thứ tự giảm dần.</a:t>
            </a:r>
          </a:p>
          <a:p>
            <a:pPr marL="342900" lvl="1" indent="0" eaLnBrk="1" hangingPunct="1">
              <a:buFont typeface="Arial" panose="020B0604020202020204" pitchFamily="34" charset="0"/>
              <a:buNone/>
              <a:defRPr/>
            </a:pPr>
            <a:endParaRPr lang="en-US" altLang="en-US" sz="2100" smtClean="0"/>
          </a:p>
          <a:p>
            <a:pPr marL="0" lvl="1" indent="0" eaLnBrk="1" hangingPunct="1">
              <a:spcBef>
                <a:spcPts val="750"/>
              </a:spcBef>
              <a:buNone/>
              <a:defRPr/>
            </a:pPr>
            <a:endParaRPr lang="en-US" altLang="en-US" sz="2400" b="1" smtClean="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12</a:t>
            </a:fld>
            <a:endParaRPr lang="en-US"/>
          </a:p>
        </p:txBody>
      </p:sp>
      <p:sp>
        <p:nvSpPr>
          <p:cNvPr id="9" name="TextBox 8"/>
          <p:cNvSpPr txBox="1"/>
          <p:nvPr/>
        </p:nvSpPr>
        <p:spPr>
          <a:xfrm>
            <a:off x="152700" y="4052683"/>
            <a:ext cx="8630817" cy="1815882"/>
          </a:xfrm>
          <a:prstGeom prst="rect">
            <a:avLst/>
          </a:prstGeom>
          <a:noFill/>
        </p:spPr>
        <p:txBody>
          <a:bodyPr wrap="square" rtlCol="0">
            <a:spAutoFit/>
          </a:bodyPr>
          <a:lstStyle/>
          <a:p>
            <a:r>
              <a:rPr lang="en-US" sz="2800"/>
              <a:t>Select </a:t>
            </a:r>
            <a:r>
              <a:rPr lang="en-US" sz="2800" smtClean="0"/>
              <a:t>Hoten </a:t>
            </a:r>
            <a:r>
              <a:rPr lang="en-US" sz="2800"/>
              <a:t>as [Tên NV], Ngsinh as [Ngày sinh]</a:t>
            </a:r>
          </a:p>
          <a:p>
            <a:r>
              <a:rPr lang="en-US" sz="2800"/>
              <a:t>From </a:t>
            </a:r>
            <a:r>
              <a:rPr lang="en-US" sz="2800" smtClean="0"/>
              <a:t>NV</a:t>
            </a:r>
            <a:endParaRPr lang="en-US" sz="2800"/>
          </a:p>
          <a:p>
            <a:r>
              <a:rPr lang="en-US" sz="2800"/>
              <a:t>where luong between 30000 and 50000</a:t>
            </a:r>
          </a:p>
          <a:p>
            <a:r>
              <a:rPr lang="en-US" sz="2800" smtClean="0">
                <a:solidFill>
                  <a:schemeClr val="accent3"/>
                </a:solidFill>
              </a:rPr>
              <a:t>Order </a:t>
            </a:r>
            <a:r>
              <a:rPr lang="en-US" sz="2800">
                <a:solidFill>
                  <a:schemeClr val="accent3"/>
                </a:solidFill>
              </a:rPr>
              <a:t>by </a:t>
            </a:r>
            <a:r>
              <a:rPr lang="en-US" sz="2800" smtClean="0">
                <a:solidFill>
                  <a:schemeClr val="accent3"/>
                </a:solidFill>
              </a:rPr>
              <a:t>Hoten, </a:t>
            </a:r>
            <a:r>
              <a:rPr lang="en-US" sz="2800">
                <a:solidFill>
                  <a:schemeClr val="accent3"/>
                </a:solidFill>
              </a:rPr>
              <a:t>Ngsinh Desc</a:t>
            </a:r>
          </a:p>
        </p:txBody>
      </p:sp>
      <p:pic>
        <p:nvPicPr>
          <p:cNvPr id="5" name="Picture 4"/>
          <p:cNvPicPr/>
          <p:nvPr/>
        </p:nvPicPr>
        <p:blipFill rotWithShape="1">
          <a:blip r:embed="rId2"/>
          <a:srcRect l="17461" t="53698" r="72863" b="31877"/>
          <a:stretch/>
        </p:blipFill>
        <p:spPr bwMode="auto">
          <a:xfrm>
            <a:off x="8490858" y="4273421"/>
            <a:ext cx="3079102" cy="2151704"/>
          </a:xfrm>
          <a:prstGeom prst="rect">
            <a:avLst/>
          </a:prstGeom>
          <a:ln>
            <a:noFill/>
          </a:ln>
          <a:extLst>
            <a:ext uri="{53640926-AAD7-44D8-BBD7-CCE9431645EC}">
              <a14:shadowObscured xmlns:a14="http://schemas.microsoft.com/office/drawing/2010/main"/>
            </a:ext>
          </a:extLst>
        </p:spPr>
      </p:pic>
      <p:sp>
        <p:nvSpPr>
          <p:cNvPr id="2" name="Rectangle 1"/>
          <p:cNvSpPr/>
          <p:nvPr/>
        </p:nvSpPr>
        <p:spPr>
          <a:xfrm>
            <a:off x="9144000" y="4581331"/>
            <a:ext cx="1035698" cy="1853124"/>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48056" y="5215811"/>
            <a:ext cx="2621903" cy="550507"/>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344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circle(in)">
                                      <p:cBhvr>
                                        <p:cTn id="7" dur="2000"/>
                                        <p:tgtEl>
                                          <p:spTgt spid="7">
                                            <p:txEl>
                                              <p:pRg st="3" end="3"/>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7">
                                            <p:txEl>
                                              <p:pRg st="4" end="4"/>
                                            </p:txEl>
                                          </p:spTgt>
                                        </p:tgtEl>
                                        <p:attrNameLst>
                                          <p:attrName>style.visibility</p:attrName>
                                        </p:attrNameLst>
                                      </p:cBhvr>
                                      <p:to>
                                        <p:strVal val="visible"/>
                                      </p:to>
                                    </p:set>
                                    <p:animEffect transition="in" filter="circle(in)">
                                      <p:cBhvr>
                                        <p:cTn id="10" dur="2000"/>
                                        <p:tgtEl>
                                          <p:spTgt spid="7">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ircle(in)">
                                      <p:cBhvr>
                                        <p:cTn id="15" dur="2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ircle(in)">
                                      <p:cBhvr>
                                        <p:cTn id="20" dur="20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circle(in)">
                                      <p:cBhvr>
                                        <p:cTn id="25" dur="20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circle(in)">
                                      <p:cBhvr>
                                        <p:cTn id="3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body" idx="4294967295"/>
          </p:nvPr>
        </p:nvSpPr>
        <p:spPr>
          <a:xfrm>
            <a:off x="690465" y="1389632"/>
            <a:ext cx="3890865" cy="495684"/>
          </a:xfrm>
          <a:prstGeom prst="rect">
            <a:avLst/>
          </a:prstGeom>
        </p:spPr>
        <p:txBody>
          <a:bodyPr>
            <a:normAutofit/>
          </a:bodyPr>
          <a:lstStyle/>
          <a:p>
            <a:pPr marL="0" indent="0" eaLnBrk="1" hangingPunct="1">
              <a:buNone/>
              <a:defRPr/>
            </a:pPr>
            <a:r>
              <a:rPr lang="en-US" altLang="en-US" b="1" smtClean="0"/>
              <a:t>Thứ tự các mệnh đề</a:t>
            </a:r>
            <a:endParaRPr lang="en-US" altLang="en-US" b="1" smtClean="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13</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2632618981"/>
              </p:ext>
            </p:extLst>
          </p:nvPr>
        </p:nvGraphicFramePr>
        <p:xfrm>
          <a:off x="4064816" y="2022793"/>
          <a:ext cx="8229600" cy="4411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Content Placeholder 5"/>
          <p:cNvGraphicFramePr>
            <a:graphicFrameLocks/>
          </p:cNvGraphicFramePr>
          <p:nvPr>
            <p:extLst>
              <p:ext uri="{D42A27DB-BD31-4B8C-83A1-F6EECF244321}">
                <p14:modId xmlns:p14="http://schemas.microsoft.com/office/powerpoint/2010/main" val="1883468423"/>
              </p:ext>
            </p:extLst>
          </p:nvPr>
        </p:nvGraphicFramePr>
        <p:xfrm>
          <a:off x="-481861" y="2160270"/>
          <a:ext cx="6382139" cy="365270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Rectangle 5"/>
          <p:cNvSpPr>
            <a:spLocks noGrp="1" noChangeArrowheads="1"/>
          </p:cNvSpPr>
          <p:nvPr>
            <p:ph type="body" idx="4294967295"/>
          </p:nvPr>
        </p:nvSpPr>
        <p:spPr>
          <a:xfrm>
            <a:off x="5757209" y="1345462"/>
            <a:ext cx="5523501" cy="539854"/>
          </a:xfrm>
          <a:prstGeom prst="rect">
            <a:avLst/>
          </a:prstGeom>
        </p:spPr>
        <p:txBody>
          <a:bodyPr>
            <a:normAutofit/>
          </a:bodyPr>
          <a:lstStyle/>
          <a:p>
            <a:pPr marL="0" indent="0" eaLnBrk="1" hangingPunct="1">
              <a:buNone/>
              <a:defRPr/>
            </a:pPr>
            <a:r>
              <a:rPr lang="en-US" altLang="en-US" b="1" smtClean="0"/>
              <a:t>Thứ tự thực hiện các mệnh đề</a:t>
            </a:r>
            <a:endParaRPr lang="en-US" altLang="en-US" b="1" smtClean="0">
              <a:latin typeface="Arial" panose="020B0604020202020204" pitchFamily="34" charset="0"/>
              <a:cs typeface="Arial" panose="020B0604020202020204" pitchFamily="34" charset="0"/>
            </a:endParaRPr>
          </a:p>
        </p:txBody>
      </p:sp>
      <p:sp>
        <p:nvSpPr>
          <p:cNvPr id="10" name="Rectangle 5"/>
          <p:cNvSpPr>
            <a:spLocks noGrp="1" noChangeArrowheads="1"/>
          </p:cNvSpPr>
          <p:nvPr>
            <p:ph type="body" idx="4294967295"/>
          </p:nvPr>
        </p:nvSpPr>
        <p:spPr>
          <a:xfrm>
            <a:off x="335901" y="192557"/>
            <a:ext cx="10375642" cy="935286"/>
          </a:xfrm>
          <a:prstGeom prst="rect">
            <a:avLst/>
          </a:prstGeom>
        </p:spPr>
        <p:txBody>
          <a:bodyPr>
            <a:normAutofit/>
          </a:bodyPr>
          <a:lstStyle/>
          <a:p>
            <a:pPr marL="0" indent="0" eaLnBrk="1" hangingPunct="1">
              <a:buNone/>
              <a:defRPr/>
            </a:pPr>
            <a:r>
              <a:rPr lang="en-US" altLang="en-US" b="1" smtClean="0"/>
              <a:t>6. Thứ tự các mệnh đề và thứ tự thực hiện các mệnh đề trong câu truy vấn</a:t>
            </a:r>
            <a:r>
              <a:rPr lang="en-US" altLang="en-US" b="1" smtClean="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4140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F03F647-1BC7-48A1-A99C-9B03A9068343}"/>
              </a:ext>
            </a:extLst>
          </p:cNvPr>
          <p:cNvSpPr>
            <a:spLocks noGrp="1"/>
          </p:cNvSpPr>
          <p:nvPr>
            <p:ph type="pic" sz="quarter" idx="10"/>
          </p:nvPr>
        </p:nvSpPr>
        <p:spPr/>
      </p:sp>
      <p:sp>
        <p:nvSpPr>
          <p:cNvPr id="10" name="Rectangle 9">
            <a:extLst>
              <a:ext uri="{FF2B5EF4-FFF2-40B4-BE49-F238E27FC236}">
                <a16:creationId xmlns:a16="http://schemas.microsoft.com/office/drawing/2014/main" id="{C0B75EA7-9A32-416B-ADAC-8E3E8225B3E5}"/>
              </a:ext>
            </a:extLst>
          </p:cNvPr>
          <p:cNvSpPr/>
          <p:nvPr/>
        </p:nvSpPr>
        <p:spPr>
          <a:xfrm>
            <a:off x="144780" y="148590"/>
            <a:ext cx="11902440" cy="6560820"/>
          </a:xfrm>
          <a:prstGeom prst="rect">
            <a:avLst/>
          </a:prstGeom>
          <a:solidFill>
            <a:srgbClr val="0070C0">
              <a:alpha val="7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Rectangle 1">
            <a:extLst>
              <a:ext uri="{FF2B5EF4-FFF2-40B4-BE49-F238E27FC236}">
                <a16:creationId xmlns:a16="http://schemas.microsoft.com/office/drawing/2014/main" id="{DBF62E2E-A004-4C81-A7D6-3F801D122209}"/>
              </a:ext>
            </a:extLst>
          </p:cNvPr>
          <p:cNvSpPr/>
          <p:nvPr/>
        </p:nvSpPr>
        <p:spPr>
          <a:xfrm>
            <a:off x="914400" y="2310054"/>
            <a:ext cx="10363200" cy="1944370"/>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TextBox 23">
            <a:extLst>
              <a:ext uri="{FF2B5EF4-FFF2-40B4-BE49-F238E27FC236}">
                <a16:creationId xmlns:a16="http://schemas.microsoft.com/office/drawing/2014/main" id="{842F8A2B-522E-402C-8F99-1736995573FD}"/>
              </a:ext>
            </a:extLst>
          </p:cNvPr>
          <p:cNvSpPr txBox="1"/>
          <p:nvPr/>
        </p:nvSpPr>
        <p:spPr>
          <a:xfrm>
            <a:off x="2037488" y="2477485"/>
            <a:ext cx="8117024" cy="92333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sz="5400" b="1" smtClean="0">
                <a:solidFill>
                  <a:schemeClr val="bg2"/>
                </a:solidFill>
                <a:latin typeface="+mj-lt"/>
              </a:rPr>
              <a:t>Hết phần 1 chương 4</a:t>
            </a:r>
            <a:endParaRPr lang="id-ID" sz="5400" b="1" dirty="0">
              <a:solidFill>
                <a:schemeClr val="bg2"/>
              </a:solidFill>
              <a:latin typeface="+mj-lt"/>
            </a:endParaRPr>
          </a:p>
        </p:txBody>
      </p:sp>
      <p:sp>
        <p:nvSpPr>
          <p:cNvPr id="13" name="TextBox 12">
            <a:extLst>
              <a:ext uri="{FF2B5EF4-FFF2-40B4-BE49-F238E27FC236}">
                <a16:creationId xmlns:a16="http://schemas.microsoft.com/office/drawing/2014/main" id="{EF915BEA-C375-4FFF-90A2-79BF6E6BE98F}"/>
              </a:ext>
            </a:extLst>
          </p:cNvPr>
          <p:cNvSpPr txBox="1"/>
          <p:nvPr/>
        </p:nvSpPr>
        <p:spPr>
          <a:xfrm>
            <a:off x="7648906" y="4966195"/>
            <a:ext cx="4014774" cy="338554"/>
          </a:xfrm>
          <a:prstGeom prst="rect">
            <a:avLst/>
          </a:prstGeom>
          <a:noFill/>
        </p:spPr>
        <p:txBody>
          <a:bodyPr wrap="square" rtlCol="0">
            <a:spAutoFit/>
          </a:bodyPr>
          <a:lstStyle/>
          <a:p>
            <a:r>
              <a:rPr lang="id-ID" sz="1600" dirty="0" err="1">
                <a:solidFill>
                  <a:schemeClr val="bg1"/>
                </a:solidFill>
              </a:rPr>
              <a:t>Số</a:t>
            </a:r>
            <a:r>
              <a:rPr lang="id-ID" sz="1600" dirty="0">
                <a:solidFill>
                  <a:schemeClr val="bg1"/>
                </a:solidFill>
              </a:rPr>
              <a:t> 1, </a:t>
            </a:r>
            <a:r>
              <a:rPr lang="id-ID" sz="1600" dirty="0" err="1">
                <a:solidFill>
                  <a:schemeClr val="bg1"/>
                </a:solidFill>
              </a:rPr>
              <a:t>Võ</a:t>
            </a:r>
            <a:r>
              <a:rPr lang="id-ID" sz="1600" dirty="0">
                <a:solidFill>
                  <a:schemeClr val="bg1"/>
                </a:solidFill>
              </a:rPr>
              <a:t> </a:t>
            </a:r>
            <a:r>
              <a:rPr lang="id-ID" sz="1600" dirty="0" err="1">
                <a:solidFill>
                  <a:schemeClr val="bg1"/>
                </a:solidFill>
              </a:rPr>
              <a:t>Văn</a:t>
            </a:r>
            <a:r>
              <a:rPr lang="id-ID" sz="1600" dirty="0">
                <a:solidFill>
                  <a:schemeClr val="bg1"/>
                </a:solidFill>
              </a:rPr>
              <a:t> </a:t>
            </a:r>
            <a:r>
              <a:rPr lang="id-ID" sz="1600" dirty="0" err="1">
                <a:solidFill>
                  <a:schemeClr val="bg1"/>
                </a:solidFill>
              </a:rPr>
              <a:t>Ngân</a:t>
            </a:r>
            <a:r>
              <a:rPr lang="id-ID" sz="1600" dirty="0">
                <a:solidFill>
                  <a:schemeClr val="bg1"/>
                </a:solidFill>
              </a:rPr>
              <a:t>, </a:t>
            </a:r>
            <a:r>
              <a:rPr lang="id-ID" sz="1600" dirty="0" err="1">
                <a:solidFill>
                  <a:schemeClr val="bg1"/>
                </a:solidFill>
              </a:rPr>
              <a:t>Thủ</a:t>
            </a:r>
            <a:r>
              <a:rPr lang="id-ID" sz="1600" dirty="0">
                <a:solidFill>
                  <a:schemeClr val="bg1"/>
                </a:solidFill>
              </a:rPr>
              <a:t> </a:t>
            </a:r>
            <a:r>
              <a:rPr lang="id-ID" sz="1600" dirty="0" err="1">
                <a:solidFill>
                  <a:schemeClr val="bg1"/>
                </a:solidFill>
              </a:rPr>
              <a:t>Đức</a:t>
            </a:r>
            <a:r>
              <a:rPr lang="id-ID" sz="1600" dirty="0">
                <a:solidFill>
                  <a:schemeClr val="bg1"/>
                </a:solidFill>
              </a:rPr>
              <a:t>, TPHCM</a:t>
            </a:r>
          </a:p>
        </p:txBody>
      </p:sp>
      <p:sp>
        <p:nvSpPr>
          <p:cNvPr id="15" name="TextBox 14">
            <a:extLst>
              <a:ext uri="{FF2B5EF4-FFF2-40B4-BE49-F238E27FC236}">
                <a16:creationId xmlns:a16="http://schemas.microsoft.com/office/drawing/2014/main" id="{43F53651-7BB8-435C-900B-0ECB234D5651}"/>
              </a:ext>
            </a:extLst>
          </p:cNvPr>
          <p:cNvSpPr txBox="1"/>
          <p:nvPr/>
        </p:nvSpPr>
        <p:spPr>
          <a:xfrm>
            <a:off x="7648906" y="5493407"/>
            <a:ext cx="3214678" cy="307777"/>
          </a:xfrm>
          <a:prstGeom prst="rect">
            <a:avLst/>
          </a:prstGeom>
          <a:noFill/>
        </p:spPr>
        <p:txBody>
          <a:bodyPr wrap="square" rtlCol="0">
            <a:spAutoFit/>
          </a:bodyPr>
          <a:lstStyle/>
          <a:p>
            <a:r>
              <a:rPr lang="en-US" sz="1400" smtClean="0">
                <a:solidFill>
                  <a:schemeClr val="bg1"/>
                </a:solidFill>
              </a:rPr>
              <a:t>sonnt</a:t>
            </a:r>
            <a:r>
              <a:rPr lang="id-ID" sz="1400" smtClean="0">
                <a:solidFill>
                  <a:schemeClr val="bg1"/>
                </a:solidFill>
              </a:rPr>
              <a:t>@</a:t>
            </a:r>
            <a:r>
              <a:rPr lang="vi-VN" sz="1400" dirty="0">
                <a:solidFill>
                  <a:schemeClr val="bg1"/>
                </a:solidFill>
              </a:rPr>
              <a:t>hcmute.edu.vn</a:t>
            </a:r>
            <a:endParaRPr lang="id-ID" sz="1400" dirty="0">
              <a:solidFill>
                <a:schemeClr val="bg1"/>
              </a:solidFill>
            </a:endParaRPr>
          </a:p>
        </p:txBody>
      </p:sp>
      <p:sp>
        <p:nvSpPr>
          <p:cNvPr id="16" name="TextBox 15">
            <a:extLst>
              <a:ext uri="{FF2B5EF4-FFF2-40B4-BE49-F238E27FC236}">
                <a16:creationId xmlns:a16="http://schemas.microsoft.com/office/drawing/2014/main" id="{0B087E69-D2FE-4AEA-B959-9C0B626A5DAA}"/>
              </a:ext>
            </a:extLst>
          </p:cNvPr>
          <p:cNvSpPr txBox="1"/>
          <p:nvPr/>
        </p:nvSpPr>
        <p:spPr>
          <a:xfrm>
            <a:off x="7648906" y="5948500"/>
            <a:ext cx="3214678" cy="307777"/>
          </a:xfrm>
          <a:prstGeom prst="rect">
            <a:avLst/>
          </a:prstGeom>
          <a:noFill/>
        </p:spPr>
        <p:txBody>
          <a:bodyPr wrap="square" rtlCol="0">
            <a:spAutoFit/>
          </a:bodyPr>
          <a:lstStyle/>
          <a:p>
            <a:r>
              <a:rPr lang="id-ID" sz="1400">
                <a:solidFill>
                  <a:schemeClr val="bg1"/>
                </a:solidFill>
              </a:rPr>
              <a:t>+</a:t>
            </a:r>
            <a:r>
              <a:rPr lang="id-ID" sz="1400" smtClean="0">
                <a:solidFill>
                  <a:schemeClr val="bg1"/>
                </a:solidFill>
              </a:rPr>
              <a:t>849</a:t>
            </a:r>
            <a:r>
              <a:rPr lang="en-US" sz="1400" smtClean="0">
                <a:solidFill>
                  <a:schemeClr val="bg1"/>
                </a:solidFill>
              </a:rPr>
              <a:t>18648899</a:t>
            </a:r>
            <a:endParaRPr lang="id-ID" sz="1400" dirty="0">
              <a:solidFill>
                <a:schemeClr val="bg1"/>
              </a:solidFill>
            </a:endParaRPr>
          </a:p>
        </p:txBody>
      </p:sp>
      <p:grpSp>
        <p:nvGrpSpPr>
          <p:cNvPr id="17" name="Group 16">
            <a:extLst>
              <a:ext uri="{FF2B5EF4-FFF2-40B4-BE49-F238E27FC236}">
                <a16:creationId xmlns:a16="http://schemas.microsoft.com/office/drawing/2014/main" id="{8C70BBC1-C26B-4DE3-906A-809B04D8428E}"/>
              </a:ext>
            </a:extLst>
          </p:cNvPr>
          <p:cNvGrpSpPr/>
          <p:nvPr/>
        </p:nvGrpSpPr>
        <p:grpSpPr>
          <a:xfrm>
            <a:off x="7258774" y="5548421"/>
            <a:ext cx="301370" cy="189603"/>
            <a:chOff x="5978526" y="1625601"/>
            <a:chExt cx="239713" cy="150812"/>
          </a:xfrm>
          <a:solidFill>
            <a:schemeClr val="bg1"/>
          </a:solidFill>
        </p:grpSpPr>
        <p:sp>
          <p:nvSpPr>
            <p:cNvPr id="18" name="Freeform 108">
              <a:extLst>
                <a:ext uri="{FF2B5EF4-FFF2-40B4-BE49-F238E27FC236}">
                  <a16:creationId xmlns:a16="http://schemas.microsoft.com/office/drawing/2014/main" id="{6C2EC654-0D08-4E4C-BDA1-BE60983E9683}"/>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109">
              <a:extLst>
                <a:ext uri="{FF2B5EF4-FFF2-40B4-BE49-F238E27FC236}">
                  <a16:creationId xmlns:a16="http://schemas.microsoft.com/office/drawing/2014/main" id="{6FBAF003-FB91-4503-8DA4-6A9318E332D6}"/>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110">
              <a:extLst>
                <a:ext uri="{FF2B5EF4-FFF2-40B4-BE49-F238E27FC236}">
                  <a16:creationId xmlns:a16="http://schemas.microsoft.com/office/drawing/2014/main" id="{F6972696-BA0B-4380-AD3D-BA0231DF46A3}"/>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111">
              <a:extLst>
                <a:ext uri="{FF2B5EF4-FFF2-40B4-BE49-F238E27FC236}">
                  <a16:creationId xmlns:a16="http://schemas.microsoft.com/office/drawing/2014/main" id="{D5A21F7D-0789-4B32-B8A4-E291E3DC04CD}"/>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4" name="Freeform 165">
            <a:extLst>
              <a:ext uri="{FF2B5EF4-FFF2-40B4-BE49-F238E27FC236}">
                <a16:creationId xmlns:a16="http://schemas.microsoft.com/office/drawing/2014/main" id="{AD824A6D-6E08-4A69-9E3E-8CEA354E1DC1}"/>
              </a:ext>
            </a:extLst>
          </p:cNvPr>
          <p:cNvSpPr>
            <a:spLocks noEditPoints="1"/>
          </p:cNvSpPr>
          <p:nvPr/>
        </p:nvSpPr>
        <p:spPr bwMode="auto">
          <a:xfrm>
            <a:off x="7257039" y="4919560"/>
            <a:ext cx="304840" cy="306858"/>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25" name="Group 24">
            <a:extLst>
              <a:ext uri="{FF2B5EF4-FFF2-40B4-BE49-F238E27FC236}">
                <a16:creationId xmlns:a16="http://schemas.microsoft.com/office/drawing/2014/main" id="{F9104038-14FD-4482-A5CC-BA62D548B2F5}"/>
              </a:ext>
            </a:extLst>
          </p:cNvPr>
          <p:cNvGrpSpPr/>
          <p:nvPr/>
        </p:nvGrpSpPr>
        <p:grpSpPr>
          <a:xfrm>
            <a:off x="7257336" y="5949617"/>
            <a:ext cx="304246" cy="286112"/>
            <a:chOff x="9344026" y="1160463"/>
            <a:chExt cx="239713" cy="225425"/>
          </a:xfrm>
          <a:solidFill>
            <a:schemeClr val="bg1"/>
          </a:solidFill>
        </p:grpSpPr>
        <p:sp>
          <p:nvSpPr>
            <p:cNvPr id="26" name="Freeform 65">
              <a:extLst>
                <a:ext uri="{FF2B5EF4-FFF2-40B4-BE49-F238E27FC236}">
                  <a16:creationId xmlns:a16="http://schemas.microsoft.com/office/drawing/2014/main" id="{B9CC8DB6-B9A2-4E99-A95C-4A0E1075F479}"/>
                </a:ext>
              </a:extLst>
            </p:cNvPr>
            <p:cNvSpPr>
              <a:spLocks/>
            </p:cNvSpPr>
            <p:nvPr/>
          </p:nvSpPr>
          <p:spPr bwMode="auto">
            <a:xfrm>
              <a:off x="9344026" y="1160463"/>
              <a:ext cx="239713" cy="90488"/>
            </a:xfrm>
            <a:custGeom>
              <a:avLst/>
              <a:gdLst>
                <a:gd name="T0" fmla="*/ 59 w 64"/>
                <a:gd name="T1" fmla="*/ 8 h 24"/>
                <a:gd name="T2" fmla="*/ 32 w 64"/>
                <a:gd name="T3" fmla="*/ 0 h 24"/>
                <a:gd name="T4" fmla="*/ 5 w 64"/>
                <a:gd name="T5" fmla="*/ 8 h 24"/>
                <a:gd name="T6" fmla="*/ 0 w 64"/>
                <a:gd name="T7" fmla="*/ 16 h 24"/>
                <a:gd name="T8" fmla="*/ 0 w 64"/>
                <a:gd name="T9" fmla="*/ 20 h 24"/>
                <a:gd name="T10" fmla="*/ 4 w 64"/>
                <a:gd name="T11" fmla="*/ 24 h 24"/>
                <a:gd name="T12" fmla="*/ 12 w 64"/>
                <a:gd name="T13" fmla="*/ 24 h 24"/>
                <a:gd name="T14" fmla="*/ 16 w 64"/>
                <a:gd name="T15" fmla="*/ 20 h 24"/>
                <a:gd name="T16" fmla="*/ 18 w 64"/>
                <a:gd name="T17" fmla="*/ 13 h 24"/>
                <a:gd name="T18" fmla="*/ 32 w 64"/>
                <a:gd name="T19" fmla="*/ 8 h 24"/>
                <a:gd name="T20" fmla="*/ 46 w 64"/>
                <a:gd name="T21" fmla="*/ 13 h 24"/>
                <a:gd name="T22" fmla="*/ 48 w 64"/>
                <a:gd name="T23" fmla="*/ 20 h 24"/>
                <a:gd name="T24" fmla="*/ 52 w 64"/>
                <a:gd name="T25" fmla="*/ 24 h 24"/>
                <a:gd name="T26" fmla="*/ 60 w 64"/>
                <a:gd name="T27" fmla="*/ 24 h 24"/>
                <a:gd name="T28" fmla="*/ 64 w 64"/>
                <a:gd name="T29" fmla="*/ 20 h 24"/>
                <a:gd name="T30" fmla="*/ 64 w 64"/>
                <a:gd name="T31" fmla="*/ 16 h 24"/>
                <a:gd name="T32" fmla="*/ 59 w 64"/>
                <a:gd name="T33"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24">
                  <a:moveTo>
                    <a:pt x="59" y="8"/>
                  </a:moveTo>
                  <a:cubicBezTo>
                    <a:pt x="55" y="4"/>
                    <a:pt x="48" y="0"/>
                    <a:pt x="32" y="0"/>
                  </a:cubicBezTo>
                  <a:cubicBezTo>
                    <a:pt x="16" y="0"/>
                    <a:pt x="10" y="4"/>
                    <a:pt x="5" y="8"/>
                  </a:cubicBezTo>
                  <a:cubicBezTo>
                    <a:pt x="2" y="11"/>
                    <a:pt x="0" y="12"/>
                    <a:pt x="0" y="16"/>
                  </a:cubicBezTo>
                  <a:cubicBezTo>
                    <a:pt x="0" y="20"/>
                    <a:pt x="0" y="20"/>
                    <a:pt x="0" y="20"/>
                  </a:cubicBezTo>
                  <a:cubicBezTo>
                    <a:pt x="0" y="22"/>
                    <a:pt x="2" y="24"/>
                    <a:pt x="4" y="24"/>
                  </a:cubicBezTo>
                  <a:cubicBezTo>
                    <a:pt x="12" y="24"/>
                    <a:pt x="12" y="24"/>
                    <a:pt x="12" y="24"/>
                  </a:cubicBezTo>
                  <a:cubicBezTo>
                    <a:pt x="14" y="24"/>
                    <a:pt x="16" y="22"/>
                    <a:pt x="16" y="20"/>
                  </a:cubicBezTo>
                  <a:cubicBezTo>
                    <a:pt x="16" y="18"/>
                    <a:pt x="16" y="16"/>
                    <a:pt x="18" y="13"/>
                  </a:cubicBezTo>
                  <a:cubicBezTo>
                    <a:pt x="20" y="11"/>
                    <a:pt x="24" y="8"/>
                    <a:pt x="32" y="8"/>
                  </a:cubicBezTo>
                  <a:cubicBezTo>
                    <a:pt x="40" y="8"/>
                    <a:pt x="44" y="11"/>
                    <a:pt x="46" y="13"/>
                  </a:cubicBezTo>
                  <a:cubicBezTo>
                    <a:pt x="48" y="16"/>
                    <a:pt x="48" y="18"/>
                    <a:pt x="48" y="20"/>
                  </a:cubicBezTo>
                  <a:cubicBezTo>
                    <a:pt x="48" y="22"/>
                    <a:pt x="50" y="24"/>
                    <a:pt x="52" y="24"/>
                  </a:cubicBezTo>
                  <a:cubicBezTo>
                    <a:pt x="60" y="24"/>
                    <a:pt x="60" y="24"/>
                    <a:pt x="60" y="24"/>
                  </a:cubicBezTo>
                  <a:cubicBezTo>
                    <a:pt x="62" y="24"/>
                    <a:pt x="64" y="22"/>
                    <a:pt x="64" y="20"/>
                  </a:cubicBezTo>
                  <a:cubicBezTo>
                    <a:pt x="64" y="16"/>
                    <a:pt x="64" y="16"/>
                    <a:pt x="64" y="16"/>
                  </a:cubicBezTo>
                  <a:cubicBezTo>
                    <a:pt x="64" y="12"/>
                    <a:pt x="62" y="11"/>
                    <a:pt x="5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66">
              <a:extLst>
                <a:ext uri="{FF2B5EF4-FFF2-40B4-BE49-F238E27FC236}">
                  <a16:creationId xmlns:a16="http://schemas.microsoft.com/office/drawing/2014/main" id="{6476849D-344B-486A-B141-F6B51BDB8258}"/>
                </a:ext>
              </a:extLst>
            </p:cNvPr>
            <p:cNvSpPr>
              <a:spLocks noChangeArrowheads="1"/>
            </p:cNvSpPr>
            <p:nvPr/>
          </p:nvSpPr>
          <p:spPr bwMode="auto">
            <a:xfrm>
              <a:off x="9432926" y="1295401"/>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67">
              <a:extLst>
                <a:ext uri="{FF2B5EF4-FFF2-40B4-BE49-F238E27FC236}">
                  <a16:creationId xmlns:a16="http://schemas.microsoft.com/office/drawing/2014/main" id="{776F31D5-8A16-4957-B1F3-54DA7897FC57}"/>
                </a:ext>
              </a:extLst>
            </p:cNvPr>
            <p:cNvSpPr>
              <a:spLocks noEditPoints="1"/>
            </p:cNvSpPr>
            <p:nvPr/>
          </p:nvSpPr>
          <p:spPr bwMode="auto">
            <a:xfrm>
              <a:off x="9358313" y="1220788"/>
              <a:ext cx="211138" cy="165100"/>
            </a:xfrm>
            <a:custGeom>
              <a:avLst/>
              <a:gdLst>
                <a:gd name="T0" fmla="*/ 42 w 56"/>
                <a:gd name="T1" fmla="*/ 8 h 44"/>
                <a:gd name="T2" fmla="*/ 40 w 56"/>
                <a:gd name="T3" fmla="*/ 8 h 44"/>
                <a:gd name="T4" fmla="*/ 40 w 56"/>
                <a:gd name="T5" fmla="*/ 3 h 44"/>
                <a:gd name="T6" fmla="*/ 36 w 56"/>
                <a:gd name="T7" fmla="*/ 0 h 44"/>
                <a:gd name="T8" fmla="*/ 32 w 56"/>
                <a:gd name="T9" fmla="*/ 3 h 44"/>
                <a:gd name="T10" fmla="*/ 32 w 56"/>
                <a:gd name="T11" fmla="*/ 8 h 44"/>
                <a:gd name="T12" fmla="*/ 24 w 56"/>
                <a:gd name="T13" fmla="*/ 8 h 44"/>
                <a:gd name="T14" fmla="*/ 24 w 56"/>
                <a:gd name="T15" fmla="*/ 3 h 44"/>
                <a:gd name="T16" fmla="*/ 20 w 56"/>
                <a:gd name="T17" fmla="*/ 0 h 44"/>
                <a:gd name="T18" fmla="*/ 16 w 56"/>
                <a:gd name="T19" fmla="*/ 3 h 44"/>
                <a:gd name="T20" fmla="*/ 16 w 56"/>
                <a:gd name="T21" fmla="*/ 8 h 44"/>
                <a:gd name="T22" fmla="*/ 14 w 56"/>
                <a:gd name="T23" fmla="*/ 8 h 44"/>
                <a:gd name="T24" fmla="*/ 11 w 56"/>
                <a:gd name="T25" fmla="*/ 10 h 44"/>
                <a:gd name="T26" fmla="*/ 0 w 56"/>
                <a:gd name="T27" fmla="*/ 32 h 44"/>
                <a:gd name="T28" fmla="*/ 0 w 56"/>
                <a:gd name="T29" fmla="*/ 40 h 44"/>
                <a:gd name="T30" fmla="*/ 4 w 56"/>
                <a:gd name="T31" fmla="*/ 44 h 44"/>
                <a:gd name="T32" fmla="*/ 52 w 56"/>
                <a:gd name="T33" fmla="*/ 44 h 44"/>
                <a:gd name="T34" fmla="*/ 56 w 56"/>
                <a:gd name="T35" fmla="*/ 40 h 44"/>
                <a:gd name="T36" fmla="*/ 56 w 56"/>
                <a:gd name="T37" fmla="*/ 32 h 44"/>
                <a:gd name="T38" fmla="*/ 45 w 56"/>
                <a:gd name="T39" fmla="*/ 10 h 44"/>
                <a:gd name="T40" fmla="*/ 42 w 56"/>
                <a:gd name="T41" fmla="*/ 8 h 44"/>
                <a:gd name="T42" fmla="*/ 28 w 56"/>
                <a:gd name="T43" fmla="*/ 40 h 44"/>
                <a:gd name="T44" fmla="*/ 16 w 56"/>
                <a:gd name="T45" fmla="*/ 28 h 44"/>
                <a:gd name="T46" fmla="*/ 28 w 56"/>
                <a:gd name="T47" fmla="*/ 16 h 44"/>
                <a:gd name="T48" fmla="*/ 40 w 56"/>
                <a:gd name="T49" fmla="*/ 28 h 44"/>
                <a:gd name="T50" fmla="*/ 28 w 56"/>
                <a:gd name="T51"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44">
                  <a:moveTo>
                    <a:pt x="42" y="8"/>
                  </a:moveTo>
                  <a:cubicBezTo>
                    <a:pt x="40" y="8"/>
                    <a:pt x="40" y="8"/>
                    <a:pt x="40" y="8"/>
                  </a:cubicBezTo>
                  <a:cubicBezTo>
                    <a:pt x="40" y="3"/>
                    <a:pt x="40" y="3"/>
                    <a:pt x="40" y="3"/>
                  </a:cubicBezTo>
                  <a:cubicBezTo>
                    <a:pt x="40" y="1"/>
                    <a:pt x="38" y="0"/>
                    <a:pt x="36" y="0"/>
                  </a:cubicBezTo>
                  <a:cubicBezTo>
                    <a:pt x="34" y="0"/>
                    <a:pt x="32" y="1"/>
                    <a:pt x="32" y="3"/>
                  </a:cubicBezTo>
                  <a:cubicBezTo>
                    <a:pt x="32" y="8"/>
                    <a:pt x="32" y="8"/>
                    <a:pt x="32" y="8"/>
                  </a:cubicBezTo>
                  <a:cubicBezTo>
                    <a:pt x="24" y="8"/>
                    <a:pt x="24" y="8"/>
                    <a:pt x="24" y="8"/>
                  </a:cubicBezTo>
                  <a:cubicBezTo>
                    <a:pt x="24" y="3"/>
                    <a:pt x="24" y="3"/>
                    <a:pt x="24" y="3"/>
                  </a:cubicBezTo>
                  <a:cubicBezTo>
                    <a:pt x="24" y="1"/>
                    <a:pt x="22" y="0"/>
                    <a:pt x="20" y="0"/>
                  </a:cubicBezTo>
                  <a:cubicBezTo>
                    <a:pt x="18" y="0"/>
                    <a:pt x="16" y="1"/>
                    <a:pt x="16" y="3"/>
                  </a:cubicBezTo>
                  <a:cubicBezTo>
                    <a:pt x="16" y="8"/>
                    <a:pt x="16" y="8"/>
                    <a:pt x="16" y="8"/>
                  </a:cubicBezTo>
                  <a:cubicBezTo>
                    <a:pt x="14" y="8"/>
                    <a:pt x="14" y="8"/>
                    <a:pt x="14" y="8"/>
                  </a:cubicBezTo>
                  <a:cubicBezTo>
                    <a:pt x="13" y="8"/>
                    <a:pt x="12" y="9"/>
                    <a:pt x="11" y="10"/>
                  </a:cubicBezTo>
                  <a:cubicBezTo>
                    <a:pt x="8" y="14"/>
                    <a:pt x="0" y="27"/>
                    <a:pt x="0" y="32"/>
                  </a:cubicBezTo>
                  <a:cubicBezTo>
                    <a:pt x="0" y="40"/>
                    <a:pt x="0" y="40"/>
                    <a:pt x="0" y="40"/>
                  </a:cubicBezTo>
                  <a:cubicBezTo>
                    <a:pt x="0" y="42"/>
                    <a:pt x="2" y="44"/>
                    <a:pt x="4" y="44"/>
                  </a:cubicBezTo>
                  <a:cubicBezTo>
                    <a:pt x="52" y="44"/>
                    <a:pt x="52" y="44"/>
                    <a:pt x="52" y="44"/>
                  </a:cubicBezTo>
                  <a:cubicBezTo>
                    <a:pt x="54" y="44"/>
                    <a:pt x="56" y="42"/>
                    <a:pt x="56" y="40"/>
                  </a:cubicBezTo>
                  <a:cubicBezTo>
                    <a:pt x="56" y="37"/>
                    <a:pt x="56" y="32"/>
                    <a:pt x="56" y="32"/>
                  </a:cubicBezTo>
                  <a:cubicBezTo>
                    <a:pt x="56" y="25"/>
                    <a:pt x="48" y="14"/>
                    <a:pt x="45" y="10"/>
                  </a:cubicBezTo>
                  <a:cubicBezTo>
                    <a:pt x="44" y="9"/>
                    <a:pt x="43" y="8"/>
                    <a:pt x="42" y="8"/>
                  </a:cubicBezTo>
                  <a:close/>
                  <a:moveTo>
                    <a:pt x="28" y="40"/>
                  </a:moveTo>
                  <a:cubicBezTo>
                    <a:pt x="21" y="40"/>
                    <a:pt x="16" y="35"/>
                    <a:pt x="16" y="28"/>
                  </a:cubicBezTo>
                  <a:cubicBezTo>
                    <a:pt x="16" y="21"/>
                    <a:pt x="21" y="16"/>
                    <a:pt x="28" y="16"/>
                  </a:cubicBezTo>
                  <a:cubicBezTo>
                    <a:pt x="35" y="16"/>
                    <a:pt x="40" y="21"/>
                    <a:pt x="40" y="28"/>
                  </a:cubicBezTo>
                  <a:cubicBezTo>
                    <a:pt x="40"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335211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F2D5-E7F5-43F4-B582-F684F11FEF6C}"/>
              </a:ext>
            </a:extLst>
          </p:cNvPr>
          <p:cNvSpPr>
            <a:spLocks noGrp="1"/>
          </p:cNvSpPr>
          <p:nvPr>
            <p:ph type="title"/>
          </p:nvPr>
        </p:nvSpPr>
        <p:spPr/>
        <p:txBody>
          <a:bodyPr/>
          <a:lstStyle/>
          <a:p>
            <a:r>
              <a:rPr lang="en-ID" dirty="0">
                <a:solidFill>
                  <a:schemeClr val="bg2"/>
                </a:solidFill>
              </a:rPr>
              <a:t>WELCOME MESSAGES</a:t>
            </a:r>
          </a:p>
        </p:txBody>
      </p:sp>
      <p:sp>
        <p:nvSpPr>
          <p:cNvPr id="9" name="Text Placeholder 8">
            <a:extLst>
              <a:ext uri="{FF2B5EF4-FFF2-40B4-BE49-F238E27FC236}">
                <a16:creationId xmlns:a16="http://schemas.microsoft.com/office/drawing/2014/main" id="{B340CDB0-71FE-4D60-AEC5-A749313CE33E}"/>
              </a:ext>
            </a:extLst>
          </p:cNvPr>
          <p:cNvSpPr>
            <a:spLocks noGrp="1"/>
          </p:cNvSpPr>
          <p:nvPr>
            <p:ph type="body" sz="quarter" idx="13"/>
          </p:nvPr>
        </p:nvSpPr>
        <p:spPr/>
        <p:txBody>
          <a:bodyPr/>
          <a:lstStyle/>
          <a:p>
            <a:r>
              <a:rPr lang="en-ID" dirty="0">
                <a:solidFill>
                  <a:schemeClr val="bg2"/>
                </a:solidFill>
              </a:rPr>
              <a:t>Insert your subtitle here</a:t>
            </a:r>
          </a:p>
        </p:txBody>
      </p:sp>
      <p:sp>
        <p:nvSpPr>
          <p:cNvPr id="12" name="Slide Number Placeholder 5">
            <a:extLst>
              <a:ext uri="{FF2B5EF4-FFF2-40B4-BE49-F238E27FC236}">
                <a16:creationId xmlns:a16="http://schemas.microsoft.com/office/drawing/2014/main" id="{F2E48144-ECD6-4B92-8D4A-F72473D4A3F4}"/>
              </a:ext>
            </a:extLst>
          </p:cNvPr>
          <p:cNvSpPr txBox="1">
            <a:spLocks/>
          </p:cNvSpPr>
          <p:nvPr/>
        </p:nvSpPr>
        <p:spPr>
          <a:xfrm>
            <a:off x="11313159" y="6456244"/>
            <a:ext cx="559979" cy="27495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13BF9-5145-4417-B95D-FA8627973885}" type="slidenum">
              <a:rPr lang="en-US" smtClean="0"/>
              <a:pPr/>
              <a:t>2</a:t>
            </a:fld>
            <a:endParaRPr lang="en-US"/>
          </a:p>
        </p:txBody>
      </p:sp>
      <p:sp>
        <p:nvSpPr>
          <p:cNvPr id="8" name="Rectangle 2"/>
          <p:cNvSpPr txBox="1">
            <a:spLocks noChangeArrowheads="1"/>
          </p:cNvSpPr>
          <p:nvPr/>
        </p:nvSpPr>
        <p:spPr>
          <a:xfrm>
            <a:off x="1768150" y="805748"/>
            <a:ext cx="8504853" cy="1294265"/>
          </a:xfrm>
          <a:prstGeom prst="rect">
            <a:avLst/>
          </a:prstGeom>
        </p:spPr>
        <p:txBody>
          <a:bodyPr vert="horz" lIns="91440" tIns="45720" rIns="91440" bIns="45720" rtlCol="0" anchor="ctr">
            <a:normAutofit fontScale="70000" lnSpcReduction="20000"/>
          </a:bodyPr>
          <a:lstStyle>
            <a:lvl1pPr algn="ctr"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pPr>
              <a:defRPr/>
            </a:pPr>
            <a:r>
              <a:rPr lang="en-US" altLang="en-US" smtClean="0">
                <a:effectLst>
                  <a:outerShdw blurRad="38100" dist="38100" dir="2700000" algn="tl">
                    <a:srgbClr val="C0C0C0"/>
                  </a:outerShdw>
                </a:effectLst>
              </a:rPr>
              <a:t/>
            </a:r>
            <a:br>
              <a:rPr lang="en-US" altLang="en-US" smtClean="0">
                <a:effectLst>
                  <a:outerShdw blurRad="38100" dist="38100" dir="2700000" algn="tl">
                    <a:srgbClr val="C0C0C0"/>
                  </a:outerShdw>
                </a:effectLst>
              </a:rPr>
            </a:br>
            <a:r>
              <a:rPr lang="en-US" altLang="en-US" sz="600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Chương 4: </a:t>
            </a:r>
            <a:r>
              <a:rPr lang="en-US" altLang="en-US" sz="6000" smtClean="0">
                <a:latin typeface="Times New Roman" panose="02020603050405020304" pitchFamily="18" charset="0"/>
                <a:cs typeface="Times New Roman" panose="02020603050405020304" pitchFamily="18" charset="0"/>
              </a:rPr>
              <a:t>Ngôn ngữ truy vấn SQL</a:t>
            </a:r>
          </a:p>
        </p:txBody>
      </p:sp>
      <p:sp>
        <p:nvSpPr>
          <p:cNvPr id="3" name="Rectangle 2"/>
          <p:cNvSpPr/>
          <p:nvPr/>
        </p:nvSpPr>
        <p:spPr>
          <a:xfrm>
            <a:off x="2862108" y="3001738"/>
            <a:ext cx="7728137" cy="646331"/>
          </a:xfrm>
          <a:prstGeom prst="rect">
            <a:avLst/>
          </a:prstGeom>
        </p:spPr>
        <p:txBody>
          <a:bodyPr wrap="square">
            <a:spAutoFit/>
          </a:bodyPr>
          <a:lstStyle/>
          <a:p>
            <a:pPr>
              <a:defRPr/>
            </a:pPr>
            <a:r>
              <a:rPr lang="en-US" altLang="en-US" sz="3600">
                <a:effectLst>
                  <a:outerShdw blurRad="38100" dist="38100" dir="2700000" algn="tl">
                    <a:srgbClr val="C0C0C0"/>
                  </a:outerShdw>
                </a:effectLst>
                <a:latin typeface="Times New Roman" panose="02020603050405020304" pitchFamily="18" charset="0"/>
                <a:cs typeface="Times New Roman" panose="02020603050405020304" pitchFamily="18" charset="0"/>
              </a:rPr>
              <a:t>Phần 1- </a:t>
            </a:r>
            <a:r>
              <a:rPr lang="en-US" altLang="en-US" sz="360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Truy vấn trên </a:t>
            </a:r>
            <a:r>
              <a:rPr lang="en-US" altLang="en-US" sz="3600">
                <a:effectLst>
                  <a:outerShdw blurRad="38100" dist="38100" dir="2700000" algn="tl">
                    <a:srgbClr val="C0C0C0"/>
                  </a:outerShdw>
                </a:effectLst>
                <a:latin typeface="Times New Roman" panose="02020603050405020304" pitchFamily="18" charset="0"/>
                <a:cs typeface="Times New Roman" panose="02020603050405020304" pitchFamily="18" charset="0"/>
              </a:rPr>
              <a:t>một quan hệ </a:t>
            </a:r>
            <a:endParaRPr lang="en-US" altLang="en-US" sz="36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15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3</a:t>
            </a:fld>
            <a:endParaRPr lang="en-US"/>
          </a:p>
        </p:txBody>
      </p:sp>
      <p:sp>
        <p:nvSpPr>
          <p:cNvPr id="5" name="Rectangle 4"/>
          <p:cNvSpPr>
            <a:spLocks noGrp="1" noChangeArrowheads="1"/>
          </p:cNvSpPr>
          <p:nvPr>
            <p:ph type="title"/>
          </p:nvPr>
        </p:nvSpPr>
        <p:spPr>
          <a:xfrm>
            <a:off x="614363" y="307456"/>
            <a:ext cx="7886700" cy="544513"/>
          </a:xfrm>
        </p:spPr>
        <p:txBody>
          <a:bodyPr>
            <a:normAutofit fontScale="90000"/>
          </a:bodyPr>
          <a:lstStyle/>
          <a:p>
            <a:pPr eaLnBrk="1" hangingPunct="1"/>
            <a:r>
              <a:rPr lang="en-US" altLang="en-US" smtClean="0">
                <a:latin typeface="Arial" panose="020B0604020202020204" pitchFamily="34" charset="0"/>
                <a:cs typeface="Arial" panose="020B0604020202020204" pitchFamily="34" charset="0"/>
              </a:rPr>
              <a:t>Nội dung</a:t>
            </a:r>
          </a:p>
        </p:txBody>
      </p:sp>
      <p:sp>
        <p:nvSpPr>
          <p:cNvPr id="7" name="Rectangle 5"/>
          <p:cNvSpPr>
            <a:spLocks noGrp="1" noChangeArrowheads="1"/>
          </p:cNvSpPr>
          <p:nvPr>
            <p:ph type="body" idx="4294967295"/>
          </p:nvPr>
        </p:nvSpPr>
        <p:spPr>
          <a:xfrm>
            <a:off x="845003" y="954916"/>
            <a:ext cx="9894531" cy="4587468"/>
          </a:xfrm>
          <a:prstGeom prst="rect">
            <a:avLst/>
          </a:prstGeom>
        </p:spPr>
        <p:txBody>
          <a:bodyPr>
            <a:noAutofit/>
          </a:bodyPr>
          <a:lstStyle/>
          <a:p>
            <a:pPr marL="0" indent="0">
              <a:lnSpc>
                <a:spcPct val="110000"/>
              </a:lnSpc>
              <a:buNone/>
              <a:defRPr/>
            </a:pPr>
            <a:r>
              <a:rPr lang="en-US" altLang="en-US"/>
              <a:t>1- </a:t>
            </a:r>
            <a:r>
              <a:rPr lang="en-US" altLang="en-US" smtClean="0"/>
              <a:t>Giới thiệu </a:t>
            </a:r>
            <a:endParaRPr lang="en-US" altLang="en-US"/>
          </a:p>
          <a:p>
            <a:pPr marL="0" lvl="1" indent="0">
              <a:lnSpc>
                <a:spcPct val="110000"/>
              </a:lnSpc>
              <a:spcBef>
                <a:spcPts val="750"/>
              </a:spcBef>
              <a:buNone/>
              <a:defRPr/>
            </a:pPr>
            <a:r>
              <a:rPr lang="en-US" altLang="en-US" sz="2800"/>
              <a:t>2- </a:t>
            </a:r>
            <a:r>
              <a:rPr lang="en-US" altLang="en-US" sz="2800" smtClean="0"/>
              <a:t>Truy vấn trên một quan hệ </a:t>
            </a:r>
            <a:endParaRPr lang="en-US" altLang="en-US" sz="2800"/>
          </a:p>
          <a:p>
            <a:pPr marL="0" lvl="1" indent="0">
              <a:lnSpc>
                <a:spcPct val="110000"/>
              </a:lnSpc>
              <a:spcBef>
                <a:spcPts val="750"/>
              </a:spcBef>
              <a:buNone/>
              <a:defRPr/>
            </a:pPr>
            <a:r>
              <a:rPr lang="en-US" altLang="en-US" sz="2800" smtClean="0"/>
              <a:t>    + Phép chọn (Select)</a:t>
            </a:r>
          </a:p>
          <a:p>
            <a:pPr marL="0" lvl="1" indent="0">
              <a:lnSpc>
                <a:spcPct val="110000"/>
              </a:lnSpc>
              <a:spcBef>
                <a:spcPts val="750"/>
              </a:spcBef>
              <a:buNone/>
              <a:defRPr/>
            </a:pPr>
            <a:r>
              <a:rPr lang="en-US" altLang="en-US" sz="2800"/>
              <a:t> </a:t>
            </a:r>
            <a:r>
              <a:rPr lang="en-US" altLang="en-US" sz="2800" smtClean="0"/>
              <a:t>   + Phép chiếu (Project) </a:t>
            </a:r>
          </a:p>
          <a:p>
            <a:pPr marL="0" lvl="1" indent="0">
              <a:lnSpc>
                <a:spcPct val="110000"/>
              </a:lnSpc>
              <a:spcBef>
                <a:spcPts val="750"/>
              </a:spcBef>
              <a:buNone/>
              <a:defRPr/>
            </a:pPr>
            <a:r>
              <a:rPr lang="en-US" altLang="en-US" sz="2800"/>
              <a:t> </a:t>
            </a:r>
            <a:r>
              <a:rPr lang="en-US" altLang="en-US" sz="2800" smtClean="0"/>
              <a:t>   + </a:t>
            </a:r>
            <a:r>
              <a:rPr lang="en-US" altLang="en-US" sz="2800"/>
              <a:t>Các toán tử so sánh sử dụng trong biểu thức điều kiện</a:t>
            </a:r>
            <a:r>
              <a:rPr lang="en-US" altLang="en-US" sz="2800" smtClean="0"/>
              <a:t> </a:t>
            </a:r>
          </a:p>
          <a:p>
            <a:pPr marL="0" lvl="1" indent="0">
              <a:lnSpc>
                <a:spcPct val="110000"/>
              </a:lnSpc>
              <a:spcBef>
                <a:spcPts val="750"/>
              </a:spcBef>
              <a:buNone/>
              <a:defRPr/>
            </a:pPr>
            <a:r>
              <a:rPr lang="en-US" altLang="en-US" sz="2800" smtClean="0"/>
              <a:t>3. Các hàm gộp và gom nhóm</a:t>
            </a:r>
          </a:p>
          <a:p>
            <a:pPr marL="0" lvl="1" indent="0">
              <a:lnSpc>
                <a:spcPct val="110000"/>
              </a:lnSpc>
              <a:spcBef>
                <a:spcPts val="750"/>
              </a:spcBef>
              <a:buNone/>
              <a:defRPr/>
            </a:pPr>
            <a:r>
              <a:rPr lang="en-US" altLang="en-US" sz="2800" smtClean="0"/>
              <a:t>4. Sử dụng mệnh đề Having</a:t>
            </a:r>
          </a:p>
          <a:p>
            <a:pPr marL="0" lvl="1" indent="0">
              <a:lnSpc>
                <a:spcPct val="110000"/>
              </a:lnSpc>
              <a:spcBef>
                <a:spcPts val="750"/>
              </a:spcBef>
              <a:buNone/>
              <a:defRPr/>
            </a:pPr>
            <a:r>
              <a:rPr lang="en-US" altLang="en-US" sz="2800" smtClean="0"/>
              <a:t>5. Sắp xếp kết quả truy vấn</a:t>
            </a:r>
          </a:p>
          <a:p>
            <a:pPr marL="0" lvl="1" indent="0">
              <a:lnSpc>
                <a:spcPct val="110000"/>
              </a:lnSpc>
              <a:spcBef>
                <a:spcPts val="750"/>
              </a:spcBef>
              <a:buNone/>
              <a:defRPr/>
            </a:pPr>
            <a:r>
              <a:rPr lang="en-US" altLang="en-US" sz="2800" smtClean="0"/>
              <a:t>6. Thứ tự các mệnh đề và thứ tự thực hiện các mệnh đề trong câu truy vấn</a:t>
            </a:r>
          </a:p>
        </p:txBody>
      </p:sp>
    </p:spTree>
    <p:extLst>
      <p:ext uri="{BB962C8B-B14F-4D97-AF65-F5344CB8AC3E}">
        <p14:creationId xmlns:p14="http://schemas.microsoft.com/office/powerpoint/2010/main" val="876410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4</a:t>
            </a:fld>
            <a:endParaRPr lang="en-US"/>
          </a:p>
        </p:txBody>
      </p:sp>
      <p:sp>
        <p:nvSpPr>
          <p:cNvPr id="7" name="Rectangle 5"/>
          <p:cNvSpPr>
            <a:spLocks noGrp="1" noChangeArrowheads="1"/>
          </p:cNvSpPr>
          <p:nvPr>
            <p:ph type="body" idx="4294967295"/>
          </p:nvPr>
        </p:nvSpPr>
        <p:spPr>
          <a:xfrm>
            <a:off x="333861" y="345233"/>
            <a:ext cx="10480319" cy="5999194"/>
          </a:xfrm>
          <a:prstGeom prst="rect">
            <a:avLst/>
          </a:prstGeom>
        </p:spPr>
        <p:txBody>
          <a:bodyPr>
            <a:normAutofit lnSpcReduction="10000"/>
          </a:bodyPr>
          <a:lstStyle/>
          <a:p>
            <a:pPr marL="457200" indent="-457200" eaLnBrk="1" hangingPunct="1">
              <a:buFont typeface="+mj-lt"/>
              <a:buAutoNum type="arabicPeriod"/>
              <a:defRPr/>
            </a:pPr>
            <a:r>
              <a:rPr lang="en-US" altLang="en-US" b="1" smtClean="0">
                <a:latin typeface="Arial" panose="020B0604020202020204" pitchFamily="34" charset="0"/>
                <a:cs typeface="Arial" panose="020B0604020202020204" pitchFamily="34" charset="0"/>
              </a:rPr>
              <a:t>Giới thiệu: </a:t>
            </a:r>
          </a:p>
          <a:p>
            <a:pPr eaLnBrk="1" hangingPunct="1">
              <a:lnSpc>
                <a:spcPct val="100000"/>
              </a:lnSpc>
              <a:buFont typeface="Wingdings" panose="05000000000000000000" pitchFamily="2" charset="2"/>
              <a:buChar char="§"/>
              <a:defRPr/>
            </a:pPr>
            <a:r>
              <a:rPr lang="en-US" altLang="en-US" smtClean="0"/>
              <a:t>SQL (Structure Query Language) là ngôn ngữ truy vấn có cấu trúc.</a:t>
            </a:r>
          </a:p>
          <a:p>
            <a:pPr eaLnBrk="1" hangingPunct="1">
              <a:lnSpc>
                <a:spcPct val="100000"/>
              </a:lnSpc>
              <a:buFont typeface="Wingdings" panose="05000000000000000000" pitchFamily="2" charset="2"/>
              <a:buChar char="§"/>
              <a:defRPr/>
            </a:pPr>
            <a:r>
              <a:rPr lang="en-US" altLang="en-US" smtClean="0"/>
              <a:t>SQL hỗ trợ việc tạo, xóa, lưu trữ và truy xuất dữ liệu trong CSDL quan hệ</a:t>
            </a:r>
          </a:p>
          <a:p>
            <a:pPr>
              <a:lnSpc>
                <a:spcPct val="100000"/>
              </a:lnSpc>
              <a:buFont typeface="Wingdings" panose="05000000000000000000" pitchFamily="2" charset="2"/>
              <a:buChar char="§"/>
              <a:defRPr/>
            </a:pPr>
            <a:r>
              <a:rPr lang="vi-VN" smtClean="0"/>
              <a:t>SQL </a:t>
            </a:r>
            <a:r>
              <a:rPr lang="vi-VN"/>
              <a:t>được </a:t>
            </a:r>
            <a:r>
              <a:rPr lang="en-US" smtClean="0"/>
              <a:t>Viện tiêu chuẩn quốc gia Hoa kỳ </a:t>
            </a:r>
            <a:r>
              <a:rPr lang="vi-VN" smtClean="0"/>
              <a:t>(American </a:t>
            </a:r>
            <a:r>
              <a:rPr lang="vi-VN"/>
              <a:t>National Standards </a:t>
            </a:r>
            <a:r>
              <a:rPr lang="vi-VN" smtClean="0"/>
              <a:t>Institute</a:t>
            </a:r>
            <a:r>
              <a:rPr lang="en-US" smtClean="0"/>
              <a:t> - ANSI</a:t>
            </a:r>
            <a:r>
              <a:rPr lang="vi-VN" smtClean="0"/>
              <a:t>) chuẩn </a:t>
            </a:r>
            <a:r>
              <a:rPr lang="vi-VN"/>
              <a:t>hóa trở thành ngôn ngữ được sử dụng một cách phổ biến trong các hệ thống </a:t>
            </a:r>
            <a:r>
              <a:rPr lang="en-US" smtClean="0"/>
              <a:t>CSDL </a:t>
            </a:r>
            <a:r>
              <a:rPr lang="vi-VN" smtClean="0"/>
              <a:t>quan </a:t>
            </a:r>
            <a:r>
              <a:rPr lang="vi-VN"/>
              <a:t>hệ</a:t>
            </a:r>
            <a:endParaRPr lang="en-US" altLang="en-US" sz="2600" smtClean="0"/>
          </a:p>
          <a:p>
            <a:pPr>
              <a:lnSpc>
                <a:spcPct val="100000"/>
              </a:lnSpc>
              <a:buFont typeface="Wingdings" panose="05000000000000000000" pitchFamily="2" charset="2"/>
              <a:buChar char="§"/>
              <a:defRPr/>
            </a:pPr>
            <a:r>
              <a:rPr lang="en-US" altLang="en-US" smtClean="0"/>
              <a:t>SQL được sử dụng trong các hệ quản trị CSDL thông dụng: </a:t>
            </a:r>
            <a:r>
              <a:rPr lang="en-US" smtClean="0"/>
              <a:t>MS </a:t>
            </a:r>
            <a:r>
              <a:rPr lang="en-US"/>
              <a:t>Access, MySQL, </a:t>
            </a:r>
            <a:r>
              <a:rPr lang="en-US" smtClean="0"/>
              <a:t>Oracle</a:t>
            </a:r>
            <a:r>
              <a:rPr lang="en-US"/>
              <a:t>, </a:t>
            </a:r>
            <a:r>
              <a:rPr lang="en-US" smtClean="0"/>
              <a:t>SQL </a:t>
            </a:r>
            <a:r>
              <a:rPr lang="en-US"/>
              <a:t>Sever</a:t>
            </a:r>
            <a:r>
              <a:rPr lang="en-US" smtClean="0"/>
              <a:t>, </a:t>
            </a:r>
            <a:r>
              <a:rPr lang="en-US"/>
              <a:t>Informix, </a:t>
            </a:r>
            <a:r>
              <a:rPr lang="en-US" smtClean="0"/>
              <a:t>…</a:t>
            </a:r>
          </a:p>
          <a:p>
            <a:pPr>
              <a:lnSpc>
                <a:spcPct val="100000"/>
              </a:lnSpc>
              <a:buFont typeface="Wingdings" panose="05000000000000000000" pitchFamily="2" charset="2"/>
              <a:buChar char="§"/>
              <a:defRPr/>
            </a:pPr>
            <a:r>
              <a:rPr lang="en-US" altLang="en-US" smtClean="0"/>
              <a:t>Các ví dụ trong bài sử dụng SQL Server</a:t>
            </a:r>
          </a:p>
          <a:p>
            <a:pPr marL="0" indent="0" eaLnBrk="1" hangingPunct="1">
              <a:lnSpc>
                <a:spcPct val="100000"/>
              </a:lnSpc>
              <a:buNone/>
              <a:defRPr/>
            </a:pPr>
            <a:r>
              <a:rPr lang="en-US" altLang="en-US" sz="2600"/>
              <a:t> </a:t>
            </a:r>
            <a:r>
              <a:rPr lang="en-US" altLang="en-US" sz="2600" smtClean="0"/>
              <a:t>  </a:t>
            </a:r>
            <a:endParaRPr lang="en-US" altLang="en-US" sz="2100"/>
          </a:p>
          <a:p>
            <a:pPr marL="0" lvl="1" indent="0" eaLnBrk="1" hangingPunct="1">
              <a:spcBef>
                <a:spcPts val="750"/>
              </a:spcBef>
              <a:buNone/>
              <a:defRPr/>
            </a:pPr>
            <a:endParaRPr lang="en-US" altLang="en-US" sz="2400" b="1"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394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5</a:t>
            </a:fld>
            <a:endParaRPr lang="en-US"/>
          </a:p>
        </p:txBody>
      </p:sp>
      <p:sp>
        <p:nvSpPr>
          <p:cNvPr id="7" name="Rectangle 5"/>
          <p:cNvSpPr>
            <a:spLocks noGrp="1" noChangeArrowheads="1"/>
          </p:cNvSpPr>
          <p:nvPr>
            <p:ph type="body" idx="4294967295"/>
          </p:nvPr>
        </p:nvSpPr>
        <p:spPr>
          <a:xfrm>
            <a:off x="333861" y="233264"/>
            <a:ext cx="10480319" cy="6476145"/>
          </a:xfrm>
          <a:prstGeom prst="rect">
            <a:avLst/>
          </a:prstGeom>
        </p:spPr>
        <p:txBody>
          <a:bodyPr>
            <a:normAutofit/>
          </a:bodyPr>
          <a:lstStyle/>
          <a:p>
            <a:pPr marL="514350" indent="-514350" eaLnBrk="1" hangingPunct="1">
              <a:buFont typeface="+mj-lt"/>
              <a:buAutoNum type="arabicPeriod" startAt="2"/>
              <a:defRPr/>
            </a:pPr>
            <a:r>
              <a:rPr lang="en-US" altLang="en-US" b="1" smtClean="0">
                <a:latin typeface="Arial" panose="020B0604020202020204" pitchFamily="34" charset="0"/>
                <a:cs typeface="Arial" panose="020B0604020202020204" pitchFamily="34" charset="0"/>
              </a:rPr>
              <a:t>Truy vấn trên một quan </a:t>
            </a:r>
            <a:r>
              <a:rPr lang="en-US" altLang="en-US" b="1" smtClean="0">
                <a:latin typeface="Arial" panose="020B0604020202020204" pitchFamily="34" charset="0"/>
                <a:cs typeface="Arial" panose="020B0604020202020204" pitchFamily="34" charset="0"/>
              </a:rPr>
              <a:t>hệ: </a:t>
            </a:r>
            <a:endParaRPr lang="en-US" altLang="en-US" b="1" smtClean="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
              <a:defRPr/>
            </a:pPr>
            <a:r>
              <a:rPr lang="en-US" altLang="en-US" sz="2600"/>
              <a:t>Các </a:t>
            </a:r>
            <a:r>
              <a:rPr lang="en-US" altLang="en-US" sz="2600" smtClean="0"/>
              <a:t>truy vấn </a:t>
            </a:r>
            <a:r>
              <a:rPr lang="en-US" altLang="en-US" sz="2600"/>
              <a:t>này input vào một quan hệ và cho ra kết quả là một quan hệ khác</a:t>
            </a:r>
            <a:r>
              <a:rPr lang="en-US" altLang="en-US" sz="2600" smtClean="0"/>
              <a:t>.</a:t>
            </a:r>
            <a:endParaRPr lang="en-US" altLang="en-US" sz="2600" b="1" smtClean="0"/>
          </a:p>
          <a:p>
            <a:pPr eaLnBrk="1" hangingPunct="1">
              <a:lnSpc>
                <a:spcPct val="100000"/>
              </a:lnSpc>
              <a:buFont typeface="Wingdings" panose="05000000000000000000" pitchFamily="2" charset="2"/>
              <a:buChar char="§"/>
              <a:defRPr/>
            </a:pPr>
            <a:r>
              <a:rPr lang="en-US" altLang="en-US" sz="2600" b="1" smtClean="0"/>
              <a:t>Phép chiếu</a:t>
            </a:r>
            <a:r>
              <a:rPr lang="en-US" altLang="en-US" sz="2600" smtClean="0"/>
              <a:t>: Lấy các cột được chiếu và tất cả các dòng trong bảng input.</a:t>
            </a:r>
          </a:p>
          <a:p>
            <a:pPr marL="0" indent="0">
              <a:lnSpc>
                <a:spcPct val="100000"/>
              </a:lnSpc>
              <a:spcBef>
                <a:spcPts val="0"/>
              </a:spcBef>
              <a:buNone/>
              <a:defRPr/>
            </a:pPr>
            <a:r>
              <a:rPr lang="en-US" altLang="en-US" sz="2600" smtClean="0"/>
              <a:t>   - Cú pháp:   Select </a:t>
            </a:r>
            <a:r>
              <a:rPr lang="en-US" altLang="en-US" sz="2600" smtClean="0">
                <a:sym typeface="Symbol" panose="05050102010706020507" pitchFamily="18" charset="2"/>
              </a:rPr>
              <a:t>&lt;tên cột 1&gt;, </a:t>
            </a:r>
            <a:r>
              <a:rPr lang="en-US" altLang="en-US" sz="2600">
                <a:sym typeface="Symbol" panose="05050102010706020507" pitchFamily="18" charset="2"/>
              </a:rPr>
              <a:t>&lt;tên cột </a:t>
            </a:r>
            <a:r>
              <a:rPr lang="en-US" altLang="en-US" sz="2600" smtClean="0">
                <a:sym typeface="Symbol" panose="05050102010706020507" pitchFamily="18" charset="2"/>
              </a:rPr>
              <a:t>2&gt;, …</a:t>
            </a:r>
            <a:endParaRPr lang="en-US" altLang="en-US" sz="2600" baseline="-25000" smtClean="0">
              <a:sym typeface="Symbol" panose="05050102010706020507" pitchFamily="18" charset="2"/>
            </a:endParaRPr>
          </a:p>
          <a:p>
            <a:pPr marL="0" indent="0" eaLnBrk="1" hangingPunct="1">
              <a:lnSpc>
                <a:spcPct val="100000"/>
              </a:lnSpc>
              <a:spcBef>
                <a:spcPts val="0"/>
              </a:spcBef>
              <a:buNone/>
              <a:defRPr/>
            </a:pPr>
            <a:r>
              <a:rPr lang="en-US" altLang="en-US" sz="2600">
                <a:sym typeface="Symbol" panose="05050102010706020507" pitchFamily="18" charset="2"/>
              </a:rPr>
              <a:t> </a:t>
            </a:r>
            <a:r>
              <a:rPr lang="en-US" altLang="en-US" sz="2600" smtClean="0">
                <a:sym typeface="Symbol" panose="05050102010706020507" pitchFamily="18" charset="2"/>
              </a:rPr>
              <a:t>      		   From &lt; tên quan hệ&gt;      </a:t>
            </a:r>
          </a:p>
          <a:p>
            <a:pPr marL="0" indent="0" eaLnBrk="1" hangingPunct="1">
              <a:lnSpc>
                <a:spcPct val="100000"/>
              </a:lnSpc>
              <a:spcBef>
                <a:spcPts val="0"/>
              </a:spcBef>
              <a:buNone/>
              <a:defRPr/>
            </a:pPr>
            <a:r>
              <a:rPr lang="en-US" altLang="en-US" sz="2600">
                <a:sym typeface="Symbol" panose="05050102010706020507" pitchFamily="18" charset="2"/>
              </a:rPr>
              <a:t> </a:t>
            </a:r>
            <a:r>
              <a:rPr lang="en-US" altLang="en-US" sz="2600" smtClean="0">
                <a:sym typeface="Symbol" panose="05050102010706020507" pitchFamily="18" charset="2"/>
              </a:rPr>
              <a:t>  - Vd. Tìm những mã môn học có SV thi</a:t>
            </a:r>
          </a:p>
          <a:p>
            <a:pPr marL="0" indent="0">
              <a:lnSpc>
                <a:spcPct val="100000"/>
              </a:lnSpc>
              <a:spcBef>
                <a:spcPts val="0"/>
              </a:spcBef>
              <a:buNone/>
              <a:defRPr/>
            </a:pPr>
            <a:r>
              <a:rPr lang="en-US" altLang="en-US" sz="2600" smtClean="0">
                <a:sym typeface="Symbol" panose="05050102010706020507" pitchFamily="18" charset="2"/>
              </a:rPr>
              <a:t>				</a:t>
            </a:r>
            <a:endParaRPr lang="en-US" altLang="en-US" sz="2600" smtClean="0"/>
          </a:p>
          <a:p>
            <a:pPr marL="342900" lvl="1" indent="0" eaLnBrk="1" hangingPunct="1">
              <a:buFont typeface="Arial" panose="020B0604020202020204" pitchFamily="34" charset="0"/>
              <a:buNone/>
              <a:defRPr/>
            </a:pPr>
            <a:endParaRPr lang="en-US" altLang="en-US" sz="2100" smtClean="0"/>
          </a:p>
          <a:p>
            <a:pPr marL="0" lvl="1" indent="0" eaLnBrk="1" hangingPunct="1">
              <a:spcBef>
                <a:spcPts val="750"/>
              </a:spcBef>
              <a:buNone/>
              <a:defRPr/>
            </a:pPr>
            <a:endParaRPr lang="en-US" altLang="en-US" sz="2400" b="1" smtClean="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28104212"/>
              </p:ext>
            </p:extLst>
          </p:nvPr>
        </p:nvGraphicFramePr>
        <p:xfrm>
          <a:off x="8851448" y="2507758"/>
          <a:ext cx="3181711" cy="2225040"/>
        </p:xfrm>
        <a:graphic>
          <a:graphicData uri="http://schemas.openxmlformats.org/drawingml/2006/table">
            <a:tbl>
              <a:tblPr firstRow="1" bandRow="1">
                <a:tableStyleId>{5C22544A-7EE6-4342-B048-85BDC9FD1C3A}</a:tableStyleId>
              </a:tblPr>
              <a:tblGrid>
                <a:gridCol w="1376193">
                  <a:extLst>
                    <a:ext uri="{9D8B030D-6E8A-4147-A177-3AD203B41FA5}">
                      <a16:colId xmlns:a16="http://schemas.microsoft.com/office/drawing/2014/main" val="1856028819"/>
                    </a:ext>
                  </a:extLst>
                </a:gridCol>
                <a:gridCol w="928440">
                  <a:extLst>
                    <a:ext uri="{9D8B030D-6E8A-4147-A177-3AD203B41FA5}">
                      <a16:colId xmlns:a16="http://schemas.microsoft.com/office/drawing/2014/main" val="1857725832"/>
                    </a:ext>
                  </a:extLst>
                </a:gridCol>
                <a:gridCol w="877078">
                  <a:extLst>
                    <a:ext uri="{9D8B030D-6E8A-4147-A177-3AD203B41FA5}">
                      <a16:colId xmlns:a16="http://schemas.microsoft.com/office/drawing/2014/main" val="856297630"/>
                    </a:ext>
                  </a:extLst>
                </a:gridCol>
              </a:tblGrid>
              <a:tr h="370840">
                <a:tc>
                  <a:txBody>
                    <a:bodyPr/>
                    <a:lstStyle/>
                    <a:p>
                      <a:r>
                        <a:rPr lang="en-US" u="sng" smtClean="0"/>
                        <a:t>Ma</a:t>
                      </a:r>
                      <a:r>
                        <a:rPr lang="en-US" u="sng" baseline="0" smtClean="0"/>
                        <a:t>SV</a:t>
                      </a:r>
                      <a:endParaRPr lang="en-US" u="sng"/>
                    </a:p>
                  </a:txBody>
                  <a:tcPr/>
                </a:tc>
                <a:tc>
                  <a:txBody>
                    <a:bodyPr/>
                    <a:lstStyle/>
                    <a:p>
                      <a:r>
                        <a:rPr lang="en-US" u="sng" baseline="0" smtClean="0"/>
                        <a:t>MaMH</a:t>
                      </a:r>
                      <a:endParaRPr lang="en-US" u="sng"/>
                    </a:p>
                  </a:txBody>
                  <a:tcPr/>
                </a:tc>
                <a:tc>
                  <a:txBody>
                    <a:bodyPr/>
                    <a:lstStyle/>
                    <a:p>
                      <a:r>
                        <a:rPr lang="en-US" smtClean="0"/>
                        <a:t>Diem</a:t>
                      </a:r>
                      <a:endParaRPr lang="en-US"/>
                    </a:p>
                  </a:txBody>
                  <a:tcPr/>
                </a:tc>
                <a:extLst>
                  <a:ext uri="{0D108BD9-81ED-4DB2-BD59-A6C34878D82A}">
                    <a16:rowId xmlns:a16="http://schemas.microsoft.com/office/drawing/2014/main" val="3459075445"/>
                  </a:ext>
                </a:extLst>
              </a:tr>
              <a:tr h="370840">
                <a:tc>
                  <a:txBody>
                    <a:bodyPr/>
                    <a:lstStyle/>
                    <a:p>
                      <a:r>
                        <a:rPr lang="en-US" smtClean="0"/>
                        <a:t>14110</a:t>
                      </a:r>
                      <a:endParaRPr lang="en-US"/>
                    </a:p>
                  </a:txBody>
                  <a:tcPr/>
                </a:tc>
                <a:tc>
                  <a:txBody>
                    <a:bodyPr/>
                    <a:lstStyle/>
                    <a:p>
                      <a:r>
                        <a:rPr lang="en-US" smtClean="0"/>
                        <a:t>M01</a:t>
                      </a:r>
                      <a:endParaRPr lang="en-US"/>
                    </a:p>
                  </a:txBody>
                  <a:tcPr/>
                </a:tc>
                <a:tc>
                  <a:txBody>
                    <a:bodyPr/>
                    <a:lstStyle/>
                    <a:p>
                      <a:r>
                        <a:rPr lang="en-US" smtClean="0"/>
                        <a:t>8</a:t>
                      </a:r>
                      <a:endParaRPr lang="en-US"/>
                    </a:p>
                  </a:txBody>
                  <a:tcPr/>
                </a:tc>
                <a:extLst>
                  <a:ext uri="{0D108BD9-81ED-4DB2-BD59-A6C34878D82A}">
                    <a16:rowId xmlns:a16="http://schemas.microsoft.com/office/drawing/2014/main" val="4095053739"/>
                  </a:ext>
                </a:extLst>
              </a:tr>
              <a:tr h="370840">
                <a:tc>
                  <a:txBody>
                    <a:bodyPr/>
                    <a:lstStyle/>
                    <a:p>
                      <a:r>
                        <a:rPr lang="en-US" smtClean="0"/>
                        <a:t>14110</a:t>
                      </a:r>
                      <a:endParaRPr lang="en-US"/>
                    </a:p>
                  </a:txBody>
                  <a:tcPr/>
                </a:tc>
                <a:tc>
                  <a:txBody>
                    <a:bodyPr/>
                    <a:lstStyle/>
                    <a:p>
                      <a:r>
                        <a:rPr lang="en-US" smtClean="0"/>
                        <a:t>M02</a:t>
                      </a:r>
                      <a:endParaRPr lang="en-US"/>
                    </a:p>
                  </a:txBody>
                  <a:tcPr/>
                </a:tc>
                <a:tc>
                  <a:txBody>
                    <a:bodyPr/>
                    <a:lstStyle/>
                    <a:p>
                      <a:r>
                        <a:rPr lang="en-US" smtClean="0"/>
                        <a:t>7</a:t>
                      </a:r>
                      <a:endParaRPr lang="en-US"/>
                    </a:p>
                  </a:txBody>
                  <a:tcPr/>
                </a:tc>
                <a:extLst>
                  <a:ext uri="{0D108BD9-81ED-4DB2-BD59-A6C34878D82A}">
                    <a16:rowId xmlns:a16="http://schemas.microsoft.com/office/drawing/2014/main" val="3692683939"/>
                  </a:ext>
                </a:extLst>
              </a:tr>
              <a:tr h="370840">
                <a:tc>
                  <a:txBody>
                    <a:bodyPr/>
                    <a:lstStyle/>
                    <a:p>
                      <a:r>
                        <a:rPr lang="en-US" smtClean="0"/>
                        <a:t>14111</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M01</a:t>
                      </a:r>
                    </a:p>
                  </a:txBody>
                  <a:tcPr/>
                </a:tc>
                <a:tc>
                  <a:txBody>
                    <a:bodyPr/>
                    <a:lstStyle/>
                    <a:p>
                      <a:r>
                        <a:rPr lang="en-US" smtClean="0"/>
                        <a:t>8</a:t>
                      </a:r>
                      <a:endParaRPr lang="en-US"/>
                    </a:p>
                  </a:txBody>
                  <a:tcPr/>
                </a:tc>
                <a:extLst>
                  <a:ext uri="{0D108BD9-81ED-4DB2-BD59-A6C34878D82A}">
                    <a16:rowId xmlns:a16="http://schemas.microsoft.com/office/drawing/2014/main" val="3378198516"/>
                  </a:ext>
                </a:extLst>
              </a:tr>
              <a:tr h="370840">
                <a:tc>
                  <a:txBody>
                    <a:bodyPr/>
                    <a:lstStyle/>
                    <a:p>
                      <a:r>
                        <a:rPr lang="en-US" smtClean="0"/>
                        <a:t>15111</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M03</a:t>
                      </a:r>
                    </a:p>
                  </a:txBody>
                  <a:tcPr/>
                </a:tc>
                <a:tc>
                  <a:txBody>
                    <a:bodyPr/>
                    <a:lstStyle/>
                    <a:p>
                      <a:r>
                        <a:rPr lang="en-US" smtClean="0"/>
                        <a:t>4</a:t>
                      </a:r>
                      <a:endParaRPr lang="en-US"/>
                    </a:p>
                  </a:txBody>
                  <a:tcPr/>
                </a:tc>
                <a:extLst>
                  <a:ext uri="{0D108BD9-81ED-4DB2-BD59-A6C34878D82A}">
                    <a16:rowId xmlns:a16="http://schemas.microsoft.com/office/drawing/2014/main" val="147102670"/>
                  </a:ext>
                </a:extLst>
              </a:tr>
              <a:tr h="370840">
                <a:tc>
                  <a:txBody>
                    <a:bodyPr/>
                    <a:lstStyle/>
                    <a:p>
                      <a:r>
                        <a:rPr lang="en-US" smtClean="0"/>
                        <a:t>15112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M01</a:t>
                      </a:r>
                    </a:p>
                  </a:txBody>
                  <a:tcPr/>
                </a:tc>
                <a:tc>
                  <a:txBody>
                    <a:bodyPr/>
                    <a:lstStyle/>
                    <a:p>
                      <a:r>
                        <a:rPr lang="en-US" smtClean="0"/>
                        <a:t>5</a:t>
                      </a:r>
                      <a:endParaRPr lang="en-US"/>
                    </a:p>
                  </a:txBody>
                  <a:tcPr/>
                </a:tc>
                <a:extLst>
                  <a:ext uri="{0D108BD9-81ED-4DB2-BD59-A6C34878D82A}">
                    <a16:rowId xmlns:a16="http://schemas.microsoft.com/office/drawing/2014/main" val="3491309164"/>
                  </a:ext>
                </a:extLst>
              </a:tr>
            </a:tbl>
          </a:graphicData>
        </a:graphic>
      </p:graphicFrame>
      <p:cxnSp>
        <p:nvCxnSpPr>
          <p:cNvPr id="5" name="Straight Arrow Connector 4"/>
          <p:cNvCxnSpPr/>
          <p:nvPr/>
        </p:nvCxnSpPr>
        <p:spPr>
          <a:xfrm>
            <a:off x="953178" y="5614850"/>
            <a:ext cx="1604865"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97195" y="5142785"/>
            <a:ext cx="1116833" cy="369332"/>
          </a:xfrm>
          <a:prstGeom prst="rect">
            <a:avLst/>
          </a:prstGeom>
          <a:noFill/>
        </p:spPr>
        <p:txBody>
          <a:bodyPr wrap="square" rtlCol="0">
            <a:spAutoFit/>
          </a:bodyPr>
          <a:lstStyle/>
          <a:p>
            <a:r>
              <a:rPr lang="en-US" smtClean="0"/>
              <a:t>Kết quả</a:t>
            </a: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937421890"/>
              </p:ext>
            </p:extLst>
          </p:nvPr>
        </p:nvGraphicFramePr>
        <p:xfrm>
          <a:off x="2723649" y="4399597"/>
          <a:ext cx="928440" cy="2225040"/>
        </p:xfrm>
        <a:graphic>
          <a:graphicData uri="http://schemas.openxmlformats.org/drawingml/2006/table">
            <a:tbl>
              <a:tblPr firstRow="1" bandRow="1">
                <a:tableStyleId>{5C22544A-7EE6-4342-B048-85BDC9FD1C3A}</a:tableStyleId>
              </a:tblPr>
              <a:tblGrid>
                <a:gridCol w="928440">
                  <a:extLst>
                    <a:ext uri="{9D8B030D-6E8A-4147-A177-3AD203B41FA5}">
                      <a16:colId xmlns:a16="http://schemas.microsoft.com/office/drawing/2014/main" val="1857725832"/>
                    </a:ext>
                  </a:extLst>
                </a:gridCol>
              </a:tblGrid>
              <a:tr h="370840">
                <a:tc>
                  <a:txBody>
                    <a:bodyPr/>
                    <a:lstStyle/>
                    <a:p>
                      <a:r>
                        <a:rPr lang="en-US" u="sng" baseline="0" smtClean="0"/>
                        <a:t>MaMH</a:t>
                      </a:r>
                      <a:endParaRPr lang="en-US" u="sng"/>
                    </a:p>
                  </a:txBody>
                  <a:tcPr/>
                </a:tc>
                <a:extLst>
                  <a:ext uri="{0D108BD9-81ED-4DB2-BD59-A6C34878D82A}">
                    <a16:rowId xmlns:a16="http://schemas.microsoft.com/office/drawing/2014/main" val="3459075445"/>
                  </a:ext>
                </a:extLst>
              </a:tr>
              <a:tr h="370840">
                <a:tc>
                  <a:txBody>
                    <a:bodyPr/>
                    <a:lstStyle/>
                    <a:p>
                      <a:r>
                        <a:rPr lang="en-US" smtClean="0"/>
                        <a:t>M01</a:t>
                      </a:r>
                      <a:endParaRPr lang="en-US"/>
                    </a:p>
                  </a:txBody>
                  <a:tcPr/>
                </a:tc>
                <a:extLst>
                  <a:ext uri="{0D108BD9-81ED-4DB2-BD59-A6C34878D82A}">
                    <a16:rowId xmlns:a16="http://schemas.microsoft.com/office/drawing/2014/main" val="4095053739"/>
                  </a:ext>
                </a:extLst>
              </a:tr>
              <a:tr h="370840">
                <a:tc>
                  <a:txBody>
                    <a:bodyPr/>
                    <a:lstStyle/>
                    <a:p>
                      <a:r>
                        <a:rPr lang="en-US" smtClean="0"/>
                        <a:t>M02</a:t>
                      </a:r>
                      <a:endParaRPr lang="en-US"/>
                    </a:p>
                  </a:txBody>
                  <a:tcPr/>
                </a:tc>
                <a:extLst>
                  <a:ext uri="{0D108BD9-81ED-4DB2-BD59-A6C34878D82A}">
                    <a16:rowId xmlns:a16="http://schemas.microsoft.com/office/drawing/2014/main" val="369268393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M01</a:t>
                      </a:r>
                    </a:p>
                  </a:txBody>
                  <a:tcPr/>
                </a:tc>
                <a:extLst>
                  <a:ext uri="{0D108BD9-81ED-4DB2-BD59-A6C34878D82A}">
                    <a16:rowId xmlns:a16="http://schemas.microsoft.com/office/drawing/2014/main" val="337819851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M03</a:t>
                      </a:r>
                    </a:p>
                  </a:txBody>
                  <a:tcPr/>
                </a:tc>
                <a:extLst>
                  <a:ext uri="{0D108BD9-81ED-4DB2-BD59-A6C34878D82A}">
                    <a16:rowId xmlns:a16="http://schemas.microsoft.com/office/drawing/2014/main" val="1471026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M01</a:t>
                      </a:r>
                    </a:p>
                  </a:txBody>
                  <a:tcPr/>
                </a:tc>
                <a:extLst>
                  <a:ext uri="{0D108BD9-81ED-4DB2-BD59-A6C34878D82A}">
                    <a16:rowId xmlns:a16="http://schemas.microsoft.com/office/drawing/2014/main" val="3491309164"/>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738775534"/>
              </p:ext>
            </p:extLst>
          </p:nvPr>
        </p:nvGraphicFramePr>
        <p:xfrm>
          <a:off x="7784669" y="4502547"/>
          <a:ext cx="928440" cy="1483360"/>
        </p:xfrm>
        <a:graphic>
          <a:graphicData uri="http://schemas.openxmlformats.org/drawingml/2006/table">
            <a:tbl>
              <a:tblPr firstRow="1" bandRow="1">
                <a:tableStyleId>{5C22544A-7EE6-4342-B048-85BDC9FD1C3A}</a:tableStyleId>
              </a:tblPr>
              <a:tblGrid>
                <a:gridCol w="928440">
                  <a:extLst>
                    <a:ext uri="{9D8B030D-6E8A-4147-A177-3AD203B41FA5}">
                      <a16:colId xmlns:a16="http://schemas.microsoft.com/office/drawing/2014/main" val="1857725832"/>
                    </a:ext>
                  </a:extLst>
                </a:gridCol>
              </a:tblGrid>
              <a:tr h="370840">
                <a:tc>
                  <a:txBody>
                    <a:bodyPr/>
                    <a:lstStyle/>
                    <a:p>
                      <a:r>
                        <a:rPr lang="en-US" u="sng" baseline="0" smtClean="0"/>
                        <a:t>MaMH</a:t>
                      </a:r>
                      <a:endParaRPr lang="en-US" u="sng"/>
                    </a:p>
                  </a:txBody>
                  <a:tcPr/>
                </a:tc>
                <a:extLst>
                  <a:ext uri="{0D108BD9-81ED-4DB2-BD59-A6C34878D82A}">
                    <a16:rowId xmlns:a16="http://schemas.microsoft.com/office/drawing/2014/main" val="3459075445"/>
                  </a:ext>
                </a:extLst>
              </a:tr>
              <a:tr h="370840">
                <a:tc>
                  <a:txBody>
                    <a:bodyPr/>
                    <a:lstStyle/>
                    <a:p>
                      <a:r>
                        <a:rPr lang="en-US" smtClean="0"/>
                        <a:t>M01</a:t>
                      </a:r>
                      <a:endParaRPr lang="en-US"/>
                    </a:p>
                  </a:txBody>
                  <a:tcPr/>
                </a:tc>
                <a:extLst>
                  <a:ext uri="{0D108BD9-81ED-4DB2-BD59-A6C34878D82A}">
                    <a16:rowId xmlns:a16="http://schemas.microsoft.com/office/drawing/2014/main" val="4095053739"/>
                  </a:ext>
                </a:extLst>
              </a:tr>
              <a:tr h="370840">
                <a:tc>
                  <a:txBody>
                    <a:bodyPr/>
                    <a:lstStyle/>
                    <a:p>
                      <a:r>
                        <a:rPr lang="en-US" smtClean="0"/>
                        <a:t>M02</a:t>
                      </a:r>
                      <a:endParaRPr lang="en-US"/>
                    </a:p>
                  </a:txBody>
                  <a:tcPr/>
                </a:tc>
                <a:extLst>
                  <a:ext uri="{0D108BD9-81ED-4DB2-BD59-A6C34878D82A}">
                    <a16:rowId xmlns:a16="http://schemas.microsoft.com/office/drawing/2014/main" val="369268393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M03</a:t>
                      </a:r>
                    </a:p>
                  </a:txBody>
                  <a:tcPr/>
                </a:tc>
                <a:extLst>
                  <a:ext uri="{0D108BD9-81ED-4DB2-BD59-A6C34878D82A}">
                    <a16:rowId xmlns:a16="http://schemas.microsoft.com/office/drawing/2014/main" val="3378198516"/>
                  </a:ext>
                </a:extLst>
              </a:tr>
            </a:tbl>
          </a:graphicData>
        </a:graphic>
      </p:graphicFrame>
      <p:cxnSp>
        <p:nvCxnSpPr>
          <p:cNvPr id="14" name="Straight Arrow Connector 13"/>
          <p:cNvCxnSpPr/>
          <p:nvPr/>
        </p:nvCxnSpPr>
        <p:spPr>
          <a:xfrm>
            <a:off x="6111515" y="5512117"/>
            <a:ext cx="1604865"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355530" y="5059561"/>
            <a:ext cx="1116833" cy="369332"/>
          </a:xfrm>
          <a:prstGeom prst="rect">
            <a:avLst/>
          </a:prstGeom>
          <a:noFill/>
        </p:spPr>
        <p:txBody>
          <a:bodyPr wrap="square" rtlCol="0">
            <a:spAutoFit/>
          </a:bodyPr>
          <a:lstStyle/>
          <a:p>
            <a:r>
              <a:rPr lang="en-US" smtClean="0"/>
              <a:t>Kết quả</a:t>
            </a:r>
            <a:endParaRPr lang="en-US"/>
          </a:p>
        </p:txBody>
      </p:sp>
      <p:cxnSp>
        <p:nvCxnSpPr>
          <p:cNvPr id="16" name="Straight Connector 15"/>
          <p:cNvCxnSpPr/>
          <p:nvPr/>
        </p:nvCxnSpPr>
        <p:spPr>
          <a:xfrm>
            <a:off x="4180114" y="3620278"/>
            <a:ext cx="27992" cy="29516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835686" y="2138426"/>
            <a:ext cx="1116833" cy="369332"/>
          </a:xfrm>
          <a:prstGeom prst="rect">
            <a:avLst/>
          </a:prstGeom>
          <a:noFill/>
        </p:spPr>
        <p:txBody>
          <a:bodyPr wrap="square" rtlCol="0">
            <a:spAutoFit/>
          </a:bodyPr>
          <a:lstStyle/>
          <a:p>
            <a:r>
              <a:rPr lang="en-US" altLang="en-US">
                <a:sym typeface="Symbol" panose="05050102010706020507" pitchFamily="18" charset="2"/>
              </a:rPr>
              <a:t>KQTHI</a:t>
            </a:r>
            <a:endParaRPr lang="en-US"/>
          </a:p>
        </p:txBody>
      </p:sp>
      <p:sp>
        <p:nvSpPr>
          <p:cNvPr id="8" name="TextBox 7"/>
          <p:cNvSpPr txBox="1"/>
          <p:nvPr/>
        </p:nvSpPr>
        <p:spPr>
          <a:xfrm>
            <a:off x="4299831" y="4147799"/>
            <a:ext cx="3484091" cy="830997"/>
          </a:xfrm>
          <a:prstGeom prst="rect">
            <a:avLst/>
          </a:prstGeom>
          <a:noFill/>
        </p:spPr>
        <p:txBody>
          <a:bodyPr wrap="square" rtlCol="0">
            <a:spAutoFit/>
          </a:bodyPr>
          <a:lstStyle/>
          <a:p>
            <a:r>
              <a:rPr lang="en-US" altLang="en-US" sz="2400">
                <a:sym typeface="Symbol" panose="05050102010706020507" pitchFamily="18" charset="2"/>
              </a:rPr>
              <a:t>Select </a:t>
            </a:r>
            <a:r>
              <a:rPr lang="en-US" altLang="en-US" sz="2400">
                <a:solidFill>
                  <a:srgbClr val="FF0000"/>
                </a:solidFill>
                <a:sym typeface="Symbol" panose="05050102010706020507" pitchFamily="18" charset="2"/>
              </a:rPr>
              <a:t>distinct</a:t>
            </a:r>
            <a:r>
              <a:rPr lang="en-US" altLang="en-US" sz="2400">
                <a:sym typeface="Symbol" panose="05050102010706020507" pitchFamily="18" charset="2"/>
              </a:rPr>
              <a:t> </a:t>
            </a:r>
            <a:r>
              <a:rPr lang="en-US" altLang="en-US" sz="2400" smtClean="0">
                <a:sym typeface="Symbol" panose="05050102010706020507" pitchFamily="18" charset="2"/>
              </a:rPr>
              <a:t>MaMH</a:t>
            </a:r>
          </a:p>
          <a:p>
            <a:r>
              <a:rPr lang="en-US" altLang="en-US" sz="2400">
                <a:sym typeface="Symbol" panose="05050102010706020507" pitchFamily="18" charset="2"/>
              </a:rPr>
              <a:t>From  KQTHI</a:t>
            </a:r>
            <a:endParaRPr lang="en-US" sz="2400"/>
          </a:p>
        </p:txBody>
      </p:sp>
      <p:sp>
        <p:nvSpPr>
          <p:cNvPr id="18" name="TextBox 17"/>
          <p:cNvSpPr txBox="1"/>
          <p:nvPr/>
        </p:nvSpPr>
        <p:spPr>
          <a:xfrm>
            <a:off x="356180" y="3837771"/>
            <a:ext cx="2798860" cy="954107"/>
          </a:xfrm>
          <a:prstGeom prst="rect">
            <a:avLst/>
          </a:prstGeom>
          <a:noFill/>
        </p:spPr>
        <p:txBody>
          <a:bodyPr wrap="square" rtlCol="0">
            <a:spAutoFit/>
          </a:bodyPr>
          <a:lstStyle/>
          <a:p>
            <a:r>
              <a:rPr lang="en-US" altLang="en-US" sz="2800">
                <a:sym typeface="Symbol" panose="05050102010706020507" pitchFamily="18" charset="2"/>
              </a:rPr>
              <a:t>Select </a:t>
            </a:r>
            <a:r>
              <a:rPr lang="en-US" altLang="en-US" sz="2800" smtClean="0">
                <a:sym typeface="Symbol" panose="05050102010706020507" pitchFamily="18" charset="2"/>
              </a:rPr>
              <a:t>MaMH</a:t>
            </a:r>
          </a:p>
          <a:p>
            <a:r>
              <a:rPr lang="en-US" altLang="en-US" sz="2800">
                <a:sym typeface="Symbol" panose="05050102010706020507" pitchFamily="18" charset="2"/>
              </a:rPr>
              <a:t>From  KQTHI</a:t>
            </a:r>
            <a:endParaRPr lang="en-US" sz="2800"/>
          </a:p>
        </p:txBody>
      </p:sp>
    </p:spTree>
    <p:extLst>
      <p:ext uri="{BB962C8B-B14F-4D97-AF65-F5344CB8AC3E}">
        <p14:creationId xmlns:p14="http://schemas.microsoft.com/office/powerpoint/2010/main" val="420626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circle(in)">
                                      <p:cBhvr>
                                        <p:cTn id="7" dur="20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circle(in)">
                                      <p:cBhvr>
                                        <p:cTn id="12" dur="2000"/>
                                        <p:tgtEl>
                                          <p:spTgt spid="7">
                                            <p:txEl>
                                              <p:pRg st="3" end="3"/>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circle(in)">
                                      <p:cBhvr>
                                        <p:cTn id="15" dur="2000"/>
                                        <p:tgtEl>
                                          <p:spTgt spid="7">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animEffect transition="in" filter="circle(in)">
                                      <p:cBhvr>
                                        <p:cTn id="20" dur="2000"/>
                                        <p:tgtEl>
                                          <p:spTgt spid="7">
                                            <p:txEl>
                                              <p:pRg st="5" end="5"/>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circle(in)">
                                      <p:cBhvr>
                                        <p:cTn id="23" dur="2000"/>
                                        <p:tgtEl>
                                          <p:spTgt spid="4"/>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circle(in)">
                                      <p:cBhvr>
                                        <p:cTn id="26" dur="20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circle(in)">
                                      <p:cBhvr>
                                        <p:cTn id="31" dur="20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circle(in)">
                                      <p:cBhvr>
                                        <p:cTn id="36" dur="2000"/>
                                        <p:tgtEl>
                                          <p:spTgt spid="3"/>
                                        </p:tgtEl>
                                      </p:cBhvr>
                                    </p:animEffect>
                                  </p:childTnLst>
                                </p:cTn>
                              </p:par>
                              <p:par>
                                <p:cTn id="37" presetID="6" presetClass="entr" presetSubtype="16"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circle(in)">
                                      <p:cBhvr>
                                        <p:cTn id="39" dur="2000"/>
                                        <p:tgtEl>
                                          <p:spTgt spid="5"/>
                                        </p:tgtEl>
                                      </p:cBhvr>
                                    </p:animEffect>
                                  </p:childTnLst>
                                </p:cTn>
                              </p:par>
                              <p:par>
                                <p:cTn id="40" presetID="6" presetClass="entr" presetSubtype="16"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circle(in)">
                                      <p:cBhvr>
                                        <p:cTn id="42" dur="20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circle(in)">
                                      <p:cBhvr>
                                        <p:cTn id="47" dur="20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circle(in)">
                                      <p:cBhvr>
                                        <p:cTn id="52" dur="20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circle(in)">
                                      <p:cBhvr>
                                        <p:cTn id="57" dur="2000"/>
                                        <p:tgtEl>
                                          <p:spTgt spid="15"/>
                                        </p:tgtEl>
                                      </p:cBhvr>
                                    </p:animEffect>
                                  </p:childTnLst>
                                </p:cTn>
                              </p:par>
                              <p:par>
                                <p:cTn id="58" presetID="6" presetClass="entr" presetSubtype="16" fill="hold"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circle(in)">
                                      <p:cBhvr>
                                        <p:cTn id="60" dur="2000"/>
                                        <p:tgtEl>
                                          <p:spTgt spid="13"/>
                                        </p:tgtEl>
                                      </p:cBhvr>
                                    </p:animEffect>
                                  </p:childTnLst>
                                </p:cTn>
                              </p:par>
                              <p:par>
                                <p:cTn id="61" presetID="6" presetClass="entr" presetSubtype="16" fill="hold"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circle(in)">
                                      <p:cBhvr>
                                        <p:cTn id="63"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17" grpId="0"/>
      <p:bldP spid="8"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6</a:t>
            </a:fld>
            <a:endParaRPr lang="en-US"/>
          </a:p>
        </p:txBody>
      </p:sp>
      <p:sp>
        <p:nvSpPr>
          <p:cNvPr id="7" name="Rectangle 5"/>
          <p:cNvSpPr>
            <a:spLocks noGrp="1" noChangeArrowheads="1"/>
          </p:cNvSpPr>
          <p:nvPr>
            <p:ph type="body" idx="4294967295"/>
          </p:nvPr>
        </p:nvSpPr>
        <p:spPr>
          <a:xfrm>
            <a:off x="333861" y="345233"/>
            <a:ext cx="11699298" cy="5999194"/>
          </a:xfrm>
          <a:prstGeom prst="rect">
            <a:avLst/>
          </a:prstGeom>
        </p:spPr>
        <p:txBody>
          <a:bodyPr>
            <a:normAutofit/>
          </a:bodyPr>
          <a:lstStyle/>
          <a:p>
            <a:pPr marL="514350" indent="-514350" eaLnBrk="1" hangingPunct="1">
              <a:buFont typeface="+mj-lt"/>
              <a:buAutoNum type="arabicPeriod" startAt="2"/>
              <a:defRPr/>
            </a:pPr>
            <a:r>
              <a:rPr lang="en-US" altLang="en-US" b="1" smtClean="0">
                <a:latin typeface="Arial" panose="020B0604020202020204" pitchFamily="34" charset="0"/>
                <a:cs typeface="Arial" panose="020B0604020202020204" pitchFamily="34" charset="0"/>
              </a:rPr>
              <a:t>Truy vấn trên một quan hệ (tt.): </a:t>
            </a:r>
          </a:p>
          <a:p>
            <a:pPr eaLnBrk="1" hangingPunct="1">
              <a:lnSpc>
                <a:spcPct val="100000"/>
              </a:lnSpc>
              <a:buFont typeface="Wingdings" panose="05000000000000000000" pitchFamily="2" charset="2"/>
              <a:buChar char="§"/>
              <a:defRPr/>
            </a:pPr>
            <a:r>
              <a:rPr lang="en-US" altLang="en-US" sz="2600" smtClean="0">
                <a:sym typeface="Symbol" panose="05050102010706020507" pitchFamily="18" charset="2"/>
              </a:rPr>
              <a:t>Ở mệnh đề Select có thể có biểu thức số học tính toán trên các thuộc tính</a:t>
            </a:r>
          </a:p>
          <a:p>
            <a:pPr marL="0" indent="0">
              <a:lnSpc>
                <a:spcPct val="100000"/>
              </a:lnSpc>
              <a:buNone/>
              <a:defRPr/>
            </a:pPr>
            <a:r>
              <a:rPr lang="en-US" altLang="en-US" sz="2600" smtClean="0">
                <a:sym typeface="Symbol" panose="05050102010706020507" pitchFamily="18" charset="2"/>
              </a:rPr>
              <a:t>Vd. </a:t>
            </a:r>
          </a:p>
          <a:p>
            <a:pPr marL="0" indent="0">
              <a:lnSpc>
                <a:spcPct val="100000"/>
              </a:lnSpc>
              <a:buNone/>
              <a:defRPr/>
            </a:pPr>
            <a:r>
              <a:rPr lang="en-US" altLang="en-US" sz="2600" smtClean="0">
                <a:sym typeface="Symbol" panose="05050102010706020507" pitchFamily="18" charset="2"/>
              </a:rPr>
              <a:t>NV(maNV </a:t>
            </a:r>
            <a:r>
              <a:rPr kumimoji="1" lang="en-US" altLang="en-US" b="1"/>
              <a:t>char</a:t>
            </a:r>
            <a:r>
              <a:rPr kumimoji="1" lang="en-US" altLang="en-US"/>
              <a:t>(5)</a:t>
            </a:r>
            <a:r>
              <a:rPr lang="en-US" altLang="en-US" sz="2600" smtClean="0">
                <a:sym typeface="Symbol" panose="05050102010706020507" pitchFamily="18" charset="2"/>
              </a:rPr>
              <a:t>, TenNV </a:t>
            </a:r>
            <a:r>
              <a:rPr lang="en-US" altLang="en-US" sz="2600" b="1" smtClean="0">
                <a:sym typeface="Symbol" panose="05050102010706020507" pitchFamily="18" charset="2"/>
              </a:rPr>
              <a:t>n</a:t>
            </a:r>
            <a:r>
              <a:rPr kumimoji="1" lang="en-US" altLang="en-US" b="1" smtClean="0"/>
              <a:t>varchar</a:t>
            </a:r>
            <a:r>
              <a:rPr kumimoji="1" lang="en-US" altLang="en-US" smtClean="0"/>
              <a:t>(20)</a:t>
            </a:r>
            <a:r>
              <a:rPr lang="en-US" altLang="en-US" sz="2600" smtClean="0">
                <a:sym typeface="Symbol" panose="05050102010706020507" pitchFamily="18" charset="2"/>
              </a:rPr>
              <a:t>, MaPB </a:t>
            </a:r>
            <a:r>
              <a:rPr kumimoji="1" lang="en-US" altLang="en-US" sz="2400" b="1"/>
              <a:t>char</a:t>
            </a:r>
            <a:r>
              <a:rPr kumimoji="1" lang="en-US" altLang="en-US" sz="2400"/>
              <a:t>(5</a:t>
            </a:r>
            <a:r>
              <a:rPr kumimoji="1" lang="en-US" altLang="en-US" sz="2400" smtClean="0"/>
              <a:t>), </a:t>
            </a:r>
            <a:r>
              <a:rPr lang="en-US" altLang="en-US" sz="2600" smtClean="0">
                <a:sym typeface="Symbol" panose="05050102010706020507" pitchFamily="18" charset="2"/>
              </a:rPr>
              <a:t>Luong </a:t>
            </a:r>
            <a:r>
              <a:rPr kumimoji="1" lang="en-US" altLang="en-US" b="1" smtClean="0">
                <a:sym typeface="Symbol" panose="05050102010706020507" pitchFamily="18" charset="2"/>
              </a:rPr>
              <a:t>real</a:t>
            </a:r>
            <a:r>
              <a:rPr kumimoji="1" lang="en-US" altLang="en-US" smtClean="0"/>
              <a:t>)</a:t>
            </a:r>
          </a:p>
          <a:p>
            <a:pPr marL="0" indent="0">
              <a:lnSpc>
                <a:spcPct val="100000"/>
              </a:lnSpc>
              <a:buNone/>
              <a:defRPr/>
            </a:pPr>
            <a:r>
              <a:rPr kumimoji="1" lang="en-US" altLang="en-US" sz="2600" smtClean="0">
                <a:sym typeface="Symbol" panose="05050102010706020507" pitchFamily="18" charset="2"/>
              </a:rPr>
              <a:t>Lập danh sách thưởng cho tất cả NV 2 tháng lương</a:t>
            </a:r>
            <a:r>
              <a:rPr lang="en-US" altLang="en-US" sz="2600" smtClean="0">
                <a:sym typeface="Symbol" panose="05050102010706020507" pitchFamily="18" charset="2"/>
              </a:rPr>
              <a:t> 				</a:t>
            </a:r>
            <a:endParaRPr lang="en-US" altLang="en-US" sz="2600" smtClean="0"/>
          </a:p>
          <a:p>
            <a:pPr marL="342900" lvl="1" indent="0" eaLnBrk="1" hangingPunct="1">
              <a:buFont typeface="Arial" panose="020B0604020202020204" pitchFamily="34" charset="0"/>
              <a:buNone/>
              <a:defRPr/>
            </a:pPr>
            <a:endParaRPr lang="en-US" altLang="en-US" sz="2100" smtClean="0"/>
          </a:p>
          <a:p>
            <a:pPr marL="0" lvl="1" indent="0" eaLnBrk="1" hangingPunct="1">
              <a:spcBef>
                <a:spcPts val="750"/>
              </a:spcBef>
              <a:buNone/>
              <a:defRPr/>
            </a:pPr>
            <a:endParaRPr lang="en-US" altLang="en-US" sz="2400" b="1" smtClean="0">
              <a:latin typeface="Arial" panose="020B0604020202020204" pitchFamily="34" charset="0"/>
              <a:cs typeface="Arial" panose="020B0604020202020204" pitchFamily="34" charset="0"/>
            </a:endParaRPr>
          </a:p>
        </p:txBody>
      </p:sp>
      <p:sp>
        <p:nvSpPr>
          <p:cNvPr id="3" name="TextBox 2"/>
          <p:cNvSpPr txBox="1"/>
          <p:nvPr/>
        </p:nvSpPr>
        <p:spPr>
          <a:xfrm>
            <a:off x="333860" y="3144416"/>
            <a:ext cx="5301829" cy="954107"/>
          </a:xfrm>
          <a:prstGeom prst="rect">
            <a:avLst/>
          </a:prstGeom>
          <a:noFill/>
        </p:spPr>
        <p:txBody>
          <a:bodyPr wrap="square" rtlCol="0">
            <a:spAutoFit/>
          </a:bodyPr>
          <a:lstStyle/>
          <a:p>
            <a:r>
              <a:rPr lang="en-US" sz="2800" smtClean="0"/>
              <a:t>Select maNV, TenNV, luong * 2 </a:t>
            </a:r>
          </a:p>
          <a:p>
            <a:r>
              <a:rPr lang="en-US" sz="2800" smtClean="0"/>
              <a:t>From NV</a:t>
            </a:r>
            <a:endParaRPr lang="en-US" sz="2800"/>
          </a:p>
        </p:txBody>
      </p:sp>
      <p:pic>
        <p:nvPicPr>
          <p:cNvPr id="12" name="Picture 11"/>
          <p:cNvPicPr/>
          <p:nvPr/>
        </p:nvPicPr>
        <p:blipFill rotWithShape="1">
          <a:blip r:embed="rId2"/>
          <a:srcRect l="17529" t="53842" r="68726" b="38335"/>
          <a:stretch/>
        </p:blipFill>
        <p:spPr bwMode="auto">
          <a:xfrm>
            <a:off x="6877050" y="3053475"/>
            <a:ext cx="3834492" cy="1045047"/>
          </a:xfrm>
          <a:prstGeom prst="rect">
            <a:avLst/>
          </a:prstGeom>
          <a:ln>
            <a:noFill/>
          </a:ln>
          <a:extLst>
            <a:ext uri="{53640926-AAD7-44D8-BBD7-CCE9431645EC}">
              <a14:shadowObscured xmlns:a14="http://schemas.microsoft.com/office/drawing/2010/main"/>
            </a:ext>
          </a:extLst>
        </p:spPr>
      </p:pic>
      <p:cxnSp>
        <p:nvCxnSpPr>
          <p:cNvPr id="13" name="Straight Arrow Connector 12"/>
          <p:cNvCxnSpPr/>
          <p:nvPr/>
        </p:nvCxnSpPr>
        <p:spPr>
          <a:xfrm>
            <a:off x="5635690" y="3434849"/>
            <a:ext cx="1156996"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3861" y="4544008"/>
            <a:ext cx="7429208" cy="954107"/>
          </a:xfrm>
          <a:prstGeom prst="rect">
            <a:avLst/>
          </a:prstGeom>
          <a:noFill/>
        </p:spPr>
        <p:txBody>
          <a:bodyPr wrap="square" rtlCol="0">
            <a:spAutoFit/>
          </a:bodyPr>
          <a:lstStyle/>
          <a:p>
            <a:r>
              <a:rPr lang="en-US" sz="2800" smtClean="0"/>
              <a:t>Select maNV, TenNV, luong * 2 </a:t>
            </a:r>
            <a:r>
              <a:rPr lang="en-US" sz="2800" smtClean="0">
                <a:solidFill>
                  <a:srgbClr val="FF0000"/>
                </a:solidFill>
              </a:rPr>
              <a:t>as Tienthuong </a:t>
            </a:r>
          </a:p>
          <a:p>
            <a:r>
              <a:rPr lang="en-US" sz="2800" smtClean="0"/>
              <a:t>From NV</a:t>
            </a:r>
            <a:endParaRPr lang="en-US" sz="2800"/>
          </a:p>
        </p:txBody>
      </p:sp>
      <p:pic>
        <p:nvPicPr>
          <p:cNvPr id="15" name="Picture 14"/>
          <p:cNvPicPr/>
          <p:nvPr/>
        </p:nvPicPr>
        <p:blipFill rotWithShape="1">
          <a:blip r:embed="rId3"/>
          <a:srcRect l="17324" t="53699" r="71368" b="38316"/>
          <a:stretch/>
        </p:blipFill>
        <p:spPr bwMode="auto">
          <a:xfrm>
            <a:off x="6877049" y="5382259"/>
            <a:ext cx="3834493" cy="1052195"/>
          </a:xfrm>
          <a:prstGeom prst="rect">
            <a:avLst/>
          </a:prstGeom>
          <a:ln>
            <a:noFill/>
          </a:ln>
          <a:extLst>
            <a:ext uri="{53640926-AAD7-44D8-BBD7-CCE9431645EC}">
              <a14:shadowObscured xmlns:a14="http://schemas.microsoft.com/office/drawing/2010/main"/>
            </a:ext>
          </a:extLst>
        </p:spPr>
      </p:pic>
      <p:cxnSp>
        <p:nvCxnSpPr>
          <p:cNvPr id="16" name="Straight Arrow Connector 15"/>
          <p:cNvCxnSpPr/>
          <p:nvPr/>
        </p:nvCxnSpPr>
        <p:spPr>
          <a:xfrm>
            <a:off x="5225143" y="6000767"/>
            <a:ext cx="1156996"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8836089" y="3154930"/>
            <a:ext cx="1875453" cy="559837"/>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9265297" y="5635689"/>
            <a:ext cx="1567543" cy="365077"/>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506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circle(in)">
                                      <p:cBhvr>
                                        <p:cTn id="7" dur="2000"/>
                                        <p:tgtEl>
                                          <p:spTgt spid="7">
                                            <p:txEl>
                                              <p:pRg st="2" end="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circle(in)">
                                      <p:cBhvr>
                                        <p:cTn id="10" dur="2000"/>
                                        <p:tgtEl>
                                          <p:spTgt spid="7">
                                            <p:txEl>
                                              <p:pRg st="3" end="3"/>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circle(in)">
                                      <p:cBhvr>
                                        <p:cTn id="13" dur="2000"/>
                                        <p:tgtEl>
                                          <p:spTgt spid="7">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circle(in)">
                                      <p:cBhvr>
                                        <p:cTn id="18" dur="2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ircle(in)">
                                      <p:cBhvr>
                                        <p:cTn id="23" dur="2000"/>
                                        <p:tgtEl>
                                          <p:spTgt spid="13"/>
                                        </p:tgtEl>
                                      </p:cBhvr>
                                    </p:animEffect>
                                  </p:childTnLst>
                                </p:cTn>
                              </p:par>
                              <p:par>
                                <p:cTn id="24" presetID="6" presetClass="entr" presetSubtype="16"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circle(in)">
                                      <p:cBhvr>
                                        <p:cTn id="26" dur="2000"/>
                                        <p:tgtEl>
                                          <p:spTgt spid="12"/>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circle(in)">
                                      <p:cBhvr>
                                        <p:cTn id="29" dur="20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circle(in)">
                                      <p:cBhvr>
                                        <p:cTn id="34" dur="2000"/>
                                        <p:tgtEl>
                                          <p:spTgt spid="14"/>
                                        </p:tgtEl>
                                      </p:cBhvr>
                                    </p:animEffect>
                                  </p:childTnLst>
                                </p:cTn>
                              </p:par>
                              <p:par>
                                <p:cTn id="35" presetID="6" presetClass="entr" presetSubtype="16"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circle(in)">
                                      <p:cBhvr>
                                        <p:cTn id="37" dur="2000"/>
                                        <p:tgtEl>
                                          <p:spTgt spid="15"/>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circle(in)">
                                      <p:cBhvr>
                                        <p:cTn id="40" dur="2000"/>
                                        <p:tgtEl>
                                          <p:spTgt spid="18"/>
                                        </p:tgtEl>
                                      </p:cBhvr>
                                    </p:animEffect>
                                  </p:childTnLst>
                                </p:cTn>
                              </p:par>
                              <p:par>
                                <p:cTn id="41" presetID="6" presetClass="entr" presetSubtype="16"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circle(in)">
                                      <p:cBhvr>
                                        <p:cTn id="43"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7</a:t>
            </a:fld>
            <a:endParaRPr lang="en-US"/>
          </a:p>
        </p:txBody>
      </p:sp>
      <p:sp>
        <p:nvSpPr>
          <p:cNvPr id="7" name="Rectangle 5"/>
          <p:cNvSpPr>
            <a:spLocks noGrp="1" noChangeArrowheads="1"/>
          </p:cNvSpPr>
          <p:nvPr>
            <p:ph type="body" idx="4294967295"/>
          </p:nvPr>
        </p:nvSpPr>
        <p:spPr>
          <a:xfrm>
            <a:off x="333861" y="345233"/>
            <a:ext cx="11329404" cy="5999194"/>
          </a:xfrm>
          <a:prstGeom prst="rect">
            <a:avLst/>
          </a:prstGeom>
        </p:spPr>
        <p:txBody>
          <a:bodyPr>
            <a:normAutofit/>
          </a:bodyPr>
          <a:lstStyle/>
          <a:p>
            <a:pPr marL="514350" indent="-514350" eaLnBrk="1" hangingPunct="1">
              <a:buFont typeface="+mj-lt"/>
              <a:buAutoNum type="arabicPeriod" startAt="2"/>
              <a:defRPr/>
            </a:pPr>
            <a:r>
              <a:rPr lang="en-US" altLang="en-US" b="1" smtClean="0">
                <a:latin typeface="Arial" panose="020B0604020202020204" pitchFamily="34" charset="0"/>
                <a:cs typeface="Arial" panose="020B0604020202020204" pitchFamily="34" charset="0"/>
              </a:rPr>
              <a:t>Truy vấn trên một quan hệ (tt): </a:t>
            </a:r>
          </a:p>
          <a:p>
            <a:pPr eaLnBrk="1" hangingPunct="1">
              <a:lnSpc>
                <a:spcPct val="100000"/>
              </a:lnSpc>
              <a:buFont typeface="Wingdings" panose="05000000000000000000" pitchFamily="2" charset="2"/>
              <a:buChar char="§"/>
              <a:defRPr/>
            </a:pPr>
            <a:r>
              <a:rPr lang="en-US" altLang="en-US" sz="2600" b="1" smtClean="0"/>
              <a:t>Phép chọn</a:t>
            </a:r>
            <a:r>
              <a:rPr lang="en-US" altLang="en-US" sz="2600" smtClean="0"/>
              <a:t>: Lấy các dòng trong quan hệ input thỏa điều kiện cho trước. </a:t>
            </a:r>
          </a:p>
          <a:p>
            <a:pPr marL="0" indent="0" eaLnBrk="1" hangingPunct="1">
              <a:lnSpc>
                <a:spcPct val="100000"/>
              </a:lnSpc>
              <a:buNone/>
              <a:defRPr/>
            </a:pPr>
            <a:r>
              <a:rPr lang="en-US" altLang="en-US" sz="2600" smtClean="0"/>
              <a:t>     Select  </a:t>
            </a:r>
            <a:r>
              <a:rPr lang="en-US" altLang="en-US" sz="2600">
                <a:sym typeface="Symbol" panose="05050102010706020507" pitchFamily="18" charset="2"/>
              </a:rPr>
              <a:t>&lt;tên cột 1&gt;, &lt;tên cột 1&gt;, …</a:t>
            </a:r>
            <a:endParaRPr lang="en-US" altLang="en-US" sz="2600" baseline="-25000">
              <a:sym typeface="Symbol" panose="05050102010706020507" pitchFamily="18" charset="2"/>
            </a:endParaRPr>
          </a:p>
          <a:p>
            <a:pPr marL="0" indent="0">
              <a:lnSpc>
                <a:spcPct val="100000"/>
              </a:lnSpc>
              <a:spcBef>
                <a:spcPts val="0"/>
              </a:spcBef>
              <a:buNone/>
              <a:defRPr/>
            </a:pPr>
            <a:r>
              <a:rPr lang="en-US" altLang="en-US" sz="2600">
                <a:sym typeface="Symbol" panose="05050102010706020507" pitchFamily="18" charset="2"/>
              </a:rPr>
              <a:t>     </a:t>
            </a:r>
            <a:r>
              <a:rPr lang="en-US" altLang="en-US" sz="2600" smtClean="0">
                <a:sym typeface="Symbol" panose="05050102010706020507" pitchFamily="18" charset="2"/>
              </a:rPr>
              <a:t>From </a:t>
            </a:r>
            <a:r>
              <a:rPr lang="en-US" altLang="en-US" sz="2600">
                <a:sym typeface="Symbol" panose="05050102010706020507" pitchFamily="18" charset="2"/>
              </a:rPr>
              <a:t>&lt; tên quan hệ</a:t>
            </a:r>
            <a:r>
              <a:rPr lang="en-US" altLang="en-US" sz="2600" smtClean="0">
                <a:sym typeface="Symbol" panose="05050102010706020507" pitchFamily="18" charset="2"/>
              </a:rPr>
              <a:t>&gt;</a:t>
            </a:r>
          </a:p>
          <a:p>
            <a:pPr marL="0" indent="0">
              <a:lnSpc>
                <a:spcPct val="100000"/>
              </a:lnSpc>
              <a:spcBef>
                <a:spcPts val="0"/>
              </a:spcBef>
              <a:buNone/>
              <a:defRPr/>
            </a:pPr>
            <a:r>
              <a:rPr lang="en-US" altLang="en-US" sz="2600">
                <a:sym typeface="Symbol" panose="05050102010706020507" pitchFamily="18" charset="2"/>
              </a:rPr>
              <a:t> </a:t>
            </a:r>
            <a:r>
              <a:rPr lang="en-US" altLang="en-US" sz="2600" smtClean="0">
                <a:sym typeface="Symbol" panose="05050102010706020507" pitchFamily="18" charset="2"/>
              </a:rPr>
              <a:t>    Where &lt;Biểu thức điều kiện&gt;</a:t>
            </a:r>
          </a:p>
          <a:p>
            <a:pPr marL="0" indent="0">
              <a:lnSpc>
                <a:spcPct val="100000"/>
              </a:lnSpc>
              <a:spcBef>
                <a:spcPts val="0"/>
              </a:spcBef>
              <a:buNone/>
              <a:defRPr/>
            </a:pPr>
            <a:r>
              <a:rPr lang="en-US" altLang="en-US" sz="2600" smtClean="0">
                <a:sym typeface="Symbol" panose="05050102010706020507" pitchFamily="18" charset="2"/>
              </a:rPr>
              <a:t>   - Vd. Tìm những SV thi môn học có mã ‘M01’ và đạt điểm trên 7</a:t>
            </a:r>
          </a:p>
          <a:p>
            <a:pPr marL="0" indent="0">
              <a:lnSpc>
                <a:spcPct val="100000"/>
              </a:lnSpc>
              <a:spcBef>
                <a:spcPts val="0"/>
              </a:spcBef>
              <a:buNone/>
              <a:defRPr/>
            </a:pPr>
            <a:r>
              <a:rPr lang="en-US" altLang="en-US" sz="2600" smtClean="0">
                <a:sym typeface="Symbol" panose="05050102010706020507" pitchFamily="18" charset="2"/>
              </a:rPr>
              <a:t>    KQTHI. 				</a:t>
            </a:r>
            <a:endParaRPr lang="en-US" altLang="en-US" sz="2600" smtClean="0"/>
          </a:p>
        </p:txBody>
      </p:sp>
      <p:graphicFrame>
        <p:nvGraphicFramePr>
          <p:cNvPr id="4" name="Table 3"/>
          <p:cNvGraphicFramePr>
            <a:graphicFrameLocks noGrp="1"/>
          </p:cNvGraphicFramePr>
          <p:nvPr>
            <p:extLst>
              <p:ext uri="{D42A27DB-BD31-4B8C-83A1-F6EECF244321}">
                <p14:modId xmlns:p14="http://schemas.microsoft.com/office/powerpoint/2010/main" val="373344331"/>
              </p:ext>
            </p:extLst>
          </p:nvPr>
        </p:nvGraphicFramePr>
        <p:xfrm>
          <a:off x="304140" y="3491390"/>
          <a:ext cx="3181711" cy="2225040"/>
        </p:xfrm>
        <a:graphic>
          <a:graphicData uri="http://schemas.openxmlformats.org/drawingml/2006/table">
            <a:tbl>
              <a:tblPr firstRow="1" bandRow="1">
                <a:tableStyleId>{5C22544A-7EE6-4342-B048-85BDC9FD1C3A}</a:tableStyleId>
              </a:tblPr>
              <a:tblGrid>
                <a:gridCol w="1376193">
                  <a:extLst>
                    <a:ext uri="{9D8B030D-6E8A-4147-A177-3AD203B41FA5}">
                      <a16:colId xmlns:a16="http://schemas.microsoft.com/office/drawing/2014/main" val="1856028819"/>
                    </a:ext>
                  </a:extLst>
                </a:gridCol>
                <a:gridCol w="928440">
                  <a:extLst>
                    <a:ext uri="{9D8B030D-6E8A-4147-A177-3AD203B41FA5}">
                      <a16:colId xmlns:a16="http://schemas.microsoft.com/office/drawing/2014/main" val="1857725832"/>
                    </a:ext>
                  </a:extLst>
                </a:gridCol>
                <a:gridCol w="877078">
                  <a:extLst>
                    <a:ext uri="{9D8B030D-6E8A-4147-A177-3AD203B41FA5}">
                      <a16:colId xmlns:a16="http://schemas.microsoft.com/office/drawing/2014/main" val="856297630"/>
                    </a:ext>
                  </a:extLst>
                </a:gridCol>
              </a:tblGrid>
              <a:tr h="370840">
                <a:tc>
                  <a:txBody>
                    <a:bodyPr/>
                    <a:lstStyle/>
                    <a:p>
                      <a:r>
                        <a:rPr lang="en-US" u="sng" smtClean="0"/>
                        <a:t>Ma</a:t>
                      </a:r>
                      <a:r>
                        <a:rPr lang="en-US" u="sng" baseline="0" smtClean="0"/>
                        <a:t>SV</a:t>
                      </a:r>
                      <a:endParaRPr lang="en-US" u="sng"/>
                    </a:p>
                  </a:txBody>
                  <a:tcPr/>
                </a:tc>
                <a:tc>
                  <a:txBody>
                    <a:bodyPr/>
                    <a:lstStyle/>
                    <a:p>
                      <a:r>
                        <a:rPr lang="en-US" u="sng" baseline="0" smtClean="0"/>
                        <a:t>MaMH</a:t>
                      </a:r>
                      <a:endParaRPr lang="en-US" u="sng"/>
                    </a:p>
                  </a:txBody>
                  <a:tcPr/>
                </a:tc>
                <a:tc>
                  <a:txBody>
                    <a:bodyPr/>
                    <a:lstStyle/>
                    <a:p>
                      <a:r>
                        <a:rPr lang="en-US" smtClean="0"/>
                        <a:t>Điem</a:t>
                      </a:r>
                      <a:endParaRPr lang="en-US"/>
                    </a:p>
                  </a:txBody>
                  <a:tcPr/>
                </a:tc>
                <a:extLst>
                  <a:ext uri="{0D108BD9-81ED-4DB2-BD59-A6C34878D82A}">
                    <a16:rowId xmlns:a16="http://schemas.microsoft.com/office/drawing/2014/main" val="3459075445"/>
                  </a:ext>
                </a:extLst>
              </a:tr>
              <a:tr h="370840">
                <a:tc>
                  <a:txBody>
                    <a:bodyPr/>
                    <a:lstStyle/>
                    <a:p>
                      <a:r>
                        <a:rPr lang="en-US" smtClean="0"/>
                        <a:t>14110</a:t>
                      </a:r>
                      <a:endParaRPr lang="en-US"/>
                    </a:p>
                  </a:txBody>
                  <a:tcPr/>
                </a:tc>
                <a:tc>
                  <a:txBody>
                    <a:bodyPr/>
                    <a:lstStyle/>
                    <a:p>
                      <a:r>
                        <a:rPr lang="en-US" smtClean="0"/>
                        <a:t>M01</a:t>
                      </a:r>
                      <a:endParaRPr lang="en-US"/>
                    </a:p>
                  </a:txBody>
                  <a:tcPr/>
                </a:tc>
                <a:tc>
                  <a:txBody>
                    <a:bodyPr/>
                    <a:lstStyle/>
                    <a:p>
                      <a:r>
                        <a:rPr lang="en-US" smtClean="0"/>
                        <a:t>8</a:t>
                      </a:r>
                      <a:endParaRPr lang="en-US"/>
                    </a:p>
                  </a:txBody>
                  <a:tcPr/>
                </a:tc>
                <a:extLst>
                  <a:ext uri="{0D108BD9-81ED-4DB2-BD59-A6C34878D82A}">
                    <a16:rowId xmlns:a16="http://schemas.microsoft.com/office/drawing/2014/main" val="4095053739"/>
                  </a:ext>
                </a:extLst>
              </a:tr>
              <a:tr h="370840">
                <a:tc>
                  <a:txBody>
                    <a:bodyPr/>
                    <a:lstStyle/>
                    <a:p>
                      <a:r>
                        <a:rPr lang="en-US" smtClean="0"/>
                        <a:t>14110</a:t>
                      </a:r>
                      <a:endParaRPr lang="en-US"/>
                    </a:p>
                  </a:txBody>
                  <a:tcPr/>
                </a:tc>
                <a:tc>
                  <a:txBody>
                    <a:bodyPr/>
                    <a:lstStyle/>
                    <a:p>
                      <a:r>
                        <a:rPr lang="en-US" smtClean="0"/>
                        <a:t>M02</a:t>
                      </a:r>
                      <a:endParaRPr lang="en-US"/>
                    </a:p>
                  </a:txBody>
                  <a:tcPr/>
                </a:tc>
                <a:tc>
                  <a:txBody>
                    <a:bodyPr/>
                    <a:lstStyle/>
                    <a:p>
                      <a:r>
                        <a:rPr lang="en-US" smtClean="0"/>
                        <a:t>7</a:t>
                      </a:r>
                      <a:endParaRPr lang="en-US"/>
                    </a:p>
                  </a:txBody>
                  <a:tcPr/>
                </a:tc>
                <a:extLst>
                  <a:ext uri="{0D108BD9-81ED-4DB2-BD59-A6C34878D82A}">
                    <a16:rowId xmlns:a16="http://schemas.microsoft.com/office/drawing/2014/main" val="3692683939"/>
                  </a:ext>
                </a:extLst>
              </a:tr>
              <a:tr h="370840">
                <a:tc>
                  <a:txBody>
                    <a:bodyPr/>
                    <a:lstStyle/>
                    <a:p>
                      <a:r>
                        <a:rPr lang="en-US" smtClean="0"/>
                        <a:t>14111</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M01</a:t>
                      </a:r>
                    </a:p>
                  </a:txBody>
                  <a:tcPr/>
                </a:tc>
                <a:tc>
                  <a:txBody>
                    <a:bodyPr/>
                    <a:lstStyle/>
                    <a:p>
                      <a:r>
                        <a:rPr lang="en-US" smtClean="0"/>
                        <a:t>8</a:t>
                      </a:r>
                      <a:endParaRPr lang="en-US"/>
                    </a:p>
                  </a:txBody>
                  <a:tcPr/>
                </a:tc>
                <a:extLst>
                  <a:ext uri="{0D108BD9-81ED-4DB2-BD59-A6C34878D82A}">
                    <a16:rowId xmlns:a16="http://schemas.microsoft.com/office/drawing/2014/main" val="3378198516"/>
                  </a:ext>
                </a:extLst>
              </a:tr>
              <a:tr h="370840">
                <a:tc>
                  <a:txBody>
                    <a:bodyPr/>
                    <a:lstStyle/>
                    <a:p>
                      <a:r>
                        <a:rPr lang="en-US" smtClean="0"/>
                        <a:t>15111</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M03</a:t>
                      </a:r>
                    </a:p>
                  </a:txBody>
                  <a:tcPr/>
                </a:tc>
                <a:tc>
                  <a:txBody>
                    <a:bodyPr/>
                    <a:lstStyle/>
                    <a:p>
                      <a:r>
                        <a:rPr lang="en-US" smtClean="0"/>
                        <a:t>4</a:t>
                      </a:r>
                      <a:endParaRPr lang="en-US"/>
                    </a:p>
                  </a:txBody>
                  <a:tcPr/>
                </a:tc>
                <a:extLst>
                  <a:ext uri="{0D108BD9-81ED-4DB2-BD59-A6C34878D82A}">
                    <a16:rowId xmlns:a16="http://schemas.microsoft.com/office/drawing/2014/main" val="147102670"/>
                  </a:ext>
                </a:extLst>
              </a:tr>
              <a:tr h="370840">
                <a:tc>
                  <a:txBody>
                    <a:bodyPr/>
                    <a:lstStyle/>
                    <a:p>
                      <a:r>
                        <a:rPr lang="en-US" smtClean="0"/>
                        <a:t>15112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M01</a:t>
                      </a:r>
                    </a:p>
                  </a:txBody>
                  <a:tcPr/>
                </a:tc>
                <a:tc>
                  <a:txBody>
                    <a:bodyPr/>
                    <a:lstStyle/>
                    <a:p>
                      <a:r>
                        <a:rPr lang="en-US" smtClean="0"/>
                        <a:t>5</a:t>
                      </a:r>
                      <a:endParaRPr lang="en-US"/>
                    </a:p>
                  </a:txBody>
                  <a:tcPr/>
                </a:tc>
                <a:extLst>
                  <a:ext uri="{0D108BD9-81ED-4DB2-BD59-A6C34878D82A}">
                    <a16:rowId xmlns:a16="http://schemas.microsoft.com/office/drawing/2014/main" val="3491309164"/>
                  </a:ext>
                </a:extLst>
              </a:tr>
            </a:tbl>
          </a:graphicData>
        </a:graphic>
      </p:graphicFrame>
      <p:sp>
        <p:nvSpPr>
          <p:cNvPr id="2" name="TextBox 1"/>
          <p:cNvSpPr txBox="1"/>
          <p:nvPr/>
        </p:nvSpPr>
        <p:spPr>
          <a:xfrm>
            <a:off x="3652074" y="3567646"/>
            <a:ext cx="5333306" cy="1292662"/>
          </a:xfrm>
          <a:prstGeom prst="rect">
            <a:avLst/>
          </a:prstGeom>
          <a:noFill/>
        </p:spPr>
        <p:txBody>
          <a:bodyPr wrap="square" rtlCol="0">
            <a:spAutoFit/>
          </a:bodyPr>
          <a:lstStyle/>
          <a:p>
            <a:pPr>
              <a:defRPr/>
            </a:pPr>
            <a:r>
              <a:rPr lang="en-US" altLang="en-US" sz="2600" smtClean="0">
                <a:sym typeface="Symbol" panose="05050102010706020507" pitchFamily="18" charset="2"/>
              </a:rPr>
              <a:t>Select  *</a:t>
            </a:r>
          </a:p>
          <a:p>
            <a:pPr>
              <a:defRPr/>
            </a:pPr>
            <a:r>
              <a:rPr lang="en-US" altLang="en-US" sz="2600" smtClean="0">
                <a:sym typeface="Symbol" panose="05050102010706020507" pitchFamily="18" charset="2"/>
              </a:rPr>
              <a:t>From </a:t>
            </a:r>
            <a:r>
              <a:rPr lang="en-US" altLang="en-US" sz="2600">
                <a:sym typeface="Symbol" panose="05050102010706020507" pitchFamily="18" charset="2"/>
              </a:rPr>
              <a:t>KQTHI</a:t>
            </a:r>
            <a:endParaRPr lang="en-US" altLang="en-US" sz="2600" smtClean="0">
              <a:sym typeface="Symbol" panose="05050102010706020507" pitchFamily="18" charset="2"/>
            </a:endParaRPr>
          </a:p>
          <a:p>
            <a:pPr>
              <a:defRPr/>
            </a:pPr>
            <a:r>
              <a:rPr lang="en-US" altLang="en-US" sz="2600" smtClean="0">
                <a:sym typeface="Symbol" panose="05050102010706020507" pitchFamily="18" charset="2"/>
              </a:rPr>
              <a:t>Where MaMH=‘M01’ and Diem &gt; 7</a:t>
            </a:r>
            <a:endParaRPr lang="en-US" altLang="en-US" sz="2600">
              <a:sym typeface="Symbol" panose="05050102010706020507" pitchFamily="18" charset="2"/>
            </a:endParaRPr>
          </a:p>
        </p:txBody>
      </p:sp>
      <p:graphicFrame>
        <p:nvGraphicFramePr>
          <p:cNvPr id="8" name="Table 7"/>
          <p:cNvGraphicFramePr>
            <a:graphicFrameLocks noGrp="1"/>
          </p:cNvGraphicFramePr>
          <p:nvPr>
            <p:extLst>
              <p:ext uri="{D42A27DB-BD31-4B8C-83A1-F6EECF244321}">
                <p14:modId xmlns:p14="http://schemas.microsoft.com/office/powerpoint/2010/main" val="1228475115"/>
              </p:ext>
            </p:extLst>
          </p:nvPr>
        </p:nvGraphicFramePr>
        <p:xfrm>
          <a:off x="7638326" y="5046107"/>
          <a:ext cx="3181711" cy="1112520"/>
        </p:xfrm>
        <a:graphic>
          <a:graphicData uri="http://schemas.openxmlformats.org/drawingml/2006/table">
            <a:tbl>
              <a:tblPr firstRow="1" bandRow="1">
                <a:tableStyleId>{5C22544A-7EE6-4342-B048-85BDC9FD1C3A}</a:tableStyleId>
              </a:tblPr>
              <a:tblGrid>
                <a:gridCol w="1376193">
                  <a:extLst>
                    <a:ext uri="{9D8B030D-6E8A-4147-A177-3AD203B41FA5}">
                      <a16:colId xmlns:a16="http://schemas.microsoft.com/office/drawing/2014/main" val="1856028819"/>
                    </a:ext>
                  </a:extLst>
                </a:gridCol>
                <a:gridCol w="928440">
                  <a:extLst>
                    <a:ext uri="{9D8B030D-6E8A-4147-A177-3AD203B41FA5}">
                      <a16:colId xmlns:a16="http://schemas.microsoft.com/office/drawing/2014/main" val="1857725832"/>
                    </a:ext>
                  </a:extLst>
                </a:gridCol>
                <a:gridCol w="877078">
                  <a:extLst>
                    <a:ext uri="{9D8B030D-6E8A-4147-A177-3AD203B41FA5}">
                      <a16:colId xmlns:a16="http://schemas.microsoft.com/office/drawing/2014/main" val="856297630"/>
                    </a:ext>
                  </a:extLst>
                </a:gridCol>
              </a:tblGrid>
              <a:tr h="370840">
                <a:tc>
                  <a:txBody>
                    <a:bodyPr/>
                    <a:lstStyle/>
                    <a:p>
                      <a:r>
                        <a:rPr lang="en-US" u="sng" smtClean="0"/>
                        <a:t>Ma</a:t>
                      </a:r>
                      <a:r>
                        <a:rPr lang="en-US" u="sng" baseline="0" smtClean="0"/>
                        <a:t>SV</a:t>
                      </a:r>
                      <a:endParaRPr lang="en-US" u="sng"/>
                    </a:p>
                  </a:txBody>
                  <a:tcPr/>
                </a:tc>
                <a:tc>
                  <a:txBody>
                    <a:bodyPr/>
                    <a:lstStyle/>
                    <a:p>
                      <a:r>
                        <a:rPr lang="en-US" u="sng" baseline="0" smtClean="0"/>
                        <a:t>MaMH</a:t>
                      </a:r>
                      <a:endParaRPr lang="en-US" u="sng"/>
                    </a:p>
                  </a:txBody>
                  <a:tcPr/>
                </a:tc>
                <a:tc>
                  <a:txBody>
                    <a:bodyPr/>
                    <a:lstStyle/>
                    <a:p>
                      <a:r>
                        <a:rPr lang="en-US" smtClean="0"/>
                        <a:t>Điem</a:t>
                      </a:r>
                      <a:endParaRPr lang="en-US"/>
                    </a:p>
                  </a:txBody>
                  <a:tcPr/>
                </a:tc>
                <a:extLst>
                  <a:ext uri="{0D108BD9-81ED-4DB2-BD59-A6C34878D82A}">
                    <a16:rowId xmlns:a16="http://schemas.microsoft.com/office/drawing/2014/main" val="3459075445"/>
                  </a:ext>
                </a:extLst>
              </a:tr>
              <a:tr h="370840">
                <a:tc>
                  <a:txBody>
                    <a:bodyPr/>
                    <a:lstStyle/>
                    <a:p>
                      <a:r>
                        <a:rPr lang="en-US" smtClean="0"/>
                        <a:t>14110</a:t>
                      </a:r>
                      <a:endParaRPr lang="en-US"/>
                    </a:p>
                  </a:txBody>
                  <a:tcPr/>
                </a:tc>
                <a:tc>
                  <a:txBody>
                    <a:bodyPr/>
                    <a:lstStyle/>
                    <a:p>
                      <a:r>
                        <a:rPr lang="en-US" smtClean="0"/>
                        <a:t>M01</a:t>
                      </a:r>
                      <a:endParaRPr lang="en-US"/>
                    </a:p>
                  </a:txBody>
                  <a:tcPr/>
                </a:tc>
                <a:tc>
                  <a:txBody>
                    <a:bodyPr/>
                    <a:lstStyle/>
                    <a:p>
                      <a:r>
                        <a:rPr lang="en-US" smtClean="0"/>
                        <a:t>8</a:t>
                      </a:r>
                      <a:endParaRPr lang="en-US"/>
                    </a:p>
                  </a:txBody>
                  <a:tcPr/>
                </a:tc>
                <a:extLst>
                  <a:ext uri="{0D108BD9-81ED-4DB2-BD59-A6C34878D82A}">
                    <a16:rowId xmlns:a16="http://schemas.microsoft.com/office/drawing/2014/main" val="4095053739"/>
                  </a:ext>
                </a:extLst>
              </a:tr>
              <a:tr h="370840">
                <a:tc>
                  <a:txBody>
                    <a:bodyPr/>
                    <a:lstStyle/>
                    <a:p>
                      <a:r>
                        <a:rPr lang="en-US" smtClean="0"/>
                        <a:t>14111</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M01</a:t>
                      </a:r>
                    </a:p>
                  </a:txBody>
                  <a:tcPr/>
                </a:tc>
                <a:tc>
                  <a:txBody>
                    <a:bodyPr/>
                    <a:lstStyle/>
                    <a:p>
                      <a:r>
                        <a:rPr lang="en-US" smtClean="0"/>
                        <a:t>8</a:t>
                      </a:r>
                      <a:endParaRPr lang="en-US"/>
                    </a:p>
                  </a:txBody>
                  <a:tcPr/>
                </a:tc>
                <a:extLst>
                  <a:ext uri="{0D108BD9-81ED-4DB2-BD59-A6C34878D82A}">
                    <a16:rowId xmlns:a16="http://schemas.microsoft.com/office/drawing/2014/main" val="3378198516"/>
                  </a:ext>
                </a:extLst>
              </a:tr>
            </a:tbl>
          </a:graphicData>
        </a:graphic>
      </p:graphicFrame>
      <p:grpSp>
        <p:nvGrpSpPr>
          <p:cNvPr id="11" name="Group 10"/>
          <p:cNvGrpSpPr/>
          <p:nvPr/>
        </p:nvGrpSpPr>
        <p:grpSpPr>
          <a:xfrm>
            <a:off x="5701003" y="5279674"/>
            <a:ext cx="1604877" cy="264846"/>
            <a:chOff x="6130212" y="4191584"/>
            <a:chExt cx="1604877" cy="264846"/>
          </a:xfrm>
        </p:grpSpPr>
        <p:cxnSp>
          <p:nvCxnSpPr>
            <p:cNvPr id="5" name="Straight Arrow Connector 4"/>
            <p:cNvCxnSpPr/>
            <p:nvPr/>
          </p:nvCxnSpPr>
          <p:spPr>
            <a:xfrm>
              <a:off x="6130224" y="4456430"/>
              <a:ext cx="1604865"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130212" y="4191584"/>
              <a:ext cx="0" cy="26484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55036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circle(in)">
                                      <p:cBhvr>
                                        <p:cTn id="7" dur="20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circle(in)">
                                      <p:cBhvr>
                                        <p:cTn id="12" dur="2000"/>
                                        <p:tgtEl>
                                          <p:spTgt spid="7">
                                            <p:txEl>
                                              <p:pRg st="2" end="2"/>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circle(in)">
                                      <p:cBhvr>
                                        <p:cTn id="15" dur="2000"/>
                                        <p:tgtEl>
                                          <p:spTgt spid="7">
                                            <p:txEl>
                                              <p:pRg st="3" end="3"/>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circle(in)">
                                      <p:cBhvr>
                                        <p:cTn id="18" dur="2000"/>
                                        <p:tgtEl>
                                          <p:spTgt spid="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circle(in)">
                                      <p:cBhvr>
                                        <p:cTn id="23" dur="2000"/>
                                        <p:tgtEl>
                                          <p:spTgt spid="7">
                                            <p:txEl>
                                              <p:pRg st="5" end="5"/>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Effect transition="in" filter="circle(in)">
                                      <p:cBhvr>
                                        <p:cTn id="26" dur="2000"/>
                                        <p:tgtEl>
                                          <p:spTgt spid="7">
                                            <p:txEl>
                                              <p:pRg st="6" end="6"/>
                                            </p:txEl>
                                          </p:spTgt>
                                        </p:tgtEl>
                                      </p:cBhvr>
                                    </p:animEffect>
                                  </p:childTnLst>
                                </p:cTn>
                              </p:par>
                              <p:par>
                                <p:cTn id="27" presetID="6" presetClass="entr" presetSubtype="16"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circle(in)">
                                      <p:cBhvr>
                                        <p:cTn id="29" dur="20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circle(in)">
                                      <p:cBhvr>
                                        <p:cTn id="34" dur="20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circle(in)">
                                      <p:cBhvr>
                                        <p:cTn id="39" dur="2000"/>
                                        <p:tgtEl>
                                          <p:spTgt spid="11"/>
                                        </p:tgtEl>
                                      </p:cBhvr>
                                    </p:animEffect>
                                  </p:childTnLst>
                                </p:cTn>
                              </p:par>
                              <p:par>
                                <p:cTn id="40" presetID="6" presetClass="entr" presetSubtype="16" fill="hold"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circle(in)">
                                      <p:cBhvr>
                                        <p:cTn id="4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8</a:t>
            </a:fld>
            <a:endParaRPr lang="en-US"/>
          </a:p>
        </p:txBody>
      </p:sp>
      <p:sp>
        <p:nvSpPr>
          <p:cNvPr id="7" name="Rectangle 5"/>
          <p:cNvSpPr>
            <a:spLocks noGrp="1" noChangeArrowheads="1"/>
          </p:cNvSpPr>
          <p:nvPr>
            <p:ph type="body" idx="4294967295"/>
          </p:nvPr>
        </p:nvSpPr>
        <p:spPr>
          <a:xfrm>
            <a:off x="333861" y="345233"/>
            <a:ext cx="11329404" cy="5999194"/>
          </a:xfrm>
          <a:prstGeom prst="rect">
            <a:avLst/>
          </a:prstGeom>
        </p:spPr>
        <p:txBody>
          <a:bodyPr>
            <a:normAutofit/>
          </a:bodyPr>
          <a:lstStyle/>
          <a:p>
            <a:pPr marL="514350" indent="-514350" eaLnBrk="1" hangingPunct="1">
              <a:buFont typeface="+mj-lt"/>
              <a:buAutoNum type="arabicPeriod" startAt="2"/>
              <a:defRPr/>
            </a:pPr>
            <a:r>
              <a:rPr lang="en-US" altLang="en-US" b="1" smtClean="0">
                <a:latin typeface="Arial" panose="020B0604020202020204" pitchFamily="34" charset="0"/>
                <a:cs typeface="Arial" panose="020B0604020202020204" pitchFamily="34" charset="0"/>
              </a:rPr>
              <a:t>Truy vấn trên một quan hệ (tt): </a:t>
            </a:r>
          </a:p>
          <a:p>
            <a:pPr marL="0" indent="0" eaLnBrk="1" hangingPunct="1">
              <a:lnSpc>
                <a:spcPct val="100000"/>
              </a:lnSpc>
              <a:buNone/>
              <a:defRPr/>
            </a:pPr>
            <a:r>
              <a:rPr lang="en-US" altLang="en-US" sz="2600" b="1" smtClean="0"/>
              <a:t>Các toán tử so sánh sử dụng trong biểu thức điều kiện</a:t>
            </a:r>
            <a:r>
              <a:rPr lang="en-US" altLang="en-US" sz="2600" smtClean="0"/>
              <a:t>:</a:t>
            </a:r>
          </a:p>
          <a:p>
            <a:pPr>
              <a:lnSpc>
                <a:spcPct val="100000"/>
              </a:lnSpc>
              <a:buFont typeface="Wingdings" panose="05000000000000000000" pitchFamily="2" charset="2"/>
              <a:buChar char="§"/>
              <a:defRPr/>
            </a:pPr>
            <a:r>
              <a:rPr lang="en-US" altLang="en-US" sz="2400" b="1" smtClean="0"/>
              <a:t>LIKE </a:t>
            </a:r>
            <a:r>
              <a:rPr lang="en-US" altLang="en-US" sz="2400" b="1"/>
              <a:t>và NOT </a:t>
            </a:r>
            <a:r>
              <a:rPr lang="en-US" altLang="en-US" sz="2400" b="1" smtClean="0"/>
              <a:t>LIKE</a:t>
            </a:r>
            <a:r>
              <a:rPr lang="en-US" altLang="en-US" sz="2400" smtClean="0"/>
              <a:t>: dùng trong so sánh chuỗi.</a:t>
            </a:r>
          </a:p>
          <a:p>
            <a:pPr marL="0" indent="0">
              <a:lnSpc>
                <a:spcPct val="100000"/>
              </a:lnSpc>
              <a:buNone/>
              <a:defRPr/>
            </a:pPr>
            <a:r>
              <a:rPr lang="en-US" altLang="en-US" sz="2400"/>
              <a:t> </a:t>
            </a:r>
            <a:r>
              <a:rPr lang="en-US" altLang="en-US" sz="2400" smtClean="0"/>
              <a:t>    - Các ký tự đại diện: ‘%’ (đại diện một nhóm ký tự bất kỳ), ‘_’ (đại diện 1 ký tự bất kỳ).</a:t>
            </a:r>
          </a:p>
          <a:p>
            <a:pPr marL="0" indent="0">
              <a:lnSpc>
                <a:spcPct val="100000"/>
              </a:lnSpc>
              <a:buNone/>
              <a:defRPr/>
            </a:pPr>
            <a:r>
              <a:rPr lang="en-US" altLang="en-US" sz="2400"/>
              <a:t> </a:t>
            </a:r>
            <a:r>
              <a:rPr lang="en-US" altLang="en-US" sz="2600" smtClean="0"/>
              <a:t>vd. </a:t>
            </a:r>
            <a:r>
              <a:rPr lang="en-US" altLang="en-US" sz="2600">
                <a:sym typeface="Symbol" panose="05050102010706020507" pitchFamily="18" charset="2"/>
              </a:rPr>
              <a:t>NV(maNV </a:t>
            </a:r>
            <a:r>
              <a:rPr kumimoji="1" lang="en-US" altLang="en-US" sz="2600" b="1"/>
              <a:t>char</a:t>
            </a:r>
            <a:r>
              <a:rPr kumimoji="1" lang="en-US" altLang="en-US" sz="2600"/>
              <a:t>(5)</a:t>
            </a:r>
            <a:r>
              <a:rPr lang="en-US" altLang="en-US" sz="2600">
                <a:sym typeface="Symbol" panose="05050102010706020507" pitchFamily="18" charset="2"/>
              </a:rPr>
              <a:t>, Hoten </a:t>
            </a:r>
            <a:r>
              <a:rPr lang="en-US" altLang="en-US" sz="2600" b="1">
                <a:sym typeface="Symbol" panose="05050102010706020507" pitchFamily="18" charset="2"/>
              </a:rPr>
              <a:t>n</a:t>
            </a:r>
            <a:r>
              <a:rPr kumimoji="1" lang="en-US" altLang="en-US" sz="2600" b="1"/>
              <a:t>varchar</a:t>
            </a:r>
            <a:r>
              <a:rPr kumimoji="1" lang="en-US" altLang="en-US" sz="2600"/>
              <a:t>(20)</a:t>
            </a:r>
            <a:r>
              <a:rPr lang="en-US" altLang="en-US" sz="2600">
                <a:sym typeface="Symbol" panose="05050102010706020507" pitchFamily="18" charset="2"/>
              </a:rPr>
              <a:t>, MaPB </a:t>
            </a:r>
            <a:r>
              <a:rPr kumimoji="1" lang="en-US" altLang="en-US" sz="2600" b="1"/>
              <a:t>char</a:t>
            </a:r>
            <a:r>
              <a:rPr kumimoji="1" lang="en-US" altLang="en-US" sz="2600"/>
              <a:t>(5), </a:t>
            </a:r>
            <a:r>
              <a:rPr lang="en-US" altLang="en-US" sz="2600">
                <a:sym typeface="Symbol" panose="05050102010706020507" pitchFamily="18" charset="2"/>
              </a:rPr>
              <a:t>Luong </a:t>
            </a:r>
            <a:r>
              <a:rPr kumimoji="1" lang="en-US" altLang="en-US" sz="2600" b="1">
                <a:sym typeface="Symbol" panose="05050102010706020507" pitchFamily="18" charset="2"/>
              </a:rPr>
              <a:t>real</a:t>
            </a:r>
            <a:r>
              <a:rPr kumimoji="1" lang="en-US" altLang="en-US" sz="2600"/>
              <a:t>)</a:t>
            </a:r>
          </a:p>
          <a:p>
            <a:pPr marL="0" indent="0">
              <a:lnSpc>
                <a:spcPct val="100000"/>
              </a:lnSpc>
              <a:buNone/>
              <a:defRPr/>
            </a:pPr>
            <a:r>
              <a:rPr lang="en-US" altLang="en-US" sz="2600" smtClean="0"/>
              <a:t>           Liệt kê các nhân viên họ Nguyễn</a:t>
            </a:r>
          </a:p>
        </p:txBody>
      </p:sp>
      <p:sp>
        <p:nvSpPr>
          <p:cNvPr id="2" name="TextBox 1"/>
          <p:cNvSpPr txBox="1"/>
          <p:nvPr/>
        </p:nvSpPr>
        <p:spPr>
          <a:xfrm>
            <a:off x="2849641" y="3825537"/>
            <a:ext cx="5333306" cy="1292662"/>
          </a:xfrm>
          <a:prstGeom prst="rect">
            <a:avLst/>
          </a:prstGeom>
          <a:noFill/>
        </p:spPr>
        <p:txBody>
          <a:bodyPr wrap="square" rtlCol="0">
            <a:spAutoFit/>
          </a:bodyPr>
          <a:lstStyle/>
          <a:p>
            <a:pPr>
              <a:defRPr/>
            </a:pPr>
            <a:r>
              <a:rPr lang="en-US" altLang="en-US" sz="2600" smtClean="0">
                <a:sym typeface="Symbol" panose="05050102010706020507" pitchFamily="18" charset="2"/>
              </a:rPr>
              <a:t>Select  Hoten</a:t>
            </a:r>
          </a:p>
          <a:p>
            <a:pPr>
              <a:defRPr/>
            </a:pPr>
            <a:r>
              <a:rPr lang="en-US" altLang="en-US" sz="2600" smtClean="0">
                <a:sym typeface="Symbol" panose="05050102010706020507" pitchFamily="18" charset="2"/>
              </a:rPr>
              <a:t>From NV</a:t>
            </a:r>
          </a:p>
          <a:p>
            <a:pPr>
              <a:defRPr/>
            </a:pPr>
            <a:r>
              <a:rPr lang="en-US" altLang="en-US" sz="2600" smtClean="0">
                <a:sym typeface="Symbol" panose="05050102010706020507" pitchFamily="18" charset="2"/>
              </a:rPr>
              <a:t>Where </a:t>
            </a:r>
            <a:r>
              <a:rPr lang="en-US" altLang="en-US" sz="2600" smtClean="0">
                <a:solidFill>
                  <a:srgbClr val="FF0000"/>
                </a:solidFill>
                <a:sym typeface="Symbol" panose="05050102010706020507" pitchFamily="18" charset="2"/>
              </a:rPr>
              <a:t>Hoten like N‘Nguyễn%’</a:t>
            </a:r>
            <a:endParaRPr lang="en-US" altLang="en-US" sz="2600">
              <a:solidFill>
                <a:srgbClr val="FF0000"/>
              </a:solidFill>
              <a:sym typeface="Symbol" panose="05050102010706020507" pitchFamily="18" charset="2"/>
            </a:endParaRPr>
          </a:p>
        </p:txBody>
      </p:sp>
    </p:spTree>
    <p:extLst>
      <p:ext uri="{BB962C8B-B14F-4D97-AF65-F5344CB8AC3E}">
        <p14:creationId xmlns:p14="http://schemas.microsoft.com/office/powerpoint/2010/main" val="127795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circle(in)">
                                      <p:cBhvr>
                                        <p:cTn id="7" dur="20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circle(in)">
                                      <p:cBhvr>
                                        <p:cTn id="12" dur="20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circle(in)">
                                      <p:cBhvr>
                                        <p:cTn id="17" dur="20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circle(in)">
                                      <p:cBhvr>
                                        <p:cTn id="22" dur="20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circle(in)">
                                      <p:cBhvr>
                                        <p:cTn id="27" dur="20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circle(in)">
                                      <p:cBhvr>
                                        <p:cTn id="3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9</a:t>
            </a:fld>
            <a:endParaRPr lang="en-US"/>
          </a:p>
        </p:txBody>
      </p:sp>
      <p:sp>
        <p:nvSpPr>
          <p:cNvPr id="7" name="Rectangle 5"/>
          <p:cNvSpPr>
            <a:spLocks noGrp="1" noChangeArrowheads="1"/>
          </p:cNvSpPr>
          <p:nvPr>
            <p:ph type="body" idx="4294967295"/>
          </p:nvPr>
        </p:nvSpPr>
        <p:spPr>
          <a:xfrm>
            <a:off x="333861" y="746449"/>
            <a:ext cx="11329404" cy="5597978"/>
          </a:xfrm>
          <a:prstGeom prst="rect">
            <a:avLst/>
          </a:prstGeom>
        </p:spPr>
        <p:txBody>
          <a:bodyPr>
            <a:normAutofit/>
          </a:bodyPr>
          <a:lstStyle/>
          <a:p>
            <a:pPr marL="514350" indent="-514350" eaLnBrk="1" hangingPunct="1">
              <a:buFont typeface="+mj-lt"/>
              <a:buAutoNum type="arabicPeriod" startAt="2"/>
              <a:defRPr/>
            </a:pPr>
            <a:r>
              <a:rPr lang="en-US" altLang="en-US" b="1" smtClean="0">
                <a:latin typeface="Arial" panose="020B0604020202020204" pitchFamily="34" charset="0"/>
                <a:cs typeface="Arial" panose="020B0604020202020204" pitchFamily="34" charset="0"/>
              </a:rPr>
              <a:t>Truy vấn trên một quan hệ (tt): </a:t>
            </a:r>
          </a:p>
          <a:p>
            <a:pPr marL="0" indent="0" eaLnBrk="1" hangingPunct="1">
              <a:lnSpc>
                <a:spcPct val="100000"/>
              </a:lnSpc>
              <a:buNone/>
              <a:defRPr/>
            </a:pPr>
            <a:r>
              <a:rPr lang="en-US" altLang="en-US" sz="2600" b="1" smtClean="0"/>
              <a:t>Các toán tử so sánh sử dụng trong biểu thức điều kiện</a:t>
            </a:r>
            <a:r>
              <a:rPr lang="en-US" altLang="en-US" sz="2600" smtClean="0"/>
              <a:t>:</a:t>
            </a:r>
          </a:p>
          <a:p>
            <a:pPr>
              <a:lnSpc>
                <a:spcPct val="100000"/>
              </a:lnSpc>
              <a:buFont typeface="Wingdings" panose="05000000000000000000" pitchFamily="2" charset="2"/>
              <a:buChar char="§"/>
              <a:defRPr/>
            </a:pPr>
            <a:r>
              <a:rPr lang="en-US" altLang="en-US" sz="2400" b="1"/>
              <a:t>[NOT] BETWEEN </a:t>
            </a:r>
            <a:r>
              <a:rPr lang="en-US" altLang="en-US" sz="2400" b="1" i="1"/>
              <a:t>min_value </a:t>
            </a:r>
            <a:r>
              <a:rPr lang="en-US" altLang="en-US" sz="2400" b="1"/>
              <a:t>AND </a:t>
            </a:r>
            <a:r>
              <a:rPr lang="en-US" altLang="en-US" sz="2400" b="1" i="1"/>
              <a:t>max_value</a:t>
            </a:r>
            <a:r>
              <a:rPr lang="en-US" altLang="en-US" sz="2400" smtClean="0"/>
              <a:t>.</a:t>
            </a:r>
          </a:p>
          <a:p>
            <a:pPr marL="0" indent="0">
              <a:lnSpc>
                <a:spcPct val="100000"/>
              </a:lnSpc>
              <a:buNone/>
              <a:defRPr/>
            </a:pPr>
            <a:r>
              <a:rPr lang="en-US" altLang="en-US" sz="2400" smtClean="0"/>
              <a:t>  </a:t>
            </a:r>
            <a:r>
              <a:rPr lang="en-US" altLang="en-US" sz="2600" smtClean="0"/>
              <a:t>vd. </a:t>
            </a:r>
            <a:r>
              <a:rPr lang="en-US" altLang="en-US" sz="2600">
                <a:sym typeface="Symbol" panose="05050102010706020507" pitchFamily="18" charset="2"/>
              </a:rPr>
              <a:t>NV(maNV </a:t>
            </a:r>
            <a:r>
              <a:rPr kumimoji="1" lang="en-US" altLang="en-US" sz="2600" b="1"/>
              <a:t>char</a:t>
            </a:r>
            <a:r>
              <a:rPr kumimoji="1" lang="en-US" altLang="en-US" sz="2600"/>
              <a:t>(5)</a:t>
            </a:r>
            <a:r>
              <a:rPr lang="en-US" altLang="en-US" sz="2600">
                <a:sym typeface="Symbol" panose="05050102010706020507" pitchFamily="18" charset="2"/>
              </a:rPr>
              <a:t>, Hoten </a:t>
            </a:r>
            <a:r>
              <a:rPr lang="en-US" altLang="en-US" sz="2600" b="1">
                <a:sym typeface="Symbol" panose="05050102010706020507" pitchFamily="18" charset="2"/>
              </a:rPr>
              <a:t>n</a:t>
            </a:r>
            <a:r>
              <a:rPr kumimoji="1" lang="en-US" altLang="en-US" sz="2600" b="1"/>
              <a:t>varchar</a:t>
            </a:r>
            <a:r>
              <a:rPr kumimoji="1" lang="en-US" altLang="en-US" sz="2600"/>
              <a:t>(20)</a:t>
            </a:r>
            <a:r>
              <a:rPr lang="en-US" altLang="en-US" sz="2600">
                <a:sym typeface="Symbol" panose="05050102010706020507" pitchFamily="18" charset="2"/>
              </a:rPr>
              <a:t>, MaPB </a:t>
            </a:r>
            <a:r>
              <a:rPr kumimoji="1" lang="en-US" altLang="en-US" sz="2600" b="1"/>
              <a:t>char</a:t>
            </a:r>
            <a:r>
              <a:rPr kumimoji="1" lang="en-US" altLang="en-US" sz="2600"/>
              <a:t>(5), </a:t>
            </a:r>
            <a:r>
              <a:rPr lang="en-US" altLang="en-US" sz="2600">
                <a:sym typeface="Symbol" panose="05050102010706020507" pitchFamily="18" charset="2"/>
              </a:rPr>
              <a:t>Luong </a:t>
            </a:r>
            <a:r>
              <a:rPr kumimoji="1" lang="en-US" altLang="en-US" sz="2600" b="1">
                <a:sym typeface="Symbol" panose="05050102010706020507" pitchFamily="18" charset="2"/>
              </a:rPr>
              <a:t>real</a:t>
            </a:r>
            <a:r>
              <a:rPr kumimoji="1" lang="en-US" altLang="en-US" sz="2600"/>
              <a:t>)</a:t>
            </a:r>
          </a:p>
          <a:p>
            <a:pPr marL="0" lvl="1" indent="0">
              <a:lnSpc>
                <a:spcPct val="100000"/>
              </a:lnSpc>
              <a:spcBef>
                <a:spcPts val="1000"/>
              </a:spcBef>
              <a:buNone/>
              <a:defRPr/>
            </a:pPr>
            <a:r>
              <a:rPr lang="en-US" altLang="en-US" sz="2600" smtClean="0"/>
              <a:t> </a:t>
            </a:r>
            <a:r>
              <a:rPr lang="en-US" altLang="en-US" sz="2600"/>
              <a:t>Tìm MaNV, </a:t>
            </a:r>
            <a:r>
              <a:rPr lang="en-US" altLang="en-US" sz="2600" smtClean="0"/>
              <a:t>Hoten những </a:t>
            </a:r>
            <a:r>
              <a:rPr lang="en-US" altLang="en-US" sz="2600"/>
              <a:t>nhân viên có lương từ 30000 đến 50000</a:t>
            </a:r>
          </a:p>
          <a:p>
            <a:pPr marL="0" indent="0">
              <a:lnSpc>
                <a:spcPct val="100000"/>
              </a:lnSpc>
              <a:buNone/>
              <a:defRPr/>
            </a:pPr>
            <a:endParaRPr lang="en-US" altLang="en-US" sz="2600" smtClean="0"/>
          </a:p>
          <a:p>
            <a:pPr marL="342900" lvl="1" indent="0" eaLnBrk="1" hangingPunct="1">
              <a:buFont typeface="Arial" panose="020B0604020202020204" pitchFamily="34" charset="0"/>
              <a:buNone/>
              <a:defRPr/>
            </a:pPr>
            <a:endParaRPr lang="en-US" altLang="en-US" sz="2100" smtClean="0"/>
          </a:p>
          <a:p>
            <a:pPr marL="0" lvl="1" indent="0" eaLnBrk="1" hangingPunct="1">
              <a:spcBef>
                <a:spcPts val="750"/>
              </a:spcBef>
              <a:buNone/>
              <a:defRPr/>
            </a:pPr>
            <a:endParaRPr lang="en-US" altLang="en-US" sz="2400" b="1" smtClean="0">
              <a:latin typeface="Arial" panose="020B0604020202020204" pitchFamily="34" charset="0"/>
              <a:cs typeface="Arial" panose="020B0604020202020204" pitchFamily="34" charset="0"/>
            </a:endParaRPr>
          </a:p>
        </p:txBody>
      </p:sp>
      <p:sp>
        <p:nvSpPr>
          <p:cNvPr id="2" name="TextBox 1"/>
          <p:cNvSpPr txBox="1"/>
          <p:nvPr/>
        </p:nvSpPr>
        <p:spPr>
          <a:xfrm>
            <a:off x="2734750" y="3741562"/>
            <a:ext cx="7351641" cy="1384995"/>
          </a:xfrm>
          <a:prstGeom prst="rect">
            <a:avLst/>
          </a:prstGeom>
          <a:noFill/>
        </p:spPr>
        <p:txBody>
          <a:bodyPr wrap="square" rtlCol="0">
            <a:spAutoFit/>
          </a:bodyPr>
          <a:lstStyle/>
          <a:p>
            <a:pPr>
              <a:defRPr/>
            </a:pPr>
            <a:r>
              <a:rPr lang="en-US" altLang="en-US" sz="2800" smtClean="0">
                <a:sym typeface="Symbol" panose="05050102010706020507" pitchFamily="18" charset="2"/>
              </a:rPr>
              <a:t>Select  MaNV, Hoten</a:t>
            </a:r>
          </a:p>
          <a:p>
            <a:pPr>
              <a:defRPr/>
            </a:pPr>
            <a:r>
              <a:rPr lang="en-US" altLang="en-US" sz="2800" smtClean="0">
                <a:sym typeface="Symbol" panose="05050102010706020507" pitchFamily="18" charset="2"/>
              </a:rPr>
              <a:t>From NV</a:t>
            </a:r>
          </a:p>
          <a:p>
            <a:pPr>
              <a:defRPr/>
            </a:pPr>
            <a:r>
              <a:rPr lang="en-US" altLang="en-US" sz="2800" smtClean="0">
                <a:sym typeface="Symbol" panose="05050102010706020507" pitchFamily="18" charset="2"/>
              </a:rPr>
              <a:t>Where </a:t>
            </a:r>
            <a:r>
              <a:rPr lang="en-US" altLang="en-US" sz="2800" smtClean="0">
                <a:solidFill>
                  <a:srgbClr val="FF0000"/>
                </a:solidFill>
                <a:sym typeface="Symbol" panose="05050102010706020507" pitchFamily="18" charset="2"/>
              </a:rPr>
              <a:t>Luong between 30000 and 50000</a:t>
            </a:r>
            <a:endParaRPr lang="en-US" altLang="en-US" sz="2800">
              <a:solidFill>
                <a:srgbClr val="FF0000"/>
              </a:solidFill>
              <a:sym typeface="Symbol" panose="05050102010706020507" pitchFamily="18" charset="2"/>
            </a:endParaRPr>
          </a:p>
        </p:txBody>
      </p:sp>
    </p:spTree>
    <p:extLst>
      <p:ext uri="{BB962C8B-B14F-4D97-AF65-F5344CB8AC3E}">
        <p14:creationId xmlns:p14="http://schemas.microsoft.com/office/powerpoint/2010/main" val="66870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circle(in)">
                                      <p:cBhvr>
                                        <p:cTn id="7" dur="20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circle(in)">
                                      <p:cBhvr>
                                        <p:cTn id="12" dur="20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circle(in)">
                                      <p:cBhvr>
                                        <p:cTn id="17" dur="20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circle(in)">
                                      <p:cBhvr>
                                        <p:cTn id="22" dur="20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ircle(in)">
                                      <p:cBhvr>
                                        <p:cTn id="2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Maxpoint">
      <a:dk1>
        <a:srgbClr val="3F3F3F"/>
      </a:dk1>
      <a:lt1>
        <a:srgbClr val="FFFFFF"/>
      </a:lt1>
      <a:dk2>
        <a:srgbClr val="313C41"/>
      </a:dk2>
      <a:lt2>
        <a:srgbClr val="FFFFFF"/>
      </a:lt2>
      <a:accent1>
        <a:srgbClr val="FFAB03"/>
      </a:accent1>
      <a:accent2>
        <a:srgbClr val="FC7F03"/>
      </a:accent2>
      <a:accent3>
        <a:srgbClr val="FC3903"/>
      </a:accent3>
      <a:accent4>
        <a:srgbClr val="D1024E"/>
      </a:accent4>
      <a:accent5>
        <a:srgbClr val="A6026C"/>
      </a:accent5>
      <a:accent6>
        <a:srgbClr val="0F6193"/>
      </a:accent6>
      <a:hlink>
        <a:srgbClr val="0563C1"/>
      </a:hlink>
      <a:folHlink>
        <a:srgbClr val="954F72"/>
      </a:folHlink>
    </a:clrScheme>
    <a:fontScheme name="Custom 41">
      <a:majorFont>
        <a:latin typeface="Roboto"/>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3541</TotalTime>
  <Words>1065</Words>
  <Application>Microsoft Office PowerPoint</Application>
  <PresentationFormat>Widescreen</PresentationFormat>
  <Paragraphs>188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Open Sans</vt:lpstr>
      <vt:lpstr>Roboto</vt:lpstr>
      <vt:lpstr>Symbol</vt:lpstr>
      <vt:lpstr>Times New Roman</vt:lpstr>
      <vt:lpstr>Wingdings</vt:lpstr>
      <vt:lpstr>Office Theme</vt:lpstr>
      <vt:lpstr>PowerPoint Presentation</vt:lpstr>
      <vt:lpstr>WELCOME MESSAGES</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ICONIC</dc:title>
  <dc:creator>Musedsmh</dc:creator>
  <cp:lastModifiedBy>Admin</cp:lastModifiedBy>
  <cp:revision>250</cp:revision>
  <dcterms:created xsi:type="dcterms:W3CDTF">2017-01-10T11:09:36Z</dcterms:created>
  <dcterms:modified xsi:type="dcterms:W3CDTF">2021-04-24T04:34:51Z</dcterms:modified>
</cp:coreProperties>
</file>