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60"/>
  </p:normalViewPr>
  <p:slideViewPr>
    <p:cSldViewPr snapToGrid="0" snapToObjects="1">
      <p:cViewPr varScale="1">
        <p:scale>
          <a:sx n="141" d="100"/>
          <a:sy n="141" d="100"/>
        </p:scale>
        <p:origin x="2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C9B0-7D18-8A41-BD42-89B5320EAB43}" type="datetimeFigureOut">
              <a:rPr kumimoji="1" lang="ja-JP" altLang="en-US" smtClean="0"/>
              <a:t>2016/12/12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BA6D-B9E3-3249-96B6-BD92D05A03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1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C9B0-7D18-8A41-BD42-89B5320EAB43}" type="datetimeFigureOut">
              <a:rPr kumimoji="1" lang="ja-JP" altLang="en-US" smtClean="0"/>
              <a:t>2016/12/12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BA6D-B9E3-3249-96B6-BD92D05A03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9814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C9B0-7D18-8A41-BD42-89B5320EAB43}" type="datetimeFigureOut">
              <a:rPr kumimoji="1" lang="ja-JP" altLang="en-US" smtClean="0"/>
              <a:t>2016/12/12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BA6D-B9E3-3249-96B6-BD92D05A03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129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C9B0-7D18-8A41-BD42-89B5320EAB43}" type="datetimeFigureOut">
              <a:rPr kumimoji="1" lang="ja-JP" altLang="en-US" smtClean="0"/>
              <a:t>2016/12/12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BA6D-B9E3-3249-96B6-BD92D05A03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545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C9B0-7D18-8A41-BD42-89B5320EAB43}" type="datetimeFigureOut">
              <a:rPr kumimoji="1" lang="ja-JP" altLang="en-US" smtClean="0"/>
              <a:t>2016/12/12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BA6D-B9E3-3249-96B6-BD92D05A03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4692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C9B0-7D18-8A41-BD42-89B5320EAB43}" type="datetimeFigureOut">
              <a:rPr kumimoji="1" lang="ja-JP" altLang="en-US" smtClean="0"/>
              <a:t>2016/12/12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BA6D-B9E3-3249-96B6-BD92D05A03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7334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C9B0-7D18-8A41-BD42-89B5320EAB43}" type="datetimeFigureOut">
              <a:rPr kumimoji="1" lang="ja-JP" altLang="en-US" smtClean="0"/>
              <a:t>2016/12/12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BA6D-B9E3-3249-96B6-BD92D05A03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485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C9B0-7D18-8A41-BD42-89B5320EAB43}" type="datetimeFigureOut">
              <a:rPr kumimoji="1" lang="ja-JP" altLang="en-US" smtClean="0"/>
              <a:t>2016/12/12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BA6D-B9E3-3249-96B6-BD92D05A03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0168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C9B0-7D18-8A41-BD42-89B5320EAB43}" type="datetimeFigureOut">
              <a:rPr kumimoji="1" lang="ja-JP" altLang="en-US" smtClean="0"/>
              <a:t>2016/12/12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BA6D-B9E3-3249-96B6-BD92D05A03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4782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C9B0-7D18-8A41-BD42-89B5320EAB43}" type="datetimeFigureOut">
              <a:rPr kumimoji="1" lang="ja-JP" altLang="en-US" smtClean="0"/>
              <a:t>2016/12/12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BA6D-B9E3-3249-96B6-BD92D05A03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168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C9B0-7D18-8A41-BD42-89B5320EAB43}" type="datetimeFigureOut">
              <a:rPr kumimoji="1" lang="ja-JP" altLang="en-US" smtClean="0"/>
              <a:t>2016/12/12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BA6D-B9E3-3249-96B6-BD92D05A03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6446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2C9B0-7D18-8A41-BD42-89B5320EAB43}" type="datetimeFigureOut">
              <a:rPr kumimoji="1" lang="ja-JP" altLang="en-US" smtClean="0"/>
              <a:t>2016/12/12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1BA6D-B9E3-3249-96B6-BD92D05A03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6180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強誘電体の誘電特性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1513028</a:t>
            </a:r>
            <a:br>
              <a:rPr kumimoji="1" lang="en-US" altLang="ja-JP" dirty="0" smtClean="0"/>
            </a:br>
            <a:r>
              <a:rPr kumimoji="1" lang="ja-JP" altLang="en-US" smtClean="0"/>
              <a:t>川瀬　拓実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5527801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Macintosh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ＭＳ Ｐゴシック</vt:lpstr>
      <vt:lpstr>ホワイト</vt:lpstr>
      <vt:lpstr>強誘電体の誘電特性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強誘電体の誘電特性</dc:title>
  <dc:creator>川瀬拓実</dc:creator>
  <cp:lastModifiedBy>川瀬拓実</cp:lastModifiedBy>
  <cp:revision>1</cp:revision>
  <dcterms:created xsi:type="dcterms:W3CDTF">2016-12-12T04:35:39Z</dcterms:created>
  <dcterms:modified xsi:type="dcterms:W3CDTF">2016-12-12T04:37:14Z</dcterms:modified>
</cp:coreProperties>
</file>