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日志收集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6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0564" y="2185182"/>
            <a:ext cx="9905998" cy="1905000"/>
          </a:xfrm>
        </p:spPr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0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1209822"/>
            <a:ext cx="9905998" cy="1304778"/>
          </a:xfrm>
        </p:spPr>
        <p:txBody>
          <a:bodyPr/>
          <a:lstStyle/>
          <a:p>
            <a:r>
              <a:rPr kumimoji="1" lang="zh-CN" altLang="en-US" dirty="0" smtClean="0"/>
              <a:t>问题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377440"/>
            <a:ext cx="9905998" cy="2203938"/>
          </a:xfrm>
        </p:spPr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分布式服务，多台服务器的日志该如何分析</a:t>
            </a:r>
            <a:r>
              <a:rPr kumimoji="1" lang="en-US" altLang="zh-CN" dirty="0" smtClean="0"/>
              <a:t>?(</a:t>
            </a:r>
            <a:r>
              <a:rPr kumimoji="1" lang="zh-CN" altLang="en-US" dirty="0" smtClean="0"/>
              <a:t>线上出现</a:t>
            </a:r>
            <a:r>
              <a:rPr kumimoji="1" lang="en-US" altLang="zh-CN" dirty="0" smtClean="0"/>
              <a:t>bug/</a:t>
            </a:r>
            <a:r>
              <a:rPr kumimoji="1" lang="zh-CN" altLang="en-US" dirty="0" smtClean="0"/>
              <a:t>分析用户行为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对用户的行为进行监控，如果直接在服务接口中监控，编码和效率都有问题，怎么办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9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1266092"/>
            <a:ext cx="9905998" cy="1248508"/>
          </a:xfrm>
        </p:spPr>
        <p:txBody>
          <a:bodyPr/>
          <a:lstStyle/>
          <a:p>
            <a:r>
              <a:rPr kumimoji="1" lang="zh-CN" altLang="en-US" dirty="0" smtClean="0"/>
              <a:t>解决方案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1542757"/>
          </a:xfrm>
        </p:spPr>
        <p:txBody>
          <a:bodyPr/>
          <a:lstStyle/>
          <a:p>
            <a:r>
              <a:rPr kumimoji="1" lang="zh-CN" altLang="en-US" dirty="0" smtClean="0"/>
              <a:t>搭建日志收集系统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2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1308294"/>
            <a:ext cx="9905998" cy="1206305"/>
          </a:xfrm>
        </p:spPr>
        <p:txBody>
          <a:bodyPr/>
          <a:lstStyle/>
          <a:p>
            <a:r>
              <a:rPr kumimoji="1" lang="zh-CN" altLang="en-US" dirty="0" smtClean="0"/>
              <a:t>常见的日志收集方案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743199"/>
            <a:ext cx="9905998" cy="1599028"/>
          </a:xfrm>
        </p:spPr>
        <p:txBody>
          <a:bodyPr/>
          <a:lstStyle/>
          <a:p>
            <a:r>
              <a:rPr kumimoji="1" lang="en-US" altLang="zh-CN" dirty="0" smtClean="0"/>
              <a:t>1.ELK(</a:t>
            </a:r>
            <a:r>
              <a:rPr kumimoji="1" lang="zh-CN" altLang="en-US" dirty="0" smtClean="0"/>
              <a:t>成套方案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2.flume(</a:t>
            </a:r>
            <a:r>
              <a:rPr lang="zh-CN" altLang="en-US" dirty="0" smtClean="0">
                <a:effectLst/>
              </a:rPr>
              <a:t>分布式日志</a:t>
            </a:r>
            <a:r>
              <a:rPr lang="zh-CN" altLang="en-US" dirty="0">
                <a:effectLst/>
              </a:rPr>
              <a:t>收集系统</a:t>
            </a:r>
            <a:r>
              <a:rPr kumimoji="1" lang="en-US" altLang="zh-CN" dirty="0" smtClean="0"/>
              <a:t>)+</a:t>
            </a:r>
            <a:r>
              <a:rPr kumimoji="1" lang="zh-CN" altLang="en-US" dirty="0" smtClean="0"/>
              <a:t>其他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kafka</a:t>
            </a:r>
            <a:r>
              <a:rPr kumimoji="1" lang="zh-CN" altLang="en-US" dirty="0" smtClean="0"/>
              <a:t>等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配合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48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1716258"/>
            <a:ext cx="9905998" cy="66704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Flume</a:t>
            </a:r>
            <a:r>
              <a:rPr kumimoji="1" lang="zh-CN" altLang="en-US" dirty="0" smtClean="0"/>
              <a:t>解决方案系统结构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" y="110455"/>
            <a:ext cx="9791114" cy="6616899"/>
          </a:xfrm>
        </p:spPr>
      </p:pic>
    </p:spTree>
    <p:extLst>
      <p:ext uri="{BB962C8B-B14F-4D97-AF65-F5344CB8AC3E}">
        <p14:creationId xmlns:p14="http://schemas.microsoft.com/office/powerpoint/2010/main" val="197986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2" y="112542"/>
            <a:ext cx="11379397" cy="6636451"/>
          </a:xfrm>
        </p:spPr>
      </p:pic>
    </p:spTree>
    <p:extLst>
      <p:ext uri="{BB962C8B-B14F-4D97-AF65-F5344CB8AC3E}">
        <p14:creationId xmlns:p14="http://schemas.microsoft.com/office/powerpoint/2010/main" val="10623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1674054"/>
            <a:ext cx="9905998" cy="1009357"/>
          </a:xfrm>
        </p:spPr>
        <p:txBody>
          <a:bodyPr/>
          <a:lstStyle/>
          <a:p>
            <a:r>
              <a:rPr kumimoji="1" lang="zh-CN" altLang="en-US" dirty="0" smtClean="0"/>
              <a:t>查看彩球日志收集系统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968283"/>
            <a:ext cx="9905998" cy="1781908"/>
          </a:xfrm>
        </p:spPr>
        <p:txBody>
          <a:bodyPr/>
          <a:lstStyle/>
          <a:p>
            <a:r>
              <a:rPr kumimoji="1" lang="en-US" altLang="zh-CN" dirty="0" smtClean="0"/>
              <a:t>1.api</a:t>
            </a:r>
            <a:r>
              <a:rPr kumimoji="1" lang="zh-CN" altLang="en-US" dirty="0" smtClean="0"/>
              <a:t>节点</a:t>
            </a:r>
            <a:r>
              <a:rPr kumimoji="1" lang="en-US" altLang="zh-CN" dirty="0" smtClean="0"/>
              <a:t>:</a:t>
            </a:r>
            <a:r>
              <a:rPr kumimoji="1" lang="en-US" altLang="zh-CN" dirty="0"/>
              <a:t>172.16.1.172, </a:t>
            </a:r>
            <a:r>
              <a:rPr kumimoji="1" lang="en-US" altLang="zh-CN" dirty="0" smtClean="0"/>
              <a:t>172.16.1.173</a:t>
            </a:r>
            <a:r>
              <a:rPr kumimoji="1" lang="is-IS" altLang="zh-CN" dirty="0" smtClean="0"/>
              <a:t>…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日志服务器</a:t>
            </a:r>
            <a:r>
              <a:rPr kumimoji="1" lang="en-US" altLang="zh-CN" dirty="0" smtClean="0"/>
              <a:t>:</a:t>
            </a:r>
            <a:r>
              <a:rPr kumimoji="1" lang="en-US" altLang="zh-CN" dirty="0" smtClean="0"/>
              <a:t>172.16.1.79</a:t>
            </a:r>
            <a:endParaRPr kumimoji="1" lang="en-US" altLang="zh-CN" dirty="0" smtClean="0"/>
          </a:p>
          <a:p>
            <a:r>
              <a:rPr kumimoji="1" lang="en-US" altLang="zh-CN" dirty="0" smtClean="0"/>
              <a:t>3.kafka</a:t>
            </a:r>
            <a:r>
              <a:rPr kumimoji="1" lang="zh-CN" altLang="en-US" dirty="0" smtClean="0"/>
              <a:t>消费者服务器</a:t>
            </a:r>
            <a:r>
              <a:rPr kumimoji="1" lang="en-US" altLang="zh-CN" dirty="0" smtClean="0"/>
              <a:t>:</a:t>
            </a:r>
            <a:r>
              <a:rPr kumimoji="1" lang="en-US" altLang="zh-CN" dirty="0"/>
              <a:t>172.16.1.77, </a:t>
            </a:r>
            <a:r>
              <a:rPr kumimoji="1" lang="en-US" altLang="zh-CN" dirty="0" smtClean="0"/>
              <a:t>172.16.1.78</a:t>
            </a:r>
            <a:endParaRPr kumimoji="1" lang="en-US" altLang="zh-CN" dirty="0" smtClean="0"/>
          </a:p>
          <a:p>
            <a:r>
              <a:rPr kumimoji="1" lang="en-US" altLang="zh-CN" dirty="0" smtClean="0"/>
              <a:t>4.mongodb:172.16.1.49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2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9548" y="2227384"/>
            <a:ext cx="9905998" cy="1905000"/>
          </a:xfrm>
        </p:spPr>
        <p:txBody>
          <a:bodyPr/>
          <a:lstStyle/>
          <a:p>
            <a:r>
              <a:rPr kumimoji="1" lang="en-US" altLang="zh-CN" dirty="0" err="1" smtClean="0"/>
              <a:t>Q&amp;a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8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52</TotalTime>
  <Words>117</Words>
  <Application>Microsoft Macintosh PowerPoint</Application>
  <PresentationFormat>宽屏</PresentationFormat>
  <Paragraphs>19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Century Gothic</vt:lpstr>
      <vt:lpstr>宋体</vt:lpstr>
      <vt:lpstr>Arial</vt:lpstr>
      <vt:lpstr>网状</vt:lpstr>
      <vt:lpstr>日志收集</vt:lpstr>
      <vt:lpstr>问题:</vt:lpstr>
      <vt:lpstr>解决方案:</vt:lpstr>
      <vt:lpstr>常见的日志收集方案</vt:lpstr>
      <vt:lpstr>Flume解决方案系统结构</vt:lpstr>
      <vt:lpstr>PowerPoint 演示文稿</vt:lpstr>
      <vt:lpstr>PowerPoint 演示文稿</vt:lpstr>
      <vt:lpstr>查看彩球日志收集系统</vt:lpstr>
      <vt:lpstr>Q&amp;a</vt:lpstr>
      <vt:lpstr>The end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日志收集</dc:title>
  <dc:creator>Microsoft Office 用户</dc:creator>
  <cp:lastModifiedBy>Microsoft Office 用户</cp:lastModifiedBy>
  <cp:revision>8</cp:revision>
  <dcterms:created xsi:type="dcterms:W3CDTF">2018-05-10T23:55:07Z</dcterms:created>
  <dcterms:modified xsi:type="dcterms:W3CDTF">2018-05-11T01:49:37Z</dcterms:modified>
</cp:coreProperties>
</file>