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67" r:id="rId3"/>
    <p:sldId id="268" r:id="rId4"/>
    <p:sldId id="269" r:id="rId5"/>
    <p:sldId id="270" r:id="rId6"/>
    <p:sldId id="264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6"/>
  </p:normalViewPr>
  <p:slideViewPr>
    <p:cSldViewPr snapToGrid="0" snapToObjects="1">
      <p:cViewPr varScale="1">
        <p:scale>
          <a:sx n="95" d="100"/>
          <a:sy n="95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A1207-1165-224A-9A51-95200B583CA4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935D8-6797-1A47-8D11-79483244BE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965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6002-82FD-49E9-B0F0-2EB8DB32B69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87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6002-82FD-49E9-B0F0-2EB8DB32B69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4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6002-82FD-49E9-B0F0-2EB8DB32B69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854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6002-82FD-49E9-B0F0-2EB8DB32B69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09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6002-82FD-49E9-B0F0-2EB8DB32B69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974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6002-82FD-49E9-B0F0-2EB8DB32B69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2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B619-26E7-324D-8551-4703E79F6D7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C7DA-DB73-EF47-8C4A-957DE2A35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50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B619-26E7-324D-8551-4703E79F6D7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C7DA-DB73-EF47-8C4A-957DE2A35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46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B619-26E7-324D-8551-4703E79F6D7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C7DA-DB73-EF47-8C4A-957DE2A35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099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>
              <a:spLocks/>
            </p:cNvSpPr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>
              <a:spLocks/>
            </p:cNvSpPr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>
              <a:spLocks/>
            </p:cNvSpPr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>
              <a:spLocks/>
            </p:cNvSpPr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>
              <a:spLocks/>
            </p:cNvSpPr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>
              <a:spLocks/>
            </p:cNvSpPr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>
              <a:spLocks/>
            </p:cNvSpPr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>
              <a:spLocks/>
            </p:cNvSpPr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>
              <a:spLocks/>
            </p:cNvSpPr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>
              <a:spLocks/>
            </p:cNvSpPr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>
              <a:spLocks/>
            </p:cNvSpPr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>
              <a:spLocks/>
            </p:cNvSpPr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>
              <a:spLocks/>
            </p:cNvSpPr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>
              <a:spLocks/>
            </p:cNvSpPr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>
              <a:spLocks/>
            </p:cNvSpPr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>
              <a:spLocks/>
            </p:cNvSpPr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>
              <a:spLocks/>
            </p:cNvSpPr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>
              <a:spLocks/>
            </p:cNvSpPr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>
              <a:spLocks/>
            </p:cNvSpPr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>
              <a:spLocks/>
            </p:cNvSpPr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>
              <a:spLocks/>
            </p:cNvSpPr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>
              <a:spLocks/>
            </p:cNvSpPr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>
              <a:spLocks/>
            </p:cNvSpPr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>
              <a:spLocks/>
            </p:cNvSpPr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>
              <a:spLocks/>
            </p:cNvSpPr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>
              <a:spLocks/>
            </p:cNvSpPr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>
              <a:spLocks/>
            </p:cNvSpPr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>
              <a:spLocks/>
            </p:cNvSpPr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>
              <a:spLocks/>
            </p:cNvSpPr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>
              <a:spLocks/>
            </p:cNvSpPr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>
              <a:spLocks/>
            </p:cNvSpPr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>
              <a:spLocks/>
            </p:cNvSpPr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>
              <a:spLocks/>
            </p:cNvSpPr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>
              <a:spLocks/>
            </p:cNvSpPr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>
              <a:spLocks/>
            </p:cNvSpPr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>
              <a:spLocks/>
            </p:cNvSpPr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>
              <a:spLocks/>
            </p:cNvSpPr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>
              <a:spLocks/>
            </p:cNvSpPr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>
              <a:spLocks/>
            </p:cNvSpPr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>
              <a:spLocks/>
            </p:cNvSpPr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>
              <a:spLocks/>
            </p:cNvSpPr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>
              <a:spLocks/>
            </p:cNvSpPr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>
              <a:spLocks/>
            </p:cNvSpPr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>
              <a:spLocks/>
            </p:cNvSpPr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>
              <a:spLocks/>
            </p:cNvSpPr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>
              <a:spLocks/>
            </p:cNvSpPr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>
              <a:spLocks/>
            </p:cNvSpPr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>
              <a:spLocks/>
            </p:cNvSpPr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>
              <a:spLocks/>
            </p:cNvSpPr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>
              <a:spLocks/>
            </p:cNvSpPr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>
              <a:spLocks/>
            </p:cNvSpPr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>
              <a:spLocks/>
            </p:cNvSpPr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>
              <a:spLocks/>
            </p:cNvSpPr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>
              <a:spLocks/>
            </p:cNvSpPr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>
              <a:spLocks/>
            </p:cNvSpPr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>
              <a:spLocks/>
            </p:cNvSpPr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>
              <a:spLocks/>
            </p:cNvSpPr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>
              <a:spLocks/>
            </p:cNvSpPr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>
              <a:spLocks/>
            </p:cNvSpPr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>
              <a:spLocks/>
            </p:cNvSpPr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>
              <a:spLocks/>
            </p:cNvSpPr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>
              <a:spLocks/>
            </p:cNvSpPr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>
              <a:spLocks/>
            </p:cNvSpPr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>
              <a:spLocks/>
            </p:cNvSpPr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>
              <a:spLocks/>
            </p:cNvSpPr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>
              <a:spLocks/>
            </p:cNvSpPr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>
              <a:spLocks/>
            </p:cNvSpPr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>
              <a:spLocks/>
            </p:cNvSpPr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>
              <a:spLocks/>
            </p:cNvSpPr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>
              <a:spLocks/>
            </p:cNvSpPr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>
              <a:spLocks/>
            </p:cNvSpPr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>
              <a:spLocks/>
            </p:cNvSpPr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>
              <a:spLocks/>
            </p:cNvSpPr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>
              <a:spLocks/>
            </p:cNvSpPr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>
              <a:spLocks/>
            </p:cNvSpPr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>
              <a:spLocks/>
            </p:cNvSpPr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>
              <a:spLocks/>
            </p:cNvSpPr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>
              <a:spLocks/>
            </p:cNvSpPr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>
              <a:spLocks/>
            </p:cNvSpPr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>
              <a:spLocks/>
            </p:cNvSpPr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>
              <a:spLocks/>
            </p:cNvSpPr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>
              <a:spLocks/>
            </p:cNvSpPr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>
              <a:spLocks/>
            </p:cNvSpPr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>
              <a:spLocks/>
            </p:cNvSpPr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pic>
        <p:nvPicPr>
          <p:cNvPr id="93" name="图片 9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89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B619-26E7-324D-8551-4703E79F6D7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C7DA-DB73-EF47-8C4A-957DE2A35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73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B619-26E7-324D-8551-4703E79F6D7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C7DA-DB73-EF47-8C4A-957DE2A35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12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B619-26E7-324D-8551-4703E79F6D7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C7DA-DB73-EF47-8C4A-957DE2A35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040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B619-26E7-324D-8551-4703E79F6D7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C7DA-DB73-EF47-8C4A-957DE2A35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6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B619-26E7-324D-8551-4703E79F6D7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C7DA-DB73-EF47-8C4A-957DE2A35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303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B619-26E7-324D-8551-4703E79F6D7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C7DA-DB73-EF47-8C4A-957DE2A35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27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B619-26E7-324D-8551-4703E79F6D7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C7DA-DB73-EF47-8C4A-957DE2A35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36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B619-26E7-324D-8551-4703E79F6D7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C7DA-DB73-EF47-8C4A-957DE2A35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22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EB619-26E7-324D-8551-4703E79F6D71}" type="datetimeFigureOut">
              <a:rPr kumimoji="1" lang="zh-CN" altLang="en-US" smtClean="0"/>
              <a:t>2018/4/11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C7DA-DB73-EF47-8C4A-957DE2A35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12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33" name="Freeform 110"/>
            <p:cNvSpPr>
              <a:spLocks/>
            </p:cNvSpPr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11"/>
            <p:cNvSpPr>
              <a:spLocks/>
            </p:cNvSpPr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12"/>
            <p:cNvSpPr>
              <a:spLocks/>
            </p:cNvSpPr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13"/>
            <p:cNvSpPr>
              <a:spLocks/>
            </p:cNvSpPr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14"/>
            <p:cNvSpPr>
              <a:spLocks/>
            </p:cNvSpPr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16"/>
            <p:cNvSpPr>
              <a:spLocks/>
            </p:cNvSpPr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18"/>
            <p:cNvSpPr>
              <a:spLocks/>
            </p:cNvSpPr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19"/>
            <p:cNvSpPr>
              <a:spLocks/>
            </p:cNvSpPr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20"/>
            <p:cNvSpPr>
              <a:spLocks/>
            </p:cNvSpPr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21"/>
            <p:cNvSpPr>
              <a:spLocks/>
            </p:cNvSpPr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22"/>
            <p:cNvSpPr>
              <a:spLocks/>
            </p:cNvSpPr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23"/>
            <p:cNvSpPr>
              <a:spLocks/>
            </p:cNvSpPr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24"/>
            <p:cNvSpPr>
              <a:spLocks/>
            </p:cNvSpPr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25"/>
            <p:cNvSpPr>
              <a:spLocks/>
            </p:cNvSpPr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26"/>
            <p:cNvSpPr>
              <a:spLocks/>
            </p:cNvSpPr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27"/>
            <p:cNvSpPr>
              <a:spLocks/>
            </p:cNvSpPr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28"/>
            <p:cNvSpPr>
              <a:spLocks/>
            </p:cNvSpPr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29"/>
            <p:cNvSpPr>
              <a:spLocks/>
            </p:cNvSpPr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30"/>
            <p:cNvSpPr>
              <a:spLocks/>
            </p:cNvSpPr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31"/>
            <p:cNvSpPr>
              <a:spLocks/>
            </p:cNvSpPr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32"/>
            <p:cNvSpPr>
              <a:spLocks/>
            </p:cNvSpPr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33"/>
            <p:cNvSpPr>
              <a:spLocks/>
            </p:cNvSpPr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34"/>
            <p:cNvSpPr>
              <a:spLocks/>
            </p:cNvSpPr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35"/>
            <p:cNvSpPr>
              <a:spLocks/>
            </p:cNvSpPr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36"/>
            <p:cNvSpPr>
              <a:spLocks/>
            </p:cNvSpPr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37"/>
            <p:cNvSpPr>
              <a:spLocks/>
            </p:cNvSpPr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38"/>
            <p:cNvSpPr>
              <a:spLocks/>
            </p:cNvSpPr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39"/>
            <p:cNvSpPr>
              <a:spLocks/>
            </p:cNvSpPr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40"/>
            <p:cNvSpPr>
              <a:spLocks/>
            </p:cNvSpPr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41"/>
            <p:cNvSpPr>
              <a:spLocks/>
            </p:cNvSpPr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42"/>
            <p:cNvSpPr>
              <a:spLocks/>
            </p:cNvSpPr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43"/>
            <p:cNvSpPr>
              <a:spLocks/>
            </p:cNvSpPr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44"/>
            <p:cNvSpPr>
              <a:spLocks/>
            </p:cNvSpPr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45"/>
            <p:cNvSpPr>
              <a:spLocks/>
            </p:cNvSpPr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46"/>
            <p:cNvSpPr>
              <a:spLocks/>
            </p:cNvSpPr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47"/>
            <p:cNvSpPr>
              <a:spLocks/>
            </p:cNvSpPr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48"/>
            <p:cNvSpPr>
              <a:spLocks/>
            </p:cNvSpPr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49"/>
            <p:cNvSpPr>
              <a:spLocks/>
            </p:cNvSpPr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50"/>
            <p:cNvSpPr>
              <a:spLocks/>
            </p:cNvSpPr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51"/>
            <p:cNvSpPr>
              <a:spLocks/>
            </p:cNvSpPr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52"/>
            <p:cNvSpPr>
              <a:spLocks/>
            </p:cNvSpPr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53"/>
            <p:cNvSpPr>
              <a:spLocks/>
            </p:cNvSpPr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54"/>
            <p:cNvSpPr>
              <a:spLocks/>
            </p:cNvSpPr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55"/>
            <p:cNvSpPr>
              <a:spLocks/>
            </p:cNvSpPr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56"/>
            <p:cNvSpPr>
              <a:spLocks/>
            </p:cNvSpPr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57"/>
            <p:cNvSpPr>
              <a:spLocks/>
            </p:cNvSpPr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58"/>
            <p:cNvSpPr>
              <a:spLocks/>
            </p:cNvSpPr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8" name="Freeform 159"/>
            <p:cNvSpPr>
              <a:spLocks/>
            </p:cNvSpPr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9" name="Freeform 160"/>
            <p:cNvSpPr>
              <a:spLocks/>
            </p:cNvSpPr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0" name="Freeform 161"/>
            <p:cNvSpPr>
              <a:spLocks/>
            </p:cNvSpPr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1" name="Freeform 162"/>
            <p:cNvSpPr>
              <a:spLocks/>
            </p:cNvSpPr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" name="Freeform 163"/>
            <p:cNvSpPr>
              <a:spLocks/>
            </p:cNvSpPr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3" name="Freeform 164"/>
            <p:cNvSpPr>
              <a:spLocks/>
            </p:cNvSpPr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4" name="Freeform 165"/>
            <p:cNvSpPr>
              <a:spLocks/>
            </p:cNvSpPr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5" name="Freeform 166"/>
            <p:cNvSpPr>
              <a:spLocks/>
            </p:cNvSpPr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6" name="Freeform 167"/>
            <p:cNvSpPr>
              <a:spLocks/>
            </p:cNvSpPr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7" name="Freeform 168"/>
            <p:cNvSpPr>
              <a:spLocks/>
            </p:cNvSpPr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8" name="Freeform 169"/>
            <p:cNvSpPr>
              <a:spLocks/>
            </p:cNvSpPr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9" name="Freeform 170"/>
            <p:cNvSpPr>
              <a:spLocks/>
            </p:cNvSpPr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0" name="Freeform 171"/>
            <p:cNvSpPr>
              <a:spLocks/>
            </p:cNvSpPr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1" name="Freeform 172"/>
            <p:cNvSpPr>
              <a:spLocks/>
            </p:cNvSpPr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2" name="Freeform 173"/>
            <p:cNvSpPr>
              <a:spLocks/>
            </p:cNvSpPr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3" name="Freeform 174"/>
            <p:cNvSpPr>
              <a:spLocks/>
            </p:cNvSpPr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4" name="Freeform 175"/>
            <p:cNvSpPr>
              <a:spLocks/>
            </p:cNvSpPr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5" name="Freeform 176"/>
            <p:cNvSpPr>
              <a:spLocks/>
            </p:cNvSpPr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6" name="Freeform 177"/>
            <p:cNvSpPr>
              <a:spLocks/>
            </p:cNvSpPr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7" name="Freeform 178"/>
            <p:cNvSpPr>
              <a:spLocks/>
            </p:cNvSpPr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8" name="Freeform 179"/>
            <p:cNvSpPr>
              <a:spLocks/>
            </p:cNvSpPr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9" name="Freeform 180"/>
            <p:cNvSpPr>
              <a:spLocks/>
            </p:cNvSpPr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0" name="Freeform 181"/>
            <p:cNvSpPr>
              <a:spLocks/>
            </p:cNvSpPr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1" name="Freeform 182"/>
            <p:cNvSpPr>
              <a:spLocks/>
            </p:cNvSpPr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2" name="Freeform 183"/>
            <p:cNvSpPr>
              <a:spLocks/>
            </p:cNvSpPr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3" name="Freeform 184"/>
            <p:cNvSpPr>
              <a:spLocks/>
            </p:cNvSpPr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4" name="Freeform 185"/>
            <p:cNvSpPr>
              <a:spLocks/>
            </p:cNvSpPr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5" name="Freeform 186"/>
            <p:cNvSpPr>
              <a:spLocks/>
            </p:cNvSpPr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6" name="Freeform 187"/>
            <p:cNvSpPr>
              <a:spLocks/>
            </p:cNvSpPr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7" name="Freeform 188"/>
            <p:cNvSpPr>
              <a:spLocks/>
            </p:cNvSpPr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8" name="Freeform 189"/>
            <p:cNvSpPr>
              <a:spLocks/>
            </p:cNvSpPr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9" name="Freeform 190"/>
            <p:cNvSpPr>
              <a:spLocks/>
            </p:cNvSpPr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0" name="Freeform 191"/>
            <p:cNvSpPr>
              <a:spLocks/>
            </p:cNvSpPr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1" name="Freeform 192"/>
            <p:cNvSpPr>
              <a:spLocks/>
            </p:cNvSpPr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2" name="Freeform 193"/>
            <p:cNvSpPr>
              <a:spLocks/>
            </p:cNvSpPr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 rot="10800000">
            <a:off x="-13803" y="4117728"/>
            <a:ext cx="12192001" cy="274027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4122057"/>
          </a:xfrm>
          <a:prstGeom prst="rect">
            <a:avLst/>
          </a:prstGeom>
          <a:solidFill>
            <a:srgbClr val="2F96F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589940" y="5243757"/>
            <a:ext cx="4964421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653384" y="548786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日期：</a:t>
            </a:r>
            <a:r>
              <a:rPr lang="en-US" altLang="zh-CN" dirty="0" smtClean="0">
                <a:latin typeface="+mj-ea"/>
                <a:ea typeface="+mj-ea"/>
              </a:rPr>
              <a:t>2018</a:t>
            </a:r>
            <a:r>
              <a:rPr lang="zh-CN" altLang="en-US" dirty="0" smtClean="0">
                <a:latin typeface="+mj-ea"/>
                <a:ea typeface="+mj-ea"/>
              </a:rPr>
              <a:t>年</a:t>
            </a:r>
            <a:r>
              <a:rPr lang="en-US" altLang="zh-CN" dirty="0" smtClean="0">
                <a:latin typeface="+mj-ea"/>
                <a:ea typeface="+mj-ea"/>
              </a:rPr>
              <a:t>04</a:t>
            </a:r>
            <a:r>
              <a:rPr lang="zh-CN" altLang="en-US" dirty="0" smtClean="0">
                <a:latin typeface="+mj-ea"/>
                <a:ea typeface="+mj-ea"/>
              </a:rPr>
              <a:t>月</a:t>
            </a:r>
            <a:r>
              <a:rPr lang="en-US" altLang="zh-CN" dirty="0" smtClean="0">
                <a:latin typeface="+mj-ea"/>
                <a:ea typeface="+mj-ea"/>
              </a:rPr>
              <a:t>11</a:t>
            </a:r>
            <a:r>
              <a:rPr lang="zh-CN" altLang="en-US" dirty="0" smtClean="0">
                <a:latin typeface="+mj-ea"/>
                <a:ea typeface="+mj-ea"/>
              </a:rPr>
              <a:t>日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936948" y="1944585"/>
            <a:ext cx="5985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600" dirty="0"/>
              <a:t>SQL</a:t>
            </a:r>
            <a:r>
              <a:rPr kumimoji="1" lang="zh-CN" altLang="en-US" sz="9600" dirty="0"/>
              <a:t>基础</a:t>
            </a:r>
            <a:endParaRPr lang="zh-CN" altLang="en-US" sz="15000" dirty="0">
              <a:solidFill>
                <a:schemeClr val="bg1"/>
              </a:solidFill>
              <a:latin typeface="Impact" pitchFamily="34" charset="0"/>
            </a:endParaRPr>
          </a:p>
        </p:txBody>
      </p:sp>
      <p:pic>
        <p:nvPicPr>
          <p:cNvPr id="125" name="图片 124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2796FB"/>
              </a:clrFrom>
              <a:clrTo>
                <a:srgbClr val="2796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1" t="31329" r="16661" b="14303"/>
          <a:stretch/>
        </p:blipFill>
        <p:spPr>
          <a:xfrm>
            <a:off x="10625559" y="544010"/>
            <a:ext cx="1122745" cy="416689"/>
          </a:xfrm>
          <a:prstGeom prst="rect">
            <a:avLst/>
          </a:prstGeom>
          <a:solidFill>
            <a:srgbClr val="2F96F7"/>
          </a:solidFill>
        </p:spPr>
      </p:pic>
      <p:sp>
        <p:nvSpPr>
          <p:cNvPr id="2" name="矩形 1"/>
          <p:cNvSpPr/>
          <p:nvPr/>
        </p:nvSpPr>
        <p:spPr>
          <a:xfrm>
            <a:off x="4675887" y="4318269"/>
            <a:ext cx="1941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彩球项目组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扈本亮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091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33" name="Freeform 110"/>
            <p:cNvSpPr>
              <a:spLocks/>
            </p:cNvSpPr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11"/>
            <p:cNvSpPr>
              <a:spLocks/>
            </p:cNvSpPr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12"/>
            <p:cNvSpPr>
              <a:spLocks/>
            </p:cNvSpPr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13"/>
            <p:cNvSpPr>
              <a:spLocks/>
            </p:cNvSpPr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14"/>
            <p:cNvSpPr>
              <a:spLocks/>
            </p:cNvSpPr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16"/>
            <p:cNvSpPr>
              <a:spLocks/>
            </p:cNvSpPr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18"/>
            <p:cNvSpPr>
              <a:spLocks/>
            </p:cNvSpPr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19"/>
            <p:cNvSpPr>
              <a:spLocks/>
            </p:cNvSpPr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20"/>
            <p:cNvSpPr>
              <a:spLocks/>
            </p:cNvSpPr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21"/>
            <p:cNvSpPr>
              <a:spLocks/>
            </p:cNvSpPr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22"/>
            <p:cNvSpPr>
              <a:spLocks/>
            </p:cNvSpPr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23"/>
            <p:cNvSpPr>
              <a:spLocks/>
            </p:cNvSpPr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24"/>
            <p:cNvSpPr>
              <a:spLocks/>
            </p:cNvSpPr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25"/>
            <p:cNvSpPr>
              <a:spLocks/>
            </p:cNvSpPr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26"/>
            <p:cNvSpPr>
              <a:spLocks/>
            </p:cNvSpPr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27"/>
            <p:cNvSpPr>
              <a:spLocks/>
            </p:cNvSpPr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28"/>
            <p:cNvSpPr>
              <a:spLocks/>
            </p:cNvSpPr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29"/>
            <p:cNvSpPr>
              <a:spLocks/>
            </p:cNvSpPr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30"/>
            <p:cNvSpPr>
              <a:spLocks/>
            </p:cNvSpPr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31"/>
            <p:cNvSpPr>
              <a:spLocks/>
            </p:cNvSpPr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32"/>
            <p:cNvSpPr>
              <a:spLocks/>
            </p:cNvSpPr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33"/>
            <p:cNvSpPr>
              <a:spLocks/>
            </p:cNvSpPr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34"/>
            <p:cNvSpPr>
              <a:spLocks/>
            </p:cNvSpPr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35"/>
            <p:cNvSpPr>
              <a:spLocks/>
            </p:cNvSpPr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36"/>
            <p:cNvSpPr>
              <a:spLocks/>
            </p:cNvSpPr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37"/>
            <p:cNvSpPr>
              <a:spLocks/>
            </p:cNvSpPr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38"/>
            <p:cNvSpPr>
              <a:spLocks/>
            </p:cNvSpPr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39"/>
            <p:cNvSpPr>
              <a:spLocks/>
            </p:cNvSpPr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40"/>
            <p:cNvSpPr>
              <a:spLocks/>
            </p:cNvSpPr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41"/>
            <p:cNvSpPr>
              <a:spLocks/>
            </p:cNvSpPr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42"/>
            <p:cNvSpPr>
              <a:spLocks/>
            </p:cNvSpPr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43"/>
            <p:cNvSpPr>
              <a:spLocks/>
            </p:cNvSpPr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44"/>
            <p:cNvSpPr>
              <a:spLocks/>
            </p:cNvSpPr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45"/>
            <p:cNvSpPr>
              <a:spLocks/>
            </p:cNvSpPr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46"/>
            <p:cNvSpPr>
              <a:spLocks/>
            </p:cNvSpPr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47"/>
            <p:cNvSpPr>
              <a:spLocks/>
            </p:cNvSpPr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48"/>
            <p:cNvSpPr>
              <a:spLocks/>
            </p:cNvSpPr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49"/>
            <p:cNvSpPr>
              <a:spLocks/>
            </p:cNvSpPr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50"/>
            <p:cNvSpPr>
              <a:spLocks/>
            </p:cNvSpPr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51"/>
            <p:cNvSpPr>
              <a:spLocks/>
            </p:cNvSpPr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52"/>
            <p:cNvSpPr>
              <a:spLocks/>
            </p:cNvSpPr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53"/>
            <p:cNvSpPr>
              <a:spLocks/>
            </p:cNvSpPr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54"/>
            <p:cNvSpPr>
              <a:spLocks/>
            </p:cNvSpPr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55"/>
            <p:cNvSpPr>
              <a:spLocks/>
            </p:cNvSpPr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56"/>
            <p:cNvSpPr>
              <a:spLocks/>
            </p:cNvSpPr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57"/>
            <p:cNvSpPr>
              <a:spLocks/>
            </p:cNvSpPr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58"/>
            <p:cNvSpPr>
              <a:spLocks/>
            </p:cNvSpPr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8" name="Freeform 159"/>
            <p:cNvSpPr>
              <a:spLocks/>
            </p:cNvSpPr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9" name="Freeform 160"/>
            <p:cNvSpPr>
              <a:spLocks/>
            </p:cNvSpPr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0" name="Freeform 161"/>
            <p:cNvSpPr>
              <a:spLocks/>
            </p:cNvSpPr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1" name="Freeform 162"/>
            <p:cNvSpPr>
              <a:spLocks/>
            </p:cNvSpPr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" name="Freeform 163"/>
            <p:cNvSpPr>
              <a:spLocks/>
            </p:cNvSpPr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3" name="Freeform 164"/>
            <p:cNvSpPr>
              <a:spLocks/>
            </p:cNvSpPr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4" name="Freeform 165"/>
            <p:cNvSpPr>
              <a:spLocks/>
            </p:cNvSpPr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5" name="Freeform 166"/>
            <p:cNvSpPr>
              <a:spLocks/>
            </p:cNvSpPr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6" name="Freeform 167"/>
            <p:cNvSpPr>
              <a:spLocks/>
            </p:cNvSpPr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7" name="Freeform 168"/>
            <p:cNvSpPr>
              <a:spLocks/>
            </p:cNvSpPr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8" name="Freeform 169"/>
            <p:cNvSpPr>
              <a:spLocks/>
            </p:cNvSpPr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9" name="Freeform 170"/>
            <p:cNvSpPr>
              <a:spLocks/>
            </p:cNvSpPr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0" name="Freeform 171"/>
            <p:cNvSpPr>
              <a:spLocks/>
            </p:cNvSpPr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1" name="Freeform 172"/>
            <p:cNvSpPr>
              <a:spLocks/>
            </p:cNvSpPr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2" name="Freeform 173"/>
            <p:cNvSpPr>
              <a:spLocks/>
            </p:cNvSpPr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3" name="Freeform 174"/>
            <p:cNvSpPr>
              <a:spLocks/>
            </p:cNvSpPr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4" name="Freeform 175"/>
            <p:cNvSpPr>
              <a:spLocks/>
            </p:cNvSpPr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5" name="Freeform 176"/>
            <p:cNvSpPr>
              <a:spLocks/>
            </p:cNvSpPr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6" name="Freeform 177"/>
            <p:cNvSpPr>
              <a:spLocks/>
            </p:cNvSpPr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7" name="Freeform 178"/>
            <p:cNvSpPr>
              <a:spLocks/>
            </p:cNvSpPr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8" name="Freeform 179"/>
            <p:cNvSpPr>
              <a:spLocks/>
            </p:cNvSpPr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9" name="Freeform 180"/>
            <p:cNvSpPr>
              <a:spLocks/>
            </p:cNvSpPr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0" name="Freeform 181"/>
            <p:cNvSpPr>
              <a:spLocks/>
            </p:cNvSpPr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1" name="Freeform 182"/>
            <p:cNvSpPr>
              <a:spLocks/>
            </p:cNvSpPr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2" name="Freeform 183"/>
            <p:cNvSpPr>
              <a:spLocks/>
            </p:cNvSpPr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3" name="Freeform 184"/>
            <p:cNvSpPr>
              <a:spLocks/>
            </p:cNvSpPr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4" name="Freeform 185"/>
            <p:cNvSpPr>
              <a:spLocks/>
            </p:cNvSpPr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5" name="Freeform 186"/>
            <p:cNvSpPr>
              <a:spLocks/>
            </p:cNvSpPr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6" name="Freeform 187"/>
            <p:cNvSpPr>
              <a:spLocks/>
            </p:cNvSpPr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7" name="Freeform 188"/>
            <p:cNvSpPr>
              <a:spLocks/>
            </p:cNvSpPr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8" name="Freeform 189"/>
            <p:cNvSpPr>
              <a:spLocks/>
            </p:cNvSpPr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9" name="Freeform 190"/>
            <p:cNvSpPr>
              <a:spLocks/>
            </p:cNvSpPr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0" name="Freeform 191"/>
            <p:cNvSpPr>
              <a:spLocks/>
            </p:cNvSpPr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1" name="Freeform 192"/>
            <p:cNvSpPr>
              <a:spLocks/>
            </p:cNvSpPr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2" name="Freeform 193"/>
            <p:cNvSpPr>
              <a:spLocks/>
            </p:cNvSpPr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 rot="10800000">
            <a:off x="-13803" y="4117728"/>
            <a:ext cx="12192001" cy="274027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4122057"/>
          </a:xfrm>
          <a:prstGeom prst="rect">
            <a:avLst/>
          </a:prstGeom>
          <a:solidFill>
            <a:srgbClr val="2F96F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936948" y="1944585"/>
            <a:ext cx="5985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600" dirty="0" smtClean="0"/>
              <a:t>Thanks</a:t>
            </a:r>
            <a:endParaRPr lang="zh-CN" altLang="en-US" sz="15000" dirty="0">
              <a:solidFill>
                <a:schemeClr val="bg1"/>
              </a:solidFill>
              <a:latin typeface="Impact" pitchFamily="34" charset="0"/>
            </a:endParaRPr>
          </a:p>
        </p:txBody>
      </p:sp>
      <p:pic>
        <p:nvPicPr>
          <p:cNvPr id="125" name="图片 124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2796FB"/>
              </a:clrFrom>
              <a:clrTo>
                <a:srgbClr val="2796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1" t="31329" r="16661" b="14303"/>
          <a:stretch/>
        </p:blipFill>
        <p:spPr>
          <a:xfrm>
            <a:off x="10625559" y="544010"/>
            <a:ext cx="1122745" cy="416689"/>
          </a:xfrm>
          <a:prstGeom prst="rect">
            <a:avLst/>
          </a:prstGeom>
          <a:solidFill>
            <a:srgbClr val="2F96F7"/>
          </a:solidFill>
        </p:spPr>
      </p:pic>
    </p:spTree>
    <p:extLst>
      <p:ext uri="{BB962C8B-B14F-4D97-AF65-F5344CB8AC3E}">
        <p14:creationId xmlns:p14="http://schemas.microsoft.com/office/powerpoint/2010/main" val="1655059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33" name="Freeform 110"/>
            <p:cNvSpPr>
              <a:spLocks/>
            </p:cNvSpPr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34" name="Freeform 111"/>
            <p:cNvSpPr>
              <a:spLocks/>
            </p:cNvSpPr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39" name="Freeform 112"/>
            <p:cNvSpPr>
              <a:spLocks/>
            </p:cNvSpPr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40" name="Freeform 113"/>
            <p:cNvSpPr>
              <a:spLocks/>
            </p:cNvSpPr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41" name="Freeform 114"/>
            <p:cNvSpPr>
              <a:spLocks/>
            </p:cNvSpPr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43" name="Freeform 116"/>
            <p:cNvSpPr>
              <a:spLocks/>
            </p:cNvSpPr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47" name="Freeform 118"/>
            <p:cNvSpPr>
              <a:spLocks/>
            </p:cNvSpPr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48" name="Freeform 119"/>
            <p:cNvSpPr>
              <a:spLocks/>
            </p:cNvSpPr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49" name="Freeform 120"/>
            <p:cNvSpPr>
              <a:spLocks/>
            </p:cNvSpPr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50" name="Freeform 121"/>
            <p:cNvSpPr>
              <a:spLocks/>
            </p:cNvSpPr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51" name="Freeform 122"/>
            <p:cNvSpPr>
              <a:spLocks/>
            </p:cNvSpPr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52" name="Freeform 123"/>
            <p:cNvSpPr>
              <a:spLocks/>
            </p:cNvSpPr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53" name="Freeform 124"/>
            <p:cNvSpPr>
              <a:spLocks/>
            </p:cNvSpPr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54" name="Freeform 125"/>
            <p:cNvSpPr>
              <a:spLocks/>
            </p:cNvSpPr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55" name="Freeform 126"/>
            <p:cNvSpPr>
              <a:spLocks/>
            </p:cNvSpPr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56" name="Freeform 127"/>
            <p:cNvSpPr>
              <a:spLocks/>
            </p:cNvSpPr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57" name="Freeform 128"/>
            <p:cNvSpPr>
              <a:spLocks/>
            </p:cNvSpPr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58" name="Freeform 129"/>
            <p:cNvSpPr>
              <a:spLocks/>
            </p:cNvSpPr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59" name="Freeform 130"/>
            <p:cNvSpPr>
              <a:spLocks/>
            </p:cNvSpPr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60" name="Freeform 131"/>
            <p:cNvSpPr>
              <a:spLocks/>
            </p:cNvSpPr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61" name="Freeform 132"/>
            <p:cNvSpPr>
              <a:spLocks/>
            </p:cNvSpPr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62" name="Freeform 133"/>
            <p:cNvSpPr>
              <a:spLocks/>
            </p:cNvSpPr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63" name="Freeform 134"/>
            <p:cNvSpPr>
              <a:spLocks/>
            </p:cNvSpPr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64" name="Freeform 135"/>
            <p:cNvSpPr>
              <a:spLocks/>
            </p:cNvSpPr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65" name="Freeform 136"/>
            <p:cNvSpPr>
              <a:spLocks/>
            </p:cNvSpPr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66" name="Freeform 137"/>
            <p:cNvSpPr>
              <a:spLocks/>
            </p:cNvSpPr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67" name="Freeform 138"/>
            <p:cNvSpPr>
              <a:spLocks/>
            </p:cNvSpPr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68" name="Freeform 139"/>
            <p:cNvSpPr>
              <a:spLocks/>
            </p:cNvSpPr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69" name="Freeform 140"/>
            <p:cNvSpPr>
              <a:spLocks/>
            </p:cNvSpPr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70" name="Freeform 141"/>
            <p:cNvSpPr>
              <a:spLocks/>
            </p:cNvSpPr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71" name="Freeform 142"/>
            <p:cNvSpPr>
              <a:spLocks/>
            </p:cNvSpPr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72" name="Freeform 143"/>
            <p:cNvSpPr>
              <a:spLocks/>
            </p:cNvSpPr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73" name="Freeform 144"/>
            <p:cNvSpPr>
              <a:spLocks/>
            </p:cNvSpPr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74" name="Freeform 145"/>
            <p:cNvSpPr>
              <a:spLocks/>
            </p:cNvSpPr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75" name="Freeform 146"/>
            <p:cNvSpPr>
              <a:spLocks/>
            </p:cNvSpPr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76" name="Freeform 147"/>
            <p:cNvSpPr>
              <a:spLocks/>
            </p:cNvSpPr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77" name="Freeform 148"/>
            <p:cNvSpPr>
              <a:spLocks/>
            </p:cNvSpPr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78" name="Freeform 149"/>
            <p:cNvSpPr>
              <a:spLocks/>
            </p:cNvSpPr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79" name="Freeform 150"/>
            <p:cNvSpPr>
              <a:spLocks/>
            </p:cNvSpPr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80" name="Freeform 151"/>
            <p:cNvSpPr>
              <a:spLocks/>
            </p:cNvSpPr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81" name="Freeform 152"/>
            <p:cNvSpPr>
              <a:spLocks/>
            </p:cNvSpPr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82" name="Freeform 153"/>
            <p:cNvSpPr>
              <a:spLocks/>
            </p:cNvSpPr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83" name="Freeform 154"/>
            <p:cNvSpPr>
              <a:spLocks/>
            </p:cNvSpPr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84" name="Freeform 155"/>
            <p:cNvSpPr>
              <a:spLocks/>
            </p:cNvSpPr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85" name="Freeform 156"/>
            <p:cNvSpPr>
              <a:spLocks/>
            </p:cNvSpPr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86" name="Freeform 157"/>
            <p:cNvSpPr>
              <a:spLocks/>
            </p:cNvSpPr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87" name="Freeform 158"/>
            <p:cNvSpPr>
              <a:spLocks/>
            </p:cNvSpPr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88" name="Freeform 159"/>
            <p:cNvSpPr>
              <a:spLocks/>
            </p:cNvSpPr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89" name="Freeform 160"/>
            <p:cNvSpPr>
              <a:spLocks/>
            </p:cNvSpPr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90" name="Freeform 161"/>
            <p:cNvSpPr>
              <a:spLocks/>
            </p:cNvSpPr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91" name="Freeform 162"/>
            <p:cNvSpPr>
              <a:spLocks/>
            </p:cNvSpPr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92" name="Freeform 163"/>
            <p:cNvSpPr>
              <a:spLocks/>
            </p:cNvSpPr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93" name="Freeform 164"/>
            <p:cNvSpPr>
              <a:spLocks/>
            </p:cNvSpPr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94" name="Freeform 165"/>
            <p:cNvSpPr>
              <a:spLocks/>
            </p:cNvSpPr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95" name="Freeform 166"/>
            <p:cNvSpPr>
              <a:spLocks/>
            </p:cNvSpPr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96" name="Freeform 167"/>
            <p:cNvSpPr>
              <a:spLocks/>
            </p:cNvSpPr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97" name="Freeform 168"/>
            <p:cNvSpPr>
              <a:spLocks/>
            </p:cNvSpPr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98" name="Freeform 169"/>
            <p:cNvSpPr>
              <a:spLocks/>
            </p:cNvSpPr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99" name="Freeform 170"/>
            <p:cNvSpPr>
              <a:spLocks/>
            </p:cNvSpPr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100" name="Freeform 171"/>
            <p:cNvSpPr>
              <a:spLocks/>
            </p:cNvSpPr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101" name="Freeform 172"/>
            <p:cNvSpPr>
              <a:spLocks/>
            </p:cNvSpPr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102" name="Freeform 173"/>
            <p:cNvSpPr>
              <a:spLocks/>
            </p:cNvSpPr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103" name="Freeform 174"/>
            <p:cNvSpPr>
              <a:spLocks/>
            </p:cNvSpPr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104" name="Freeform 175"/>
            <p:cNvSpPr>
              <a:spLocks/>
            </p:cNvSpPr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105" name="Freeform 176"/>
            <p:cNvSpPr>
              <a:spLocks/>
            </p:cNvSpPr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106" name="Freeform 177"/>
            <p:cNvSpPr>
              <a:spLocks/>
            </p:cNvSpPr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107" name="Freeform 178"/>
            <p:cNvSpPr>
              <a:spLocks/>
            </p:cNvSpPr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108" name="Freeform 179"/>
            <p:cNvSpPr>
              <a:spLocks/>
            </p:cNvSpPr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109" name="Freeform 180"/>
            <p:cNvSpPr>
              <a:spLocks/>
            </p:cNvSpPr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110" name="Freeform 181"/>
            <p:cNvSpPr>
              <a:spLocks/>
            </p:cNvSpPr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111" name="Freeform 182"/>
            <p:cNvSpPr>
              <a:spLocks/>
            </p:cNvSpPr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112" name="Freeform 183"/>
            <p:cNvSpPr>
              <a:spLocks/>
            </p:cNvSpPr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113" name="Freeform 184"/>
            <p:cNvSpPr>
              <a:spLocks/>
            </p:cNvSpPr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114" name="Freeform 185"/>
            <p:cNvSpPr>
              <a:spLocks/>
            </p:cNvSpPr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115" name="Freeform 186"/>
            <p:cNvSpPr>
              <a:spLocks/>
            </p:cNvSpPr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116" name="Freeform 187"/>
            <p:cNvSpPr>
              <a:spLocks/>
            </p:cNvSpPr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117" name="Freeform 188"/>
            <p:cNvSpPr>
              <a:spLocks/>
            </p:cNvSpPr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118" name="Freeform 189"/>
            <p:cNvSpPr>
              <a:spLocks/>
            </p:cNvSpPr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119" name="Freeform 190"/>
            <p:cNvSpPr>
              <a:spLocks/>
            </p:cNvSpPr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120" name="Freeform 191"/>
            <p:cNvSpPr>
              <a:spLocks/>
            </p:cNvSpPr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121" name="Freeform 192"/>
            <p:cNvSpPr>
              <a:spLocks/>
            </p:cNvSpPr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122" name="Freeform 193"/>
            <p:cNvSpPr>
              <a:spLocks/>
            </p:cNvSpPr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</p:grp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 rot="10800000">
            <a:off x="-13803" y="4117728"/>
            <a:ext cx="12192001" cy="2740272"/>
          </a:xfrm>
          <a:prstGeom prst="rect">
            <a:avLst/>
          </a:prstGeom>
        </p:spPr>
      </p:pic>
      <p:sp>
        <p:nvSpPr>
          <p:cNvPr id="124" name="标题 1"/>
          <p:cNvSpPr txBox="1">
            <a:spLocks/>
          </p:cNvSpPr>
          <p:nvPr/>
        </p:nvSpPr>
        <p:spPr>
          <a:xfrm>
            <a:off x="1396944" y="523383"/>
            <a:ext cx="9144000" cy="1151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dirty="0" smtClean="0"/>
              <a:t>主要内容</a:t>
            </a:r>
            <a:endParaRPr kumimoji="1" lang="zh-CN" altLang="en-US" dirty="0"/>
          </a:p>
        </p:txBody>
      </p:sp>
      <p:sp>
        <p:nvSpPr>
          <p:cNvPr id="126" name="文本框 125"/>
          <p:cNvSpPr txBox="1"/>
          <p:nvPr/>
        </p:nvSpPr>
        <p:spPr>
          <a:xfrm>
            <a:off x="5077327" y="264694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数据库基础术语</a:t>
            </a:r>
            <a:endParaRPr kumimoji="1" lang="zh-CN" altLang="en-US" sz="24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5077326" y="461171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实战经验</a:t>
            </a:r>
            <a:r>
              <a:rPr kumimoji="1" lang="zh-CN" altLang="en-US" sz="2400" dirty="0" smtClean="0"/>
              <a:t>分享</a:t>
            </a:r>
            <a:endParaRPr kumimoji="1" lang="zh-CN" altLang="en-US" sz="24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5077326" y="3629331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Explain</a:t>
            </a:r>
            <a:r>
              <a:rPr kumimoji="1" lang="zh-CN" altLang="en-US" sz="2400" dirty="0" smtClean="0"/>
              <a:t>详解</a:t>
            </a:r>
          </a:p>
        </p:txBody>
      </p:sp>
    </p:spTree>
    <p:extLst>
      <p:ext uri="{BB962C8B-B14F-4D97-AF65-F5344CB8AC3E}">
        <p14:creationId xmlns:p14="http://schemas.microsoft.com/office/powerpoint/2010/main" val="1033837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122"/>
          <p:cNvSpPr txBox="1"/>
          <p:nvPr/>
        </p:nvSpPr>
        <p:spPr>
          <a:xfrm>
            <a:off x="564891" y="64333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数据库的基础术语</a:t>
            </a:r>
            <a:endParaRPr kumimoji="1" lang="zh-CN" altLang="en-US" dirty="0"/>
          </a:p>
        </p:txBody>
      </p:sp>
      <p:sp>
        <p:nvSpPr>
          <p:cNvPr id="125" name="文本框 124"/>
          <p:cNvSpPr txBox="1"/>
          <p:nvPr/>
        </p:nvSpPr>
        <p:spPr>
          <a:xfrm>
            <a:off x="2554349" y="2123220"/>
            <a:ext cx="645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数据库，主从库（日志复制）、读写分离（负载均衡）、</a:t>
            </a:r>
            <a:r>
              <a:rPr kumimoji="1" lang="en-US" altLang="zh-CN" dirty="0" smtClean="0"/>
              <a:t>otter</a:t>
            </a:r>
            <a:endParaRPr kumimoji="1" lang="zh-CN" altLang="en-US" dirty="0"/>
          </a:p>
        </p:txBody>
      </p:sp>
      <p:sp>
        <p:nvSpPr>
          <p:cNvPr id="129" name="文本框 128"/>
          <p:cNvSpPr txBox="1"/>
          <p:nvPr/>
        </p:nvSpPr>
        <p:spPr>
          <a:xfrm>
            <a:off x="2554349" y="304546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用户、</a:t>
            </a:r>
            <a:r>
              <a:rPr kumimoji="1" lang="en-US" altLang="zh-CN" dirty="0" smtClean="0"/>
              <a:t>schema</a:t>
            </a:r>
            <a:endParaRPr kumimoji="1" lang="zh-CN" altLang="en-US" dirty="0"/>
          </a:p>
        </p:txBody>
      </p:sp>
      <p:sp>
        <p:nvSpPr>
          <p:cNvPr id="130" name="文本框 129"/>
          <p:cNvSpPr txBox="1"/>
          <p:nvPr/>
        </p:nvSpPr>
        <p:spPr>
          <a:xfrm>
            <a:off x="2554349" y="5361569"/>
            <a:ext cx="922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存储过程（一个</a:t>
            </a:r>
            <a:r>
              <a:rPr kumimoji="1" lang="en-US" altLang="zh-CN" dirty="0" err="1" smtClean="0"/>
              <a:t>sql</a:t>
            </a:r>
            <a:r>
              <a:rPr kumimoji="1" lang="zh-CN" altLang="en-US" dirty="0" smtClean="0"/>
              <a:t>集合、实现一个业务功能、减少网络流量）、存储函数（必有返回值）</a:t>
            </a:r>
            <a:endParaRPr kumimoji="1" lang="zh-CN" altLang="en-US" dirty="0"/>
          </a:p>
        </p:txBody>
      </p:sp>
      <p:sp>
        <p:nvSpPr>
          <p:cNvPr id="131" name="文本框 130"/>
          <p:cNvSpPr txBox="1"/>
          <p:nvPr/>
        </p:nvSpPr>
        <p:spPr>
          <a:xfrm>
            <a:off x="2554349" y="3967700"/>
            <a:ext cx="826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表（实体、实体关系）、视图（常用的联合查询，方便使用）、索引（提高效率、浪费存储、二叉树存储、区分度大、修改较少、</a:t>
            </a:r>
            <a:r>
              <a:rPr kumimoji="1" lang="en-US" altLang="zh-CN" dirty="0" smtClean="0"/>
              <a:t>B+</a:t>
            </a:r>
            <a:r>
              <a:rPr kumimoji="1" lang="zh-CN" altLang="en-US" dirty="0" smtClean="0"/>
              <a:t>树已排好顺序）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990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186951" y="1815350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DML</a:t>
            </a:r>
            <a:r>
              <a:rPr kumimoji="1" lang="zh-CN" altLang="en-US" dirty="0" smtClean="0"/>
              <a:t>语言 增删改查       操作数据的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2805" y="7602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数据库的基础术语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86950" y="4509239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DCL</a:t>
            </a:r>
            <a:r>
              <a:rPr kumimoji="1" lang="zh-CN" altLang="en-US" dirty="0" smtClean="0"/>
              <a:t>语言 授权等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186951" y="3164537"/>
            <a:ext cx="672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DDL</a:t>
            </a:r>
            <a:r>
              <a:rPr kumimoji="1" lang="zh-CN" altLang="en-US" dirty="0" smtClean="0"/>
              <a:t>语言 操作对象的（表、存储过程的新建删除修改、</a:t>
            </a:r>
            <a:r>
              <a:rPr kumimoji="1" lang="en-US" altLang="zh-CN" dirty="0" smtClean="0"/>
              <a:t>truncate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6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0236" y="1532962"/>
            <a:ext cx="977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Insert.       </a:t>
            </a:r>
            <a:r>
              <a:rPr kumimoji="1" lang="zh-CN" altLang="en-US" dirty="0" smtClean="0"/>
              <a:t>指定字段插入指定的值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0235" y="2492185"/>
            <a:ext cx="941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Select</a:t>
            </a:r>
            <a:r>
              <a:rPr kumimoji="1" lang="zh-CN" altLang="en-US" dirty="0" smtClean="0"/>
              <a:t>       使用索引，常见的时间范围索引，唯一键索引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10234" y="3451408"/>
            <a:ext cx="1005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Update</a:t>
            </a:r>
            <a:r>
              <a:rPr kumimoji="1" lang="zh-CN" altLang="en-US" dirty="0" smtClean="0"/>
              <a:t>      这个动作不加</a:t>
            </a:r>
            <a:r>
              <a:rPr kumimoji="1" lang="en-US" altLang="zh-CN" dirty="0" smtClean="0"/>
              <a:t>where</a:t>
            </a:r>
            <a:r>
              <a:rPr kumimoji="1" lang="zh-CN" altLang="en-US" dirty="0" smtClean="0"/>
              <a:t>条件会死人的、无论测试环境还是线上环境、都要慎重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76616" y="4410631"/>
            <a:ext cx="141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Delete</a:t>
            </a:r>
            <a:r>
              <a:rPr kumimoji="1" lang="zh-CN" altLang="en-US" dirty="0" smtClean="0"/>
              <a:t>     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76616" y="5620868"/>
            <a:ext cx="1030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Left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join</a:t>
            </a:r>
            <a:r>
              <a:rPr kumimoji="1" lang="zh-CN" altLang="en-US" dirty="0" smtClean="0"/>
              <a:t>       以左边为主时，右边关联不上时，给定默认值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2805" y="7602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数据库的基础术语</a:t>
            </a:r>
          </a:p>
        </p:txBody>
      </p:sp>
    </p:spTree>
    <p:extLst>
      <p:ext uri="{BB962C8B-B14F-4D97-AF65-F5344CB8AC3E}">
        <p14:creationId xmlns:p14="http://schemas.microsoft.com/office/powerpoint/2010/main" val="1698690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0647" y="282388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Explain</a:t>
            </a:r>
            <a:r>
              <a:rPr kumimoji="1" lang="zh-CN" altLang="en-US" dirty="0" smtClean="0"/>
              <a:t>的说明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0646" y="651720"/>
            <a:ext cx="11416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www.cnblogs.com</a:t>
            </a:r>
            <a:r>
              <a:rPr lang="en-US" altLang="zh-CN" dirty="0"/>
              <a:t>/</a:t>
            </a:r>
            <a:r>
              <a:rPr lang="en-US" altLang="zh-CN" dirty="0" err="1"/>
              <a:t>gomysql</a:t>
            </a:r>
            <a:r>
              <a:rPr lang="en-US" altLang="zh-CN" dirty="0"/>
              <a:t>/p/3720123.html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25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1271" y="914399"/>
            <a:ext cx="9144000" cy="1022257"/>
          </a:xfrm>
        </p:spPr>
        <p:txBody>
          <a:bodyPr/>
          <a:lstStyle/>
          <a:p>
            <a:r>
              <a:rPr kumimoji="1" lang="zh-CN" altLang="en-US" dirty="0" smtClean="0"/>
              <a:t>如何统计报表数据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8882" y="2203544"/>
            <a:ext cx="9144000" cy="1655762"/>
          </a:xfrm>
        </p:spPr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、统计用户打开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次数以及是否购彩引发的惨案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67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53036"/>
            <a:ext cx="9144000" cy="1089492"/>
          </a:xfrm>
        </p:spPr>
        <p:txBody>
          <a:bodyPr/>
          <a:lstStyle/>
          <a:p>
            <a:r>
              <a:rPr kumimoji="1" lang="zh-CN" altLang="en-US" dirty="0" smtClean="0"/>
              <a:t>预估数据量的变化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64976" y="2353235"/>
            <a:ext cx="699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、改变用户活动资格带来的巨大服务器资源消耗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50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53036"/>
            <a:ext cx="9144000" cy="1089492"/>
          </a:xfrm>
        </p:spPr>
        <p:txBody>
          <a:bodyPr/>
          <a:lstStyle/>
          <a:p>
            <a:r>
              <a:rPr kumimoji="1" lang="zh-CN" altLang="en-US" dirty="0" smtClean="0"/>
              <a:t>一步无法完成的统计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64976" y="2353235"/>
            <a:ext cx="892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、分步骤、分层抽取数据、然后展示；订单销售日报，彩种日报，实时销售曲线图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78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287</Words>
  <Application>Microsoft Macintosh PowerPoint</Application>
  <PresentationFormat>宽屏</PresentationFormat>
  <Paragraphs>39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Impact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如何统计报表数据</vt:lpstr>
      <vt:lpstr>预估数据量的变化</vt:lpstr>
      <vt:lpstr>一步无法完成的统计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SQL基础</dc:title>
  <dc:creator>Microsoft Office 用户</dc:creator>
  <cp:lastModifiedBy>Microsoft Office 用户</cp:lastModifiedBy>
  <cp:revision>23</cp:revision>
  <dcterms:created xsi:type="dcterms:W3CDTF">2018-04-10T16:05:25Z</dcterms:created>
  <dcterms:modified xsi:type="dcterms:W3CDTF">2018-04-11T10:33:35Z</dcterms:modified>
</cp:coreProperties>
</file>