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0C8A7-5003-EF4A-94E0-B7E64F3CAD2E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FDE02-CCE5-4943-9FC5-79027132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0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7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1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5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98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0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0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4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5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3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64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2093-CCB8-6B4D-8C7D-F1F49B58F488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574B-0DD8-244A-A750-9A20368286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9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rgbClr val="C00000"/>
                </a:solidFill>
              </a:rPr>
              <a:t>浅</a:t>
            </a:r>
            <a:r>
              <a:rPr kumimoji="1" lang="zh-CN" altLang="en-US" sz="4800" dirty="0" smtClean="0">
                <a:solidFill>
                  <a:schemeClr val="bg1"/>
                </a:solidFill>
              </a:rPr>
              <a:t>析浏览器打开百度发生了什么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48800" y="441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唐雪龙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16" y="1426634"/>
            <a:ext cx="8583083" cy="50438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2116" y="694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方法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9067" y="10329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URI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3" y="1924049"/>
            <a:ext cx="10017036" cy="22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6805" y="829732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zh-CN" altLang="en-US" dirty="0" smtClean="0">
                <a:solidFill>
                  <a:schemeClr val="bg1"/>
                </a:solidFill>
              </a:rPr>
              <a:t>与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协作的</a:t>
            </a:r>
            <a:r>
              <a:rPr kumimoji="1" lang="en-US" altLang="zh-CN" dirty="0" smtClean="0">
                <a:solidFill>
                  <a:schemeClr val="bg1"/>
                </a:solidFill>
              </a:rPr>
              <a:t>web</a:t>
            </a:r>
            <a:r>
              <a:rPr kumimoji="1" lang="zh-CN" altLang="en-US" dirty="0" smtClean="0">
                <a:solidFill>
                  <a:schemeClr val="bg1"/>
                </a:solidFill>
              </a:rPr>
              <a:t>服务器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267" y="1794933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Web</a:t>
            </a:r>
            <a:r>
              <a:rPr kumimoji="1" lang="zh-CN" altLang="en-US" dirty="0" smtClean="0">
                <a:solidFill>
                  <a:schemeClr val="bg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bg1"/>
                </a:solidFill>
              </a:rPr>
              <a:t>(</a:t>
            </a:r>
            <a:r>
              <a:rPr kumimoji="1" lang="zh-CN" altLang="en-US" dirty="0" smtClean="0">
                <a:solidFill>
                  <a:schemeClr val="bg1"/>
                </a:solidFill>
              </a:rPr>
              <a:t>代码演示</a:t>
            </a:r>
            <a:r>
              <a:rPr kumimoji="1" lang="en-US" altLang="zh-CN" dirty="0" smtClean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267" y="27601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982134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Ajax</a:t>
            </a:r>
            <a:r>
              <a:rPr kumimoji="1" lang="zh-CN" altLang="en-US" dirty="0" smtClean="0">
                <a:solidFill>
                  <a:schemeClr val="bg1"/>
                </a:solidFill>
              </a:rPr>
              <a:t>跨域的解决方案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8933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3200" y="216746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.JSONP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00" y="286173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CROS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3200" y="355599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dirty="0" smtClean="0">
                <a:solidFill>
                  <a:schemeClr val="bg1"/>
                </a:solidFill>
              </a:rPr>
              <a:t> 服务端转发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57421" y="897466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zh-CN" dirty="0" smtClean="0">
                <a:solidFill>
                  <a:schemeClr val="bg1"/>
                </a:solidFill>
              </a:rPr>
              <a:t>CROS</a:t>
            </a:r>
            <a:r>
              <a:rPr kumimoji="1" lang="zh-CN" altLang="en-US" dirty="0" smtClean="0">
                <a:solidFill>
                  <a:schemeClr val="bg1"/>
                </a:solidFill>
              </a:rPr>
              <a:t>设置为允许访问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21" y="1862666"/>
            <a:ext cx="10315951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7850" y="70593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zh-CN" altLang="en-US" dirty="0" smtClean="0">
                <a:solidFill>
                  <a:schemeClr val="bg1"/>
                </a:solidFill>
              </a:rPr>
              <a:t>服务端</a:t>
            </a:r>
            <a:r>
              <a:rPr kumimoji="1" lang="zh-CN" altLang="en-US" smtClean="0">
                <a:solidFill>
                  <a:schemeClr val="bg1"/>
                </a:solidFill>
              </a:rPr>
              <a:t>转发 演示部分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7850" y="154093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1.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中间服务转发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850" y="24722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nginx</a:t>
            </a:r>
            <a:r>
              <a:rPr kumimoji="1" lang="zh-CN" altLang="en-US" dirty="0" smtClean="0">
                <a:solidFill>
                  <a:schemeClr val="bg1"/>
                </a:solidFill>
              </a:rPr>
              <a:t>代理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8147" y="74506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zh-CN" altLang="en-US" dirty="0" smtClean="0">
                <a:solidFill>
                  <a:schemeClr val="bg1"/>
                </a:solidFill>
              </a:rPr>
              <a:t>好用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</a:t>
            </a:r>
            <a:r>
              <a:rPr kumimoji="1" lang="en-US" altLang="zh-CN" dirty="0" smtClean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40013" y="1625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多域名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147" y="16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代理转发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14800" y="16256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</a:rPr>
              <a:t>静态资源缓存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529" y="2321469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错误状态（</a:t>
            </a:r>
            <a:r>
              <a:rPr kumimoji="1" lang="en-US" altLang="zh-CN" dirty="0" smtClean="0">
                <a:solidFill>
                  <a:schemeClr val="bg1"/>
                </a:solidFill>
              </a:rPr>
              <a:t>5xx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）转发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8147" y="30189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301</a:t>
            </a:r>
            <a:r>
              <a:rPr kumimoji="1" lang="zh-CN" altLang="en-US" dirty="0" smtClean="0">
                <a:solidFill>
                  <a:schemeClr val="bg1"/>
                </a:solidFill>
              </a:rPr>
              <a:t>重定向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672" y="484200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ZDHTJW--GB1-0" charset="0"/>
              </a:rPr>
              <a:t>状态</a:t>
            </a:r>
            <a:r>
              <a:rPr lang="zh-CN" altLang="en-US" dirty="0" smtClean="0">
                <a:solidFill>
                  <a:schemeClr val="bg1"/>
                </a:solidFill>
                <a:latin typeface="FZDHTJW--GB1-0" charset="0"/>
              </a:rPr>
              <a:t>码告知从服务器返回的结果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17" y="1371599"/>
            <a:ext cx="8447616" cy="48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223432"/>
            <a:ext cx="10051592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13901" y="914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zh-CN" altLang="en-US" dirty="0" smtClean="0">
                <a:solidFill>
                  <a:schemeClr val="bg1"/>
                </a:solidFill>
              </a:rPr>
              <a:t>推荐阅读书籍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82" y="1473200"/>
            <a:ext cx="3644900" cy="430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16" y="1447800"/>
            <a:ext cx="3263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25333" y="29972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zh-CN" altLang="en-US" dirty="0" smtClean="0">
                <a:solidFill>
                  <a:schemeClr val="bg1"/>
                </a:solidFill>
              </a:rPr>
              <a:t>此处</a:t>
            </a:r>
            <a:r>
              <a:rPr kumimoji="1" lang="zh-CN" altLang="en-US" smtClean="0">
                <a:solidFill>
                  <a:schemeClr val="bg1"/>
                </a:solidFill>
              </a:rPr>
              <a:t>演示一下浏览器打开</a:t>
            </a:r>
            <a:r>
              <a:rPr kumimoji="1" lang="zh-CN" altLang="en-US" dirty="0" smtClean="0">
                <a:solidFill>
                  <a:schemeClr val="bg1"/>
                </a:solidFill>
              </a:rPr>
              <a:t>百度的过程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8" y="750667"/>
            <a:ext cx="10227407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116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目录大纲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1600" y="1896533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en-US" altLang="zh-CN" dirty="0" smtClean="0">
                <a:solidFill>
                  <a:schemeClr val="bg1"/>
                </a:solidFill>
              </a:rPr>
              <a:t>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域名</a:t>
            </a:r>
            <a:r>
              <a:rPr kumimoji="1" lang="zh-CN" altLang="en-US" dirty="0">
                <a:solidFill>
                  <a:schemeClr val="bg1"/>
                </a:solidFill>
              </a:rPr>
              <a:t>解析</a:t>
            </a:r>
            <a:r>
              <a:rPr kumimoji="1" lang="en-US" altLang="zh-CN" dirty="0">
                <a:solidFill>
                  <a:schemeClr val="bg1"/>
                </a:solidFill>
              </a:rPr>
              <a:t>DNS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1600" y="24400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协议、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TCP/IP</a:t>
            </a:r>
            <a:r>
              <a:rPr kumimoji="1" lang="zh-CN" altLang="en-US" dirty="0" smtClean="0">
                <a:solidFill>
                  <a:schemeClr val="bg1"/>
                </a:solidFill>
              </a:rPr>
              <a:t>协议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0" y="298346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en-US" altLang="zh-CN" dirty="0" smtClean="0">
                <a:solidFill>
                  <a:schemeClr val="bg1"/>
                </a:solidFill>
              </a:rPr>
              <a:t>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与 </a:t>
            </a: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协作的 </a:t>
            </a:r>
            <a:r>
              <a:rPr lang="en-US" altLang="zh-CN" dirty="0">
                <a:solidFill>
                  <a:schemeClr val="bg1"/>
                </a:solidFill>
              </a:rPr>
              <a:t>Web </a:t>
            </a:r>
            <a:r>
              <a:rPr lang="zh-CN" altLang="en-US" dirty="0">
                <a:solidFill>
                  <a:schemeClr val="bg1"/>
                </a:solidFill>
              </a:rPr>
              <a:t>服务器 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1306" y="3526934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r>
              <a:rPr kumimoji="1" lang="en-US" altLang="zh-CN" dirty="0" smtClean="0">
                <a:solidFill>
                  <a:schemeClr val="bg1"/>
                </a:solidFill>
              </a:rPr>
              <a:t>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ajax</a:t>
            </a:r>
            <a:r>
              <a:rPr kumimoji="1" lang="zh-CN" altLang="en-US" dirty="0" smtClean="0">
                <a:solidFill>
                  <a:schemeClr val="bg1"/>
                </a:solidFill>
              </a:rPr>
              <a:t>跨域的解决方案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1600" y="407040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r>
              <a:rPr kumimoji="1" lang="en-US" altLang="zh-CN" dirty="0" smtClean="0">
                <a:solidFill>
                  <a:schemeClr val="bg1"/>
                </a:solidFill>
              </a:rPr>
              <a:t>.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状态码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8518" y="866894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DNS</a:t>
            </a:r>
            <a:r>
              <a:rPr lang="en-US" altLang="zh-CN" dirty="0">
                <a:solidFill>
                  <a:schemeClr val="bg1"/>
                </a:solidFill>
                <a:latin typeface="FZSSJW--GB1-0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Domain Name System</a:t>
            </a:r>
            <a:r>
              <a:rPr lang="en-US" altLang="zh-CN" dirty="0">
                <a:solidFill>
                  <a:schemeClr val="bg1"/>
                </a:solidFill>
                <a:latin typeface="FZSSJW--GB1-0" charset="0"/>
              </a:rPr>
              <a:t>)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518" y="14058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我们通常都是用域名访问服务器，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而不是 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直接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通过 </a:t>
            </a:r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IP 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访问。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因为与 </a:t>
            </a:r>
            <a:r>
              <a:rPr lang="zh-CN" altLang="en-US" dirty="0" smtClean="0">
                <a:solidFill>
                  <a:schemeClr val="bg1"/>
                </a:solidFill>
                <a:latin typeface="TimesNewRomanPSMT" charset="0"/>
              </a:rPr>
              <a:t>纯数字的</a:t>
            </a:r>
            <a:r>
              <a:rPr lang="en-US" altLang="zh-CN" dirty="0" err="1" smtClean="0">
                <a:solidFill>
                  <a:schemeClr val="bg1"/>
                </a:solidFill>
                <a:latin typeface="TimesNewRomanPSMT" charset="0"/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  <a:latin typeface="TimesNewRomanPSMT" charset="0"/>
              </a:rPr>
              <a:t>相比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，用字母配 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数字的表 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示形式来指定名称更符合人 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记忆习惯 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。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8518" y="3188119"/>
            <a:ext cx="2794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但要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让计算机理解字母名称，相对就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变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得难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了。因为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计算机更擅长理解数字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。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为了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解决以上 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的问题，</a:t>
            </a:r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DNS 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服务应运而生。</a:t>
            </a:r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DNS 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协议提供通过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域名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查 </a:t>
            </a:r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IP 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地址，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或 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从 </a:t>
            </a:r>
            <a:r>
              <a:rPr lang="en-US" altLang="zh-CN" dirty="0">
                <a:solidFill>
                  <a:schemeClr val="bg1"/>
                </a:solidFill>
                <a:latin typeface="TimesNewRomanPSMT" charset="0"/>
              </a:rPr>
              <a:t>IP 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地址查域</a:t>
            </a:r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名的服务。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49" y="2080404"/>
            <a:ext cx="7209051" cy="47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98836" y="2997200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zh-CN" altLang="en-US" dirty="0" smtClean="0">
                <a:solidFill>
                  <a:schemeClr val="bg1"/>
                </a:solidFill>
              </a:rPr>
              <a:t>此处</a:t>
            </a:r>
            <a:r>
              <a:rPr kumimoji="1" lang="en-US" altLang="zh-CN" dirty="0" smtClean="0">
                <a:solidFill>
                  <a:schemeClr val="bg1"/>
                </a:solidFill>
              </a:rPr>
              <a:t>ping</a:t>
            </a:r>
            <a:r>
              <a:rPr kumimoji="1" lang="zh-CN" altLang="en-US" dirty="0" smtClean="0">
                <a:solidFill>
                  <a:schemeClr val="bg1"/>
                </a:solidFill>
              </a:rPr>
              <a:t>一下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www.baidu.com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385" y="618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域名解析配置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117546"/>
            <a:ext cx="8202247" cy="51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077" y="88626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协议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98" y="0"/>
            <a:ext cx="4804203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5077" y="154744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TCP/I</a:t>
            </a:r>
            <a:r>
              <a:rPr kumimoji="1" lang="zh-CN" altLang="en-US" dirty="0" smtClean="0">
                <a:solidFill>
                  <a:schemeClr val="bg1"/>
                </a:solidFill>
              </a:rPr>
              <a:t>协议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9" y="2501216"/>
            <a:ext cx="5118100" cy="2755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3749" y="11957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操作演示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3688" y="1663819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方法、协议、请求内容、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URI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250</Words>
  <Application>Microsoft Macintosh PowerPoint</Application>
  <PresentationFormat>宽屏</PresentationFormat>
  <Paragraphs>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DengXian Light</vt:lpstr>
      <vt:lpstr>FZDHTJW--GB1-0</vt:lpstr>
      <vt:lpstr>FZSSJW--GB1-0</vt:lpstr>
      <vt:lpstr>TimesNewRomanPSMT</vt:lpstr>
      <vt:lpstr>Arial</vt:lpstr>
      <vt:lpstr>Office 主题</vt:lpstr>
      <vt:lpstr>浅析浏览器打开百度发生了什么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浅析浏览器打开百度发生了什么</dc:title>
  <dc:creator>Microsoft Office 用户</dc:creator>
  <cp:lastModifiedBy>Microsoft Office 用户</cp:lastModifiedBy>
  <cp:revision>21</cp:revision>
  <dcterms:created xsi:type="dcterms:W3CDTF">2018-03-28T10:32:30Z</dcterms:created>
  <dcterms:modified xsi:type="dcterms:W3CDTF">2018-03-30T07:55:23Z</dcterms:modified>
</cp:coreProperties>
</file>