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3436600" cy="7564438"/>
  <p:notesSz cx="6858000" cy="9144000"/>
  <p:defaultTextStyle>
    <a:defPPr>
      <a:defRPr lang="pt-BR"/>
    </a:defPPr>
    <a:lvl1pPr marL="0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029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0059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0088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0117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0146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0176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0205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0234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F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>
      <p:cViewPr>
        <p:scale>
          <a:sx n="90" d="100"/>
          <a:sy n="90" d="100"/>
        </p:scale>
        <p:origin x="-1002" y="-318"/>
      </p:cViewPr>
      <p:guideLst>
        <p:guide orient="horz" pos="2383"/>
        <p:guide pos="4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23E8-5A65-4AA1-947B-8A3982440C43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E41B7-E961-4771-9C9D-39C4AE659A7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745" y="2349880"/>
            <a:ext cx="11421110" cy="1621451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15490" y="4286515"/>
            <a:ext cx="9405620" cy="19331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0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0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535" y="227634"/>
            <a:ext cx="3023235" cy="4839841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830" y="227634"/>
            <a:ext cx="8845762" cy="483984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399" y="4860854"/>
            <a:ext cx="11421110" cy="1502381"/>
          </a:xfrm>
          <a:prstGeom prst="rect">
            <a:avLst/>
          </a:prstGeo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1399" y="3206132"/>
            <a:ext cx="11421110" cy="16547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000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005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0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00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0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002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002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1830" y="1323779"/>
            <a:ext cx="5934498" cy="3743696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30272" y="1323779"/>
            <a:ext cx="5934498" cy="3743696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1830" y="1693244"/>
            <a:ext cx="5936832" cy="705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600029" indent="0">
              <a:buNone/>
              <a:defRPr sz="2600" b="1"/>
            </a:lvl2pPr>
            <a:lvl3pPr marL="1200059" indent="0">
              <a:buNone/>
              <a:defRPr sz="2400" b="1"/>
            </a:lvl3pPr>
            <a:lvl4pPr marL="1800088" indent="0">
              <a:buNone/>
              <a:defRPr sz="2100" b="1"/>
            </a:lvl4pPr>
            <a:lvl5pPr marL="2400117" indent="0">
              <a:buNone/>
              <a:defRPr sz="2100" b="1"/>
            </a:lvl5pPr>
            <a:lvl6pPr marL="3000146" indent="0">
              <a:buNone/>
              <a:defRPr sz="2100" b="1"/>
            </a:lvl6pPr>
            <a:lvl7pPr marL="3600176" indent="0">
              <a:buNone/>
              <a:defRPr sz="2100" b="1"/>
            </a:lvl7pPr>
            <a:lvl8pPr marL="4200205" indent="0">
              <a:buNone/>
              <a:defRPr sz="2100" b="1"/>
            </a:lvl8pPr>
            <a:lvl9pPr marL="4800234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1830" y="2398907"/>
            <a:ext cx="5936832" cy="4358308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5610" y="1693244"/>
            <a:ext cx="5939164" cy="705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600029" indent="0">
              <a:buNone/>
              <a:defRPr sz="2600" b="1"/>
            </a:lvl2pPr>
            <a:lvl3pPr marL="1200059" indent="0">
              <a:buNone/>
              <a:defRPr sz="2400" b="1"/>
            </a:lvl3pPr>
            <a:lvl4pPr marL="1800088" indent="0">
              <a:buNone/>
              <a:defRPr sz="2100" b="1"/>
            </a:lvl4pPr>
            <a:lvl5pPr marL="2400117" indent="0">
              <a:buNone/>
              <a:defRPr sz="2100" b="1"/>
            </a:lvl5pPr>
            <a:lvl6pPr marL="3000146" indent="0">
              <a:buNone/>
              <a:defRPr sz="2100" b="1"/>
            </a:lvl6pPr>
            <a:lvl7pPr marL="3600176" indent="0">
              <a:buNone/>
              <a:defRPr sz="2100" b="1"/>
            </a:lvl7pPr>
            <a:lvl8pPr marL="4200205" indent="0">
              <a:buNone/>
              <a:defRPr sz="2100" b="1"/>
            </a:lvl8pPr>
            <a:lvl9pPr marL="4800234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5610" y="2398907"/>
            <a:ext cx="5939164" cy="4358308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4" y="301176"/>
            <a:ext cx="4420549" cy="1281753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53337" y="301180"/>
            <a:ext cx="7511433" cy="645603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1834" y="1582932"/>
            <a:ext cx="4420549" cy="51742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600029" indent="0">
              <a:buNone/>
              <a:defRPr sz="1600"/>
            </a:lvl2pPr>
            <a:lvl3pPr marL="1200059" indent="0">
              <a:buNone/>
              <a:defRPr sz="1300"/>
            </a:lvl3pPr>
            <a:lvl4pPr marL="1800088" indent="0">
              <a:buNone/>
              <a:defRPr sz="1200"/>
            </a:lvl4pPr>
            <a:lvl5pPr marL="2400117" indent="0">
              <a:buNone/>
              <a:defRPr sz="1200"/>
            </a:lvl5pPr>
            <a:lvl6pPr marL="3000146" indent="0">
              <a:buNone/>
              <a:defRPr sz="1200"/>
            </a:lvl6pPr>
            <a:lvl7pPr marL="3600176" indent="0">
              <a:buNone/>
              <a:defRPr sz="1200"/>
            </a:lvl7pPr>
            <a:lvl8pPr marL="4200205" indent="0">
              <a:buNone/>
              <a:defRPr sz="1200"/>
            </a:lvl8pPr>
            <a:lvl9pPr marL="4800234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668" y="5295107"/>
            <a:ext cx="8061960" cy="625118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633668" y="675896"/>
            <a:ext cx="8061960" cy="453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/>
            </a:lvl1pPr>
            <a:lvl2pPr marL="600029" indent="0">
              <a:buNone/>
              <a:defRPr sz="3700"/>
            </a:lvl2pPr>
            <a:lvl3pPr marL="1200059" indent="0">
              <a:buNone/>
              <a:defRPr sz="3100"/>
            </a:lvl3pPr>
            <a:lvl4pPr marL="1800088" indent="0">
              <a:buNone/>
              <a:defRPr sz="2600"/>
            </a:lvl4pPr>
            <a:lvl5pPr marL="2400117" indent="0">
              <a:buNone/>
              <a:defRPr sz="2600"/>
            </a:lvl5pPr>
            <a:lvl6pPr marL="3000146" indent="0">
              <a:buNone/>
              <a:defRPr sz="2600"/>
            </a:lvl6pPr>
            <a:lvl7pPr marL="3600176" indent="0">
              <a:buNone/>
              <a:defRPr sz="2600"/>
            </a:lvl7pPr>
            <a:lvl8pPr marL="4200205" indent="0">
              <a:buNone/>
              <a:defRPr sz="2600"/>
            </a:lvl8pPr>
            <a:lvl9pPr marL="4800234" indent="0">
              <a:buNone/>
              <a:defRPr sz="2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633668" y="5920225"/>
            <a:ext cx="8061960" cy="887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600029" indent="0">
              <a:buNone/>
              <a:defRPr sz="1600"/>
            </a:lvl2pPr>
            <a:lvl3pPr marL="1200059" indent="0">
              <a:buNone/>
              <a:defRPr sz="1300"/>
            </a:lvl3pPr>
            <a:lvl4pPr marL="1800088" indent="0">
              <a:buNone/>
              <a:defRPr sz="1200"/>
            </a:lvl4pPr>
            <a:lvl5pPr marL="2400117" indent="0">
              <a:buNone/>
              <a:defRPr sz="1200"/>
            </a:lvl5pPr>
            <a:lvl6pPr marL="3000146" indent="0">
              <a:buNone/>
              <a:defRPr sz="1200"/>
            </a:lvl6pPr>
            <a:lvl7pPr marL="3600176" indent="0">
              <a:buNone/>
              <a:defRPr sz="1200"/>
            </a:lvl7pPr>
            <a:lvl8pPr marL="4200205" indent="0">
              <a:buNone/>
              <a:defRPr sz="1200"/>
            </a:lvl8pPr>
            <a:lvl9pPr marL="4800234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-pp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775070"/>
            <a:ext cx="2325812" cy="7893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0059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20005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5048" indent="-375018" algn="l" defTabSz="120005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00073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00102" indent="-300015" algn="l" defTabSz="1200059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132" indent="-300015" algn="l" defTabSz="1200059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0161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90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20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0249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29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059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88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0117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0146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176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0205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0234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pa-pp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5"/>
            <a:ext cx="13436600" cy="75580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245692" y="5222379"/>
            <a:ext cx="468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300" dirty="0" smtClean="0">
                <a:solidFill>
                  <a:schemeClr val="bg1"/>
                </a:solidFill>
                <a:latin typeface="Futura Bk BT" pitchFamily="34" charset="0"/>
              </a:rPr>
              <a:t>PALESTRA:</a:t>
            </a:r>
            <a:r>
              <a:rPr lang="pt-BR" sz="3200" spc="300" dirty="0" smtClean="0">
                <a:solidFill>
                  <a:srgbClr val="EEAF12"/>
                </a:solidFill>
                <a:latin typeface="Antonio" pitchFamily="2" charset="0"/>
              </a:rPr>
              <a:t> </a:t>
            </a:r>
          </a:p>
          <a:p>
            <a:r>
              <a:rPr lang="pt-BR" sz="4000" dirty="0" smtClean="0">
                <a:solidFill>
                  <a:schemeClr val="bg1"/>
                </a:solidFill>
                <a:latin typeface="Futura Hv BT" pitchFamily="34" charset="0"/>
                <a:ea typeface="Zilla Slab" pitchFamily="2" charset="0"/>
              </a:rPr>
              <a:t>Nome da Palestra</a:t>
            </a:r>
            <a:endParaRPr lang="pt-BR" sz="4000" dirty="0">
              <a:solidFill>
                <a:schemeClr val="bg1"/>
              </a:solidFill>
              <a:latin typeface="Futura Hv BT" pitchFamily="34" charset="0"/>
              <a:ea typeface="Zilla Slab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</Words>
  <Application>Microsoft Office PowerPoint</Application>
  <PresentationFormat>Personalizar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julio</cp:lastModifiedBy>
  <cp:revision>20</cp:revision>
  <dcterms:created xsi:type="dcterms:W3CDTF">2020-08-19T23:23:42Z</dcterms:created>
  <dcterms:modified xsi:type="dcterms:W3CDTF">2024-09-24T17:42:21Z</dcterms:modified>
</cp:coreProperties>
</file>