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Ubuntu Mon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747775"/>
          </p15:clr>
        </p15:guide>
        <p15:guide id="2" orient="horz" pos="288">
          <p15:clr>
            <a:srgbClr val="747775"/>
          </p15:clr>
        </p15:guide>
        <p15:guide id="3" orient="horz" pos="2952">
          <p15:clr>
            <a:srgbClr val="747775"/>
          </p15:clr>
        </p15:guide>
        <p15:guide id="4" pos="547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288" orient="horz"/>
        <p:guide pos="2952" orient="horz"/>
        <p:guide pos="54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UbuntuMono-boldItalic.fntdata"/><Relationship Id="rId9" Type="http://schemas.openxmlformats.org/officeDocument/2006/relationships/font" Target="fonts/Ubuntu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UbuntuMono-regular.fntdata"/><Relationship Id="rId8" Type="http://schemas.openxmlformats.org/officeDocument/2006/relationships/font" Target="fonts/Ubuntu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587605a1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587605a1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7200" y="457200"/>
            <a:ext cx="2377500" cy="1097400"/>
          </a:xfrm>
          <a:prstGeom prst="roundRect">
            <a:avLst>
              <a:gd fmla="val 1825" name="adj"/>
            </a:avLst>
          </a:prstGeom>
          <a:solidFill>
            <a:srgbClr val="ECEEF6"/>
          </a:solidFill>
          <a:ln cap="flat" cmpd="sng" w="19050">
            <a:solidFill>
              <a:srgbClr val="292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09150" y="905850"/>
            <a:ext cx="207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reference_data_assets()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385650" y="457200"/>
            <a:ext cx="2377500" cy="1097400"/>
          </a:xfrm>
          <a:prstGeom prst="roundRect">
            <a:avLst>
              <a:gd fmla="val 1825" name="adj"/>
            </a:avLst>
          </a:prstGeom>
          <a:solidFill>
            <a:srgbClr val="ECEEF6"/>
          </a:solidFill>
          <a:ln cap="flat" cmpd="sng" w="19050">
            <a:solidFill>
              <a:srgbClr val="292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616650" y="821250"/>
            <a:ext cx="19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catalog_asset_metrics_v2(assets=assets)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383250" y="2023050"/>
            <a:ext cx="2377500" cy="1097400"/>
          </a:xfrm>
          <a:prstGeom prst="roundRect">
            <a:avLst>
              <a:gd fmla="val 1825" name="adj"/>
            </a:avLst>
          </a:prstGeom>
          <a:solidFill>
            <a:srgbClr val="9CE0FB"/>
          </a:solidFill>
          <a:ln cap="flat" cmpd="sng" w="19050">
            <a:solidFill>
              <a:srgbClr val="292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catalog</a:t>
            </a: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_market_candles_v2(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markets=markets,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frequency=...)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6314100" y="457200"/>
            <a:ext cx="2377500" cy="1097400"/>
          </a:xfrm>
          <a:prstGeom prst="roundRect">
            <a:avLst>
              <a:gd fmla="val 1825" name="adj"/>
            </a:avLst>
          </a:prstGeom>
          <a:solidFill>
            <a:srgbClr val="ECEEF6"/>
          </a:solidFill>
          <a:ln cap="flat" cmpd="sng" w="19050">
            <a:solidFill>
              <a:srgbClr val="292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545100" y="636450"/>
            <a:ext cx="191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get_asset_metrics(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asset=assets,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metrics=metrics,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frequency=...)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314100" y="2023050"/>
            <a:ext cx="2377500" cy="1097400"/>
          </a:xfrm>
          <a:prstGeom prst="roundRect">
            <a:avLst>
              <a:gd fmla="val 1825" name="adj"/>
            </a:avLst>
          </a:prstGeom>
          <a:solidFill>
            <a:srgbClr val="9CE0FB"/>
          </a:solidFill>
          <a:ln cap="flat" cmpd="sng" w="19050">
            <a:solidFill>
              <a:srgbClr val="292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545100" y="2202300"/>
            <a:ext cx="191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get_market_candles(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markets=markets,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start_time=...,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frequency=...)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6314100" y="3588900"/>
            <a:ext cx="2377500" cy="1097400"/>
          </a:xfrm>
          <a:prstGeom prst="roundRect">
            <a:avLst>
              <a:gd fmla="val 1825" name="adj"/>
            </a:avLst>
          </a:prstGeom>
          <a:solidFill>
            <a:srgbClr val="ECEEF6"/>
          </a:solidFill>
          <a:ln cap="flat" cmpd="sng" w="19050">
            <a:solidFill>
              <a:srgbClr val="292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6545100" y="3768150"/>
            <a:ext cx="191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get_market_trades(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markets=markets,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start_time=...,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5" name="Google Shape;65;p13"/>
          <p:cNvCxnSpPr>
            <a:stCxn id="54" idx="3"/>
            <a:endCxn id="56" idx="1"/>
          </p:cNvCxnSpPr>
          <p:nvPr/>
        </p:nvCxnSpPr>
        <p:spPr>
          <a:xfrm>
            <a:off x="2834700" y="1005900"/>
            <a:ext cx="551100" cy="0"/>
          </a:xfrm>
          <a:prstGeom prst="straightConnector1">
            <a:avLst/>
          </a:prstGeom>
          <a:noFill/>
          <a:ln cap="flat" cmpd="sng" w="19050">
            <a:solidFill>
              <a:srgbClr val="292D3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56" idx="3"/>
            <a:endCxn id="59" idx="1"/>
          </p:cNvCxnSpPr>
          <p:nvPr/>
        </p:nvCxnSpPr>
        <p:spPr>
          <a:xfrm>
            <a:off x="5763150" y="1005900"/>
            <a:ext cx="5511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rgbClr val="292D3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8" idx="3"/>
            <a:endCxn id="61" idx="1"/>
          </p:cNvCxnSpPr>
          <p:nvPr/>
        </p:nvCxnSpPr>
        <p:spPr>
          <a:xfrm>
            <a:off x="5760750" y="2571750"/>
            <a:ext cx="5535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rgbClr val="292D3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69" idx="3"/>
            <a:endCxn id="63" idx="1"/>
          </p:cNvCxnSpPr>
          <p:nvPr/>
        </p:nvCxnSpPr>
        <p:spPr>
          <a:xfrm>
            <a:off x="5760750" y="4137600"/>
            <a:ext cx="5535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rgbClr val="292D3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503420"/>
            <a:ext cx="1682496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452400" y="2838600"/>
            <a:ext cx="2377500" cy="1097400"/>
          </a:xfrm>
          <a:prstGeom prst="roundRect">
            <a:avLst>
              <a:gd fmla="val 1825" name="adj"/>
            </a:avLst>
          </a:prstGeom>
          <a:solidFill>
            <a:srgbClr val="9CE0FB"/>
          </a:solidFill>
          <a:ln cap="flat" cmpd="sng" w="19050">
            <a:solidFill>
              <a:srgbClr val="292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reference_data_markets(</a:t>
            </a:r>
            <a:b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</a:b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base|quote=assets)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72" name="Google Shape;72;p13"/>
          <p:cNvCxnSpPr>
            <a:stCxn id="71" idx="3"/>
            <a:endCxn id="58" idx="1"/>
          </p:cNvCxnSpPr>
          <p:nvPr/>
        </p:nvCxnSpPr>
        <p:spPr>
          <a:xfrm flipH="1" rot="10800000">
            <a:off x="2829900" y="2571600"/>
            <a:ext cx="553500" cy="81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3"/>
          <p:cNvSpPr/>
          <p:nvPr/>
        </p:nvSpPr>
        <p:spPr>
          <a:xfrm>
            <a:off x="3383250" y="3588900"/>
            <a:ext cx="2377500" cy="1097400"/>
          </a:xfrm>
          <a:prstGeom prst="roundRect">
            <a:avLst>
              <a:gd fmla="val 1825" name="adj"/>
            </a:avLst>
          </a:prstGeom>
          <a:solidFill>
            <a:srgbClr val="ECEEF6"/>
          </a:solidFill>
          <a:ln cap="flat" cmpd="sng" w="19050">
            <a:solidFill>
              <a:srgbClr val="292D3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catalog_market_trades_v2</a:t>
            </a: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(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markets=markets,</a:t>
            </a:r>
            <a:endParaRPr sz="1200">
              <a:solidFill>
                <a:srgbClr val="292D3E"/>
              </a:solidFill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92D3E"/>
                </a:solidFill>
                <a:latin typeface="Ubuntu Mono"/>
                <a:ea typeface="Ubuntu Mono"/>
                <a:cs typeface="Ubuntu Mono"/>
                <a:sym typeface="Ubuntu Mono"/>
              </a:rPr>
              <a:t>frequency=...)</a:t>
            </a:r>
            <a:endParaRPr/>
          </a:p>
        </p:txBody>
      </p:sp>
      <p:cxnSp>
        <p:nvCxnSpPr>
          <p:cNvPr id="73" name="Google Shape;73;p13"/>
          <p:cNvCxnSpPr>
            <a:stCxn id="71" idx="3"/>
            <a:endCxn id="69" idx="1"/>
          </p:cNvCxnSpPr>
          <p:nvPr/>
        </p:nvCxnSpPr>
        <p:spPr>
          <a:xfrm>
            <a:off x="2829900" y="3387300"/>
            <a:ext cx="553500" cy="75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