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313" r:id="rId3"/>
    <p:sldId id="362" r:id="rId4"/>
    <p:sldId id="363" r:id="rId5"/>
    <p:sldId id="377" r:id="rId6"/>
    <p:sldId id="376" r:id="rId7"/>
    <p:sldId id="378" r:id="rId8"/>
    <p:sldId id="364" r:id="rId9"/>
    <p:sldId id="379" r:id="rId10"/>
    <p:sldId id="371" r:id="rId11"/>
    <p:sldId id="382" r:id="rId12"/>
    <p:sldId id="380" r:id="rId13"/>
    <p:sldId id="30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The Cluster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Our </a:t>
            </a:r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M</a:t>
            </a:r>
            <a:r>
              <a:rPr lang="en-US" dirty="0" smtClean="0"/>
              <a:t>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servers process</a:t>
            </a:r>
          </a:p>
          <a:p>
            <a:pPr lvl="1"/>
            <a:r>
              <a:rPr lang="en-US" dirty="0" smtClean="0"/>
              <a:t>Worker process will handle more load</a:t>
            </a:r>
          </a:p>
          <a:p>
            <a:pPr lvl="1"/>
            <a:r>
              <a:rPr lang="en-US" dirty="0" smtClean="0"/>
              <a:t>The processes will listen to the same port</a:t>
            </a:r>
          </a:p>
          <a:p>
            <a:r>
              <a:rPr lang="en-US" dirty="0" smtClean="0"/>
              <a:t>Load Balance the requests to the API among the processes</a:t>
            </a:r>
          </a:p>
          <a:p>
            <a:r>
              <a:rPr lang="en-US" dirty="0"/>
              <a:t>Improve our server’s </a:t>
            </a:r>
            <a:r>
              <a:rPr lang="en-US" b="1" dirty="0">
                <a:solidFill>
                  <a:schemeClr val="accent2"/>
                </a:solidFill>
              </a:rPr>
              <a:t>throughput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multi core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Response time will not improve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5350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Worker Sync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5052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1333500" y="2667000"/>
            <a:ext cx="2438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086100" y="2667000"/>
            <a:ext cx="723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flipH="1">
            <a:off x="37719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3771900" y="2667000"/>
            <a:ext cx="2743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2"/>
          </p:cNvCxnSpPr>
          <p:nvPr/>
        </p:nvCxnSpPr>
        <p:spPr>
          <a:xfrm>
            <a:off x="3771900" y="4419600"/>
            <a:ext cx="2628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9" idx="0"/>
          </p:cNvCxnSpPr>
          <p:nvPr/>
        </p:nvCxnSpPr>
        <p:spPr>
          <a:xfrm flipH="1">
            <a:off x="1485900" y="4419600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>
            <a:off x="3771900" y="44196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0"/>
          </p:cNvCxnSpPr>
          <p:nvPr/>
        </p:nvCxnSpPr>
        <p:spPr>
          <a:xfrm flipH="1">
            <a:off x="3238500" y="4419600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2971800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is the main process. Responsible to spawn or re-spawn workers + distribute requests between workers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3447871"/>
            <a:ext cx="2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processes forked by the child process. Responsible to return the response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7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–Using Cluster Module On Our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have concurrency In Node.js in our servers</a:t>
            </a:r>
            <a:endParaRPr lang="he-IL" dirty="0"/>
          </a:p>
          <a:p>
            <a:r>
              <a:rPr lang="en-US" dirty="0" smtClean="0"/>
              <a:t>Lazy Initialization</a:t>
            </a:r>
          </a:p>
          <a:p>
            <a:r>
              <a:rPr lang="en-US" dirty="0" smtClean="0"/>
              <a:t>Lock an object shared by multiple asynchronous functions</a:t>
            </a:r>
          </a:p>
          <a:p>
            <a:r>
              <a:rPr lang="en-US" dirty="0" smtClean="0"/>
              <a:t>Update the same object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Single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</a:t>
            </a:r>
          </a:p>
          <a:p>
            <a:r>
              <a:rPr lang="en-US" dirty="0" smtClean="0"/>
              <a:t>If You have a multi core machine – you will not use your entire machine power</a:t>
            </a:r>
          </a:p>
          <a:p>
            <a:r>
              <a:rPr lang="en-US" dirty="0" smtClean="0"/>
              <a:t>The load on one CPU is limited – not matter how strong the CPU is</a:t>
            </a:r>
            <a:endParaRPr lang="en-US" dirty="0" smtClean="0"/>
          </a:p>
          <a:p>
            <a:r>
              <a:rPr lang="en-US" dirty="0" smtClean="0"/>
              <a:t>You need a way to run your application on multi process and to use the entire machine power.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12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ntroducing </a:t>
            </a:r>
            <a:r>
              <a:rPr lang="en-US" dirty="0" smtClean="0"/>
              <a:t>The Cluster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that helps us to utilize all the CPUs of the machine</a:t>
            </a:r>
          </a:p>
          <a:p>
            <a:r>
              <a:rPr lang="en-US" dirty="0" smtClean="0"/>
              <a:t>Contains set of functions and properties </a:t>
            </a:r>
          </a:p>
          <a:p>
            <a:r>
              <a:rPr lang="en-US" dirty="0" smtClean="0"/>
              <a:t>Enables us to fork several new process</a:t>
            </a:r>
          </a:p>
          <a:p>
            <a:r>
              <a:rPr lang="en-US" dirty="0" smtClean="0"/>
              <a:t>Main goal – to easily create more processes to handle more load and scale you application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on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master process and a child process</a:t>
            </a:r>
          </a:p>
          <a:p>
            <a:r>
              <a:rPr lang="en-US" dirty="0" smtClean="0"/>
              <a:t>All processes share the same server port</a:t>
            </a:r>
          </a:p>
          <a:p>
            <a:r>
              <a:rPr lang="en-US" dirty="0" smtClean="0"/>
              <a:t>Communication done with IPC (inter process communication) messages</a:t>
            </a:r>
          </a:p>
          <a:p>
            <a:r>
              <a:rPr lang="en-US" dirty="0" smtClean="0"/>
              <a:t>No shared memory </a:t>
            </a:r>
          </a:p>
          <a:p>
            <a:r>
              <a:rPr lang="en-US" dirty="0" smtClean="0"/>
              <a:t>Each process is independent – has it’s own memory and resources</a:t>
            </a:r>
          </a:p>
          <a:p>
            <a:r>
              <a:rPr lang="en-US" dirty="0" smtClean="0"/>
              <a:t>Not recommended to spawn a lot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3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0802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 Base Example Of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4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aster And Child 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channel is created between master and worker on each worker forking</a:t>
            </a:r>
          </a:p>
          <a:p>
            <a:r>
              <a:rPr lang="en-US" dirty="0" smtClean="0"/>
              <a:t>Different Processes – No shared memory</a:t>
            </a:r>
          </a:p>
          <a:p>
            <a:r>
              <a:rPr lang="en-US" dirty="0" smtClean="0"/>
              <a:t>Only IPC available for communication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6371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–Cluster Module Master Child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1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37828</TotalTime>
  <Words>341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The Cluster Module</vt:lpstr>
      <vt:lpstr>Agenda</vt:lpstr>
      <vt:lpstr>Node.js Single Process</vt:lpstr>
      <vt:lpstr>Introducing The Cluster Module</vt:lpstr>
      <vt:lpstr>How it works on a nutshell</vt:lpstr>
      <vt:lpstr>Master Slave Model</vt:lpstr>
      <vt:lpstr>Demo – Base Example Of Cluster Module</vt:lpstr>
      <vt:lpstr>Master And Child Process Communication</vt:lpstr>
      <vt:lpstr>Demo –Cluster Module Master Child Communication</vt:lpstr>
      <vt:lpstr>Scale Our Server With The Cluster Module</vt:lpstr>
      <vt:lpstr>Master And Worker Sync </vt:lpstr>
      <vt:lpstr>Demo –Using Cluster Module On Our Server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468</cp:revision>
  <dcterms:created xsi:type="dcterms:W3CDTF">2006-08-16T00:00:00Z</dcterms:created>
  <dcterms:modified xsi:type="dcterms:W3CDTF">2018-04-10T15:32:44Z</dcterms:modified>
</cp:coreProperties>
</file>