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313" r:id="rId3"/>
    <p:sldId id="284" r:id="rId4"/>
    <p:sldId id="315" r:id="rId5"/>
    <p:sldId id="320" r:id="rId6"/>
    <p:sldId id="317" r:id="rId7"/>
    <p:sldId id="319" r:id="rId8"/>
    <p:sldId id="321" r:id="rId9"/>
    <p:sldId id="318" r:id="rId10"/>
    <p:sldId id="316" r:id="rId11"/>
    <p:sldId id="322" r:id="rId12"/>
    <p:sldId id="323" r:id="rId13"/>
    <p:sldId id="326" r:id="rId14"/>
    <p:sldId id="327" r:id="rId15"/>
    <p:sldId id="324" r:id="rId16"/>
    <p:sldId id="328" r:id="rId17"/>
    <p:sldId id="330" r:id="rId18"/>
    <p:sldId id="329" r:id="rId19"/>
    <p:sldId id="331" r:id="rId20"/>
    <p:sldId id="332" r:id="rId21"/>
    <p:sldId id="30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Lets simplify some promise code with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promise chaining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9" y="1371600"/>
            <a:ext cx="832176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with generators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53401" cy="4191000"/>
          </a:xfrm>
        </p:spPr>
      </p:pic>
    </p:spTree>
    <p:extLst>
      <p:ext uri="{BB962C8B-B14F-4D97-AF65-F5344CB8AC3E}">
        <p14:creationId xmlns:p14="http://schemas.microsoft.com/office/powerpoint/2010/main" val="398261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with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code looks synchronous</a:t>
            </a:r>
          </a:p>
          <a:p>
            <a:r>
              <a:rPr lang="en-US" dirty="0" smtClean="0"/>
              <a:t>Actually asynchronous behind the scenes</a:t>
            </a:r>
          </a:p>
          <a:p>
            <a:r>
              <a:rPr lang="en-US" dirty="0" smtClean="0"/>
              <a:t>Error handling is much simpler </a:t>
            </a:r>
          </a:p>
          <a:p>
            <a:r>
              <a:rPr lang="en-US" dirty="0" smtClean="0"/>
              <a:t>You can use all the popular error handling techniques</a:t>
            </a:r>
          </a:p>
          <a:p>
            <a:r>
              <a:rPr lang="en-US" dirty="0" smtClean="0"/>
              <a:t>try catch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8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with generators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669856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Error handling – generators and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9" y="1371600"/>
            <a:ext cx="7250821" cy="50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The Best Patterns For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We can pull the values only when we need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499153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6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some infinite sequence tricks – since we can be lazy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352800"/>
            <a:ext cx="597675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generators</a:t>
            </a:r>
            <a:endParaRPr lang="he-IL" dirty="0"/>
          </a:p>
          <a:p>
            <a:r>
              <a:rPr lang="en-US" dirty="0" smtClean="0"/>
              <a:t>Generators basic functionality </a:t>
            </a:r>
          </a:p>
          <a:p>
            <a:r>
              <a:rPr lang="en-US" dirty="0" smtClean="0"/>
              <a:t>Asynchronous control flow with generators and promises</a:t>
            </a:r>
          </a:p>
          <a:p>
            <a:r>
              <a:rPr lang="en-US" dirty="0" smtClean="0"/>
              <a:t>Error handling in generators</a:t>
            </a:r>
          </a:p>
          <a:p>
            <a:r>
              <a:rPr lang="en-US" dirty="0" smtClean="0"/>
              <a:t>Programming patterns which are good to implement with generators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generators </a:t>
            </a:r>
            <a:r>
              <a:rPr lang="en-US" dirty="0"/>
              <a:t>t</a:t>
            </a:r>
            <a:r>
              <a:rPr lang="en-US" dirty="0" smtClean="0"/>
              <a:t>o write asynchronous code that will look like synchronous code </a:t>
            </a:r>
          </a:p>
          <a:p>
            <a:r>
              <a:rPr lang="en-US" dirty="0" smtClean="0"/>
              <a:t>Can be done in multiple techniques – one of them is </a:t>
            </a:r>
            <a:r>
              <a:rPr lang="en-US" dirty="0" err="1" smtClean="0"/>
              <a:t>promisifying</a:t>
            </a:r>
            <a:r>
              <a:rPr lang="en-US" dirty="0" smtClean="0"/>
              <a:t> the API as we seen earlier in the presentation</a:t>
            </a:r>
          </a:p>
          <a:p>
            <a:r>
              <a:rPr lang="en-US" dirty="0" smtClean="0"/>
              <a:t>Code becomes much more flat and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to Completion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605627"/>
            <a:ext cx="6347714" cy="3880773"/>
          </a:xfrm>
        </p:spPr>
        <p:txBody>
          <a:bodyPr/>
          <a:lstStyle/>
          <a:p>
            <a:r>
              <a:rPr lang="en-US" dirty="0" smtClean="0"/>
              <a:t>It is trivial – that whenever a JavaScript function starts </a:t>
            </a:r>
          </a:p>
          <a:p>
            <a:pPr lvl="1"/>
            <a:r>
              <a:rPr lang="en-US" dirty="0" smtClean="0"/>
              <a:t>It will run until it finish</a:t>
            </a:r>
          </a:p>
          <a:p>
            <a:pPr lvl="1"/>
            <a:r>
              <a:rPr lang="en-US" dirty="0" smtClean="0"/>
              <a:t>No other JavaScript code will be able to run in parallel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716477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Generators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 smtClean="0"/>
              <a:t>A function that can be paused in the middle and resume later – once or multiple times</a:t>
            </a:r>
            <a:endParaRPr lang="he-IL" dirty="0" smtClean="0"/>
          </a:p>
          <a:p>
            <a:r>
              <a:rPr lang="en-US" dirty="0" smtClean="0"/>
              <a:t>Allowing other code to run while they are stopped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yield</a:t>
            </a:r>
            <a:r>
              <a:rPr lang="en-US" dirty="0" smtClean="0"/>
              <a:t> keyword to pause the function from inside</a:t>
            </a:r>
          </a:p>
          <a:p>
            <a:r>
              <a:rPr lang="en-US" dirty="0" smtClean="0"/>
              <a:t>Restart the generator with external control using the next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82980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vs preemptive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Cooperative – a process /function itself choose when it will allow an interruption</a:t>
            </a:r>
          </a:p>
          <a:p>
            <a:r>
              <a:rPr lang="en-US" dirty="0" smtClean="0"/>
              <a:t>Preemptive – a process / function can be interrupted against its will.</a:t>
            </a:r>
          </a:p>
          <a:p>
            <a:r>
              <a:rPr lang="en-US" dirty="0" smtClean="0"/>
              <a:t>Generators are cooperative -  meaning the generator decides when it can be interrupted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and receiving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and restart serve also as a 2-way message communication</a:t>
            </a:r>
          </a:p>
          <a:p>
            <a:r>
              <a:rPr lang="en-US" dirty="0" smtClean="0"/>
              <a:t>You send a message to the generator with each next</a:t>
            </a:r>
          </a:p>
          <a:p>
            <a:r>
              <a:rPr lang="en-US" dirty="0" smtClean="0"/>
              <a:t>You return a message from the generator in each restart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message passing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486400" cy="3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message passing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2954"/>
            <a:ext cx="6226080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73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31552</TotalTime>
  <Words>328</Words>
  <Application>Microsoft Office PowerPoint</Application>
  <PresentationFormat>On-screen Show (4:3)</PresentationFormat>
  <Paragraphs>51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Generators</vt:lpstr>
      <vt:lpstr>Agenda</vt:lpstr>
      <vt:lpstr>Run to Completion</vt:lpstr>
      <vt:lpstr>Introducing Generators</vt:lpstr>
      <vt:lpstr>Basic Generator</vt:lpstr>
      <vt:lpstr>Cooperative vs preemptive</vt:lpstr>
      <vt:lpstr>Sending and receiving messages</vt:lpstr>
      <vt:lpstr>Generator message passing</vt:lpstr>
      <vt:lpstr>More message passing </vt:lpstr>
      <vt:lpstr>Lets simplify some promise code with generators</vt:lpstr>
      <vt:lpstr>Code with promise chaining</vt:lpstr>
      <vt:lpstr>Code with generators</vt:lpstr>
      <vt:lpstr>Error Handling</vt:lpstr>
      <vt:lpstr>Error Handling with generators</vt:lpstr>
      <vt:lpstr>Error handling with generators</vt:lpstr>
      <vt:lpstr>Error handling – generators and promises</vt:lpstr>
      <vt:lpstr>The Best Patterns For Generators</vt:lpstr>
      <vt:lpstr>Lazy Evaluation</vt:lpstr>
      <vt:lpstr>Infinite Loops</vt:lpstr>
      <vt:lpstr>Asynchronous Control Flow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297</cp:revision>
  <dcterms:created xsi:type="dcterms:W3CDTF">2006-08-16T00:00:00Z</dcterms:created>
  <dcterms:modified xsi:type="dcterms:W3CDTF">2018-04-04T15:13:35Z</dcterms:modified>
</cp:coreProperties>
</file>