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313" r:id="rId3"/>
    <p:sldId id="28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148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proxy for a value that we don’t know yet</a:t>
            </a:r>
          </a:p>
          <a:p>
            <a:r>
              <a:rPr lang="en-US" dirty="0" smtClean="0"/>
              <a:t>Register an event handler to </a:t>
            </a:r>
          </a:p>
          <a:p>
            <a:pPr lvl="1"/>
            <a:r>
              <a:rPr lang="en-US" dirty="0" smtClean="0"/>
              <a:t>Success of an asynchronous operation</a:t>
            </a:r>
          </a:p>
          <a:p>
            <a:pPr lvl="1"/>
            <a:r>
              <a:rPr lang="en-US" dirty="0" smtClean="0"/>
              <a:t>Failure of an asynchronous operation </a:t>
            </a:r>
          </a:p>
          <a:p>
            <a:r>
              <a:rPr lang="en-US" dirty="0" smtClean="0"/>
              <a:t>Enable an asynchronous method to return value like a synchronous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1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promise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3291"/>
            <a:ext cx="8153400" cy="47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 looks with promises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318"/>
            <a:ext cx="4984190" cy="26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4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Promises on Asynchronous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2" y="2209800"/>
            <a:ext cx="728089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6347713" cy="1320800"/>
          </a:xfrm>
        </p:spPr>
        <p:txBody>
          <a:bodyPr/>
          <a:lstStyle/>
          <a:p>
            <a:r>
              <a:rPr lang="en-US" dirty="0" smtClean="0"/>
              <a:t>Control Flow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1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 Series – Promise chaining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4600"/>
            <a:ext cx="6409541" cy="21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 parallel – </a:t>
            </a:r>
            <a:r>
              <a:rPr lang="en-US" dirty="0" err="1" smtClean="0"/>
              <a:t>Promise.all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8800"/>
            <a:ext cx="6347714" cy="3880773"/>
          </a:xfrm>
        </p:spPr>
        <p:txBody>
          <a:bodyPr/>
          <a:lstStyle/>
          <a:p>
            <a:r>
              <a:rPr lang="en-US" dirty="0" smtClean="0"/>
              <a:t>Receives an array of promises</a:t>
            </a:r>
          </a:p>
          <a:p>
            <a:r>
              <a:rPr lang="en-US" dirty="0" smtClean="0"/>
              <a:t>Schedule them one by one</a:t>
            </a:r>
          </a:p>
          <a:p>
            <a:pPr lvl="1"/>
            <a:r>
              <a:rPr lang="en-US" dirty="0" smtClean="0"/>
              <a:t>Execution will be in parallel, if the asynchronous activity will be offloaded to the worker pool</a:t>
            </a:r>
          </a:p>
          <a:p>
            <a:r>
              <a:rPr lang="en-US" dirty="0" smtClean="0"/>
              <a:t>Provide a promise that will be resolved when all promises will be resolved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38600"/>
            <a:ext cx="5395428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Promise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3880773"/>
          </a:xfrm>
        </p:spPr>
        <p:txBody>
          <a:bodyPr/>
          <a:lstStyle/>
          <a:p>
            <a:r>
              <a:rPr lang="en-US" dirty="0" smtClean="0"/>
              <a:t>Native in ES6</a:t>
            </a:r>
          </a:p>
          <a:p>
            <a:r>
              <a:rPr lang="en-US" dirty="0" smtClean="0"/>
              <a:t>Bluebird – add a lot of extra functionality on native ES6</a:t>
            </a:r>
          </a:p>
          <a:p>
            <a:pPr lvl="1"/>
            <a:r>
              <a:rPr lang="en-US" dirty="0" err="1"/>
              <a:t>Promise.mapSeries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Promise.reduce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Promise.map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Promise.Some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Promise.any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Promise.each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2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found promises useful to solve first initialization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had to implement a caching layer from scratch on server</a:t>
            </a:r>
          </a:p>
          <a:p>
            <a:r>
              <a:rPr lang="en-US" dirty="0" smtClean="0"/>
              <a:t>Two requests could have initialize the same value for using the same key</a:t>
            </a:r>
          </a:p>
          <a:p>
            <a:r>
              <a:rPr lang="en-US" dirty="0" smtClean="0"/>
              <a:t>Without promises – all requests that were using the same value initialized it over and over again</a:t>
            </a:r>
          </a:p>
          <a:p>
            <a:r>
              <a:rPr lang="en-US" dirty="0" smtClean="0"/>
              <a:t>With promises – Only one request initialized the value - others received the retrieved value and ‘then’ event listener was called</a:t>
            </a:r>
          </a:p>
          <a:p>
            <a:r>
              <a:rPr lang="en-US" dirty="0" smtClean="0"/>
              <a:t>This code is on open source – can show you offline</a:t>
            </a:r>
          </a:p>
          <a:p>
            <a:r>
              <a:rPr lang="en-US" dirty="0" smtClean="0"/>
              <a:t>We will discuss in detail later on in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3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</a:p>
          <a:p>
            <a:r>
              <a:rPr lang="en-US" dirty="0" smtClean="0"/>
              <a:t>Asynchronous programming problems</a:t>
            </a:r>
          </a:p>
          <a:p>
            <a:r>
              <a:rPr lang="en-US" dirty="0" smtClean="0"/>
              <a:t>What are promises and how to use them</a:t>
            </a:r>
          </a:p>
          <a:p>
            <a:r>
              <a:rPr lang="en-US" dirty="0" smtClean="0"/>
              <a:t>Implement different control flows with promises</a:t>
            </a:r>
          </a:p>
          <a:p>
            <a:r>
              <a:rPr lang="en-US" dirty="0" smtClean="0"/>
              <a:t>Promise libraries</a:t>
            </a:r>
          </a:p>
          <a:p>
            <a:r>
              <a:rPr lang="en-US" dirty="0" smtClean="0"/>
              <a:t>A specific problem I solved with promises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599" y="1605627"/>
            <a:ext cx="6347714" cy="3880773"/>
          </a:xfrm>
        </p:spPr>
        <p:txBody>
          <a:bodyPr/>
          <a:lstStyle/>
          <a:p>
            <a:r>
              <a:rPr lang="en-US" dirty="0" smtClean="0"/>
              <a:t>synchronous activities will block the event loop.</a:t>
            </a:r>
          </a:p>
          <a:p>
            <a:pPr lvl="1"/>
            <a:r>
              <a:rPr lang="en-US" dirty="0" smtClean="0"/>
              <a:t>In client and server</a:t>
            </a:r>
          </a:p>
          <a:p>
            <a:r>
              <a:rPr lang="en-US" dirty="0" smtClean="0"/>
              <a:t>Asynchronous programming has evolved in JavaScript</a:t>
            </a:r>
            <a:endParaRPr lang="he-IL" dirty="0" smtClean="0"/>
          </a:p>
          <a:p>
            <a:pPr lvl="1"/>
            <a:r>
              <a:rPr lang="en-US" dirty="0" smtClean="0"/>
              <a:t>Functions are first class citizens</a:t>
            </a:r>
          </a:p>
          <a:p>
            <a:pPr lvl="1"/>
            <a:r>
              <a:rPr lang="en-US" dirty="0" smtClean="0"/>
              <a:t>No return values, only function calls.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Code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19748"/>
            <a:ext cx="6724269" cy="29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Pyramid of Doom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5" y="1828800"/>
            <a:ext cx="7742273" cy="355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4200"/>
            <a:ext cx="6347713" cy="1320800"/>
          </a:xfrm>
        </p:spPr>
        <p:txBody>
          <a:bodyPr/>
          <a:lstStyle/>
          <a:p>
            <a:r>
              <a:rPr lang="en-US" dirty="0" smtClean="0"/>
              <a:t>Easy to miss error handling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905000"/>
            <a:ext cx="6622354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5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be able to execute tasks in :</a:t>
            </a:r>
          </a:p>
          <a:p>
            <a:pPr lvl="1"/>
            <a:r>
              <a:rPr lang="en-US" dirty="0" smtClean="0"/>
              <a:t>Series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Even implementing </a:t>
            </a:r>
            <a:r>
              <a:rPr lang="en-US" dirty="0"/>
              <a:t>a</a:t>
            </a:r>
            <a:r>
              <a:rPr lang="en-US" dirty="0" smtClean="0"/>
              <a:t>rray </a:t>
            </a:r>
            <a:r>
              <a:rPr lang="en-US" dirty="0" smtClean="0"/>
              <a:t>mapping using pure asynchronous </a:t>
            </a:r>
            <a:r>
              <a:rPr lang="en-US" dirty="0" smtClean="0"/>
              <a:t>functions very </a:t>
            </a:r>
            <a:r>
              <a:rPr lang="en-US" dirty="0" smtClean="0"/>
              <a:t>hard with plane </a:t>
            </a:r>
            <a:r>
              <a:rPr lang="en-US" dirty="0" err="1" smtClean="0"/>
              <a:t>callabcks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came </a:t>
            </a:r>
            <a:r>
              <a:rPr lang="en-US" dirty="0" err="1" smtClean="0"/>
              <a:t>async</a:t>
            </a:r>
            <a:r>
              <a:rPr lang="en-US" dirty="0" smtClean="0"/>
              <a:t>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690136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86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30342</TotalTime>
  <Words>352</Words>
  <Application>Microsoft Office PowerPoint</Application>
  <PresentationFormat>On-screen Show (4:3)</PresentationFormat>
  <Paragraphs>62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Promises</vt:lpstr>
      <vt:lpstr>Agenda</vt:lpstr>
      <vt:lpstr>Asynchronous programming</vt:lpstr>
      <vt:lpstr>Asynchronous Code Example</vt:lpstr>
      <vt:lpstr>The Problems</vt:lpstr>
      <vt:lpstr>The Pyramid of Doom</vt:lpstr>
      <vt:lpstr>Easy to miss error handling</vt:lpstr>
      <vt:lpstr>Different Control Flows</vt:lpstr>
      <vt:lpstr>First came async library</vt:lpstr>
      <vt:lpstr>Promises</vt:lpstr>
      <vt:lpstr>What is a promise</vt:lpstr>
      <vt:lpstr>What is a promise ?</vt:lpstr>
      <vt:lpstr>How the code looks with promises</vt:lpstr>
      <vt:lpstr>Working with Promises on Asynchronous code</vt:lpstr>
      <vt:lpstr>Control Flow Patterns</vt:lpstr>
      <vt:lpstr>Execute In Series – Promise chaining</vt:lpstr>
      <vt:lpstr>Execute in parallel – Promise.all</vt:lpstr>
      <vt:lpstr>Node.js Promise libraries</vt:lpstr>
      <vt:lpstr>I found promises useful to solve first initialization problem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250</cp:revision>
  <dcterms:created xsi:type="dcterms:W3CDTF">2006-08-16T00:00:00Z</dcterms:created>
  <dcterms:modified xsi:type="dcterms:W3CDTF">2018-04-03T13:52:11Z</dcterms:modified>
</cp:coreProperties>
</file>