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313" r:id="rId3"/>
    <p:sldId id="284" r:id="rId4"/>
    <p:sldId id="315" r:id="rId5"/>
    <p:sldId id="333" r:id="rId6"/>
    <p:sldId id="334" r:id="rId7"/>
    <p:sldId id="317" r:id="rId8"/>
    <p:sldId id="342" r:id="rId9"/>
    <p:sldId id="335" r:id="rId10"/>
    <p:sldId id="336" r:id="rId11"/>
    <p:sldId id="340" r:id="rId12"/>
    <p:sldId id="341" r:id="rId13"/>
    <p:sldId id="337" r:id="rId14"/>
    <p:sldId id="338" r:id="rId15"/>
    <p:sldId id="339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Await can be used only inside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b="1" dirty="0" smtClean="0"/>
              <a:t>You cannot use await on your top level code </a:t>
            </a:r>
            <a:r>
              <a:rPr lang="en-US" dirty="0" smtClean="0"/>
              <a:t>– on top level code you must resolve a promise explicitly</a:t>
            </a:r>
          </a:p>
          <a:p>
            <a:r>
              <a:rPr lang="en-US" dirty="0" smtClean="0"/>
              <a:t>Await read means that the function will wait until the read operation will finish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And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use .than</a:t>
            </a:r>
          </a:p>
          <a:p>
            <a:r>
              <a:rPr lang="en-US" dirty="0" smtClean="0"/>
              <a:t>No need to write anonymous callback function for .than or for .catch</a:t>
            </a:r>
          </a:p>
          <a:p>
            <a:r>
              <a:rPr lang="en-US" dirty="0" smtClean="0"/>
              <a:t>Not creating variables that we will not need</a:t>
            </a:r>
          </a:p>
          <a:p>
            <a:r>
              <a:rPr lang="en-US" dirty="0" smtClean="0"/>
              <a:t>Avoid nesting</a:t>
            </a:r>
          </a:p>
          <a:p>
            <a:r>
              <a:rPr lang="en-US" dirty="0" smtClean="0"/>
              <a:t>Very intuitive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r>
              <a:rPr lang="en-US" dirty="0" smtClean="0"/>
              <a:t>Use try / catch mechanism</a:t>
            </a:r>
          </a:p>
          <a:p>
            <a:r>
              <a:rPr lang="en-US" dirty="0" smtClean="0"/>
              <a:t>Handle synchronous and asynchronous together in the try / catch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867400" cy="27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0" y="1676400"/>
            <a:ext cx="44287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495800"/>
            <a:ext cx="5133316" cy="1828800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5400000">
            <a:off x="5334000" y="2997200"/>
            <a:ext cx="1219200" cy="1066800"/>
          </a:xfrm>
          <a:prstGeom prst="bentArrow">
            <a:avLst>
              <a:gd name="adj1" fmla="val 26587"/>
              <a:gd name="adj2" fmla="val 25000"/>
              <a:gd name="adj3" fmla="val 25000"/>
              <a:gd name="adj4" fmla="val 38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parallel tasks execution with </a:t>
            </a:r>
            <a:r>
              <a:rPr lang="en-US" dirty="0" err="1" smtClean="0"/>
              <a:t>async</a:t>
            </a:r>
            <a:r>
              <a:rPr lang="en-US" dirty="0" smtClean="0"/>
              <a:t> await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88516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Non </a:t>
            </a:r>
            <a:r>
              <a:rPr lang="en-US" dirty="0"/>
              <a:t>B</a:t>
            </a:r>
            <a:r>
              <a:rPr lang="en-US" dirty="0" smtClean="0"/>
              <a:t>locking I/O Born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</a:t>
            </a:r>
            <a:r>
              <a:rPr lang="en-US" dirty="0" smtClean="0"/>
              <a:t>yramid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D</a:t>
            </a:r>
            <a:r>
              <a:rPr lang="en-US" dirty="0" smtClean="0"/>
              <a:t>oom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16934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87" y="228600"/>
            <a:ext cx="6347713" cy="1320800"/>
          </a:xfrm>
        </p:spPr>
        <p:txBody>
          <a:bodyPr/>
          <a:lstStyle/>
          <a:p>
            <a:r>
              <a:rPr lang="en-US" dirty="0" smtClean="0"/>
              <a:t>First came promises to the rescue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9" y="1653904"/>
            <a:ext cx="7589881" cy="46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 + Promises – Almost Flat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2" y="2207112"/>
            <a:ext cx="8062168" cy="38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17800"/>
            <a:ext cx="6347713" cy="1320800"/>
          </a:xfrm>
        </p:spPr>
        <p:txBody>
          <a:bodyPr/>
          <a:lstStyle/>
          <a:p>
            <a:r>
              <a:rPr lang="en-US" dirty="0" smtClean="0"/>
              <a:t>ES7 – </a:t>
            </a:r>
            <a:r>
              <a:rPr lang="en-US" dirty="0" err="1" smtClean="0"/>
              <a:t>Async</a:t>
            </a:r>
            <a:r>
              <a:rPr lang="en-US" dirty="0" smtClean="0"/>
              <a:t> 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 Promise</a:t>
            </a:r>
          </a:p>
          <a:p>
            <a:r>
              <a:rPr lang="en-US" dirty="0"/>
              <a:t>Inside an </a:t>
            </a:r>
            <a:r>
              <a:rPr lang="en-US" dirty="0" err="1"/>
              <a:t>async</a:t>
            </a:r>
            <a:r>
              <a:rPr lang="en-US" dirty="0"/>
              <a:t> function, we can :</a:t>
            </a:r>
          </a:p>
          <a:p>
            <a:pPr lvl="1"/>
            <a:r>
              <a:rPr lang="en-US" dirty="0"/>
              <a:t>Use await </a:t>
            </a:r>
            <a:r>
              <a:rPr lang="en-US" dirty="0" smtClean="0"/>
              <a:t>before a function that returns a </a:t>
            </a:r>
            <a:r>
              <a:rPr lang="en-US" dirty="0"/>
              <a:t>promise </a:t>
            </a:r>
            <a:endParaRPr lang="en-US" dirty="0" smtClean="0"/>
          </a:p>
          <a:p>
            <a:pPr lvl="1"/>
            <a:r>
              <a:rPr lang="en-US" dirty="0" smtClean="0"/>
              <a:t>Await waits for the promise to be resolved</a:t>
            </a:r>
            <a:endParaRPr lang="en-US" dirty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errors with easy and popular mechanism – try / </a:t>
            </a:r>
            <a:r>
              <a:rPr lang="en-US" dirty="0" smtClean="0"/>
              <a:t>catch</a:t>
            </a:r>
          </a:p>
          <a:p>
            <a:r>
              <a:rPr lang="en-US" dirty="0" smtClean="0"/>
              <a:t>Behind the scenes – asynchronous code</a:t>
            </a:r>
          </a:p>
        </p:txBody>
      </p:sp>
    </p:spTree>
    <p:extLst>
      <p:ext uri="{BB962C8B-B14F-4D97-AF65-F5344CB8AC3E}">
        <p14:creationId xmlns:p14="http://schemas.microsoft.com/office/powerpoint/2010/main" val="29219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Await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word from ES7</a:t>
            </a:r>
          </a:p>
          <a:p>
            <a:r>
              <a:rPr lang="en-US" dirty="0" smtClean="0"/>
              <a:t>Can be used only inside an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Await is used to wait for a promise</a:t>
            </a:r>
            <a:endParaRPr lang="he-IL" dirty="0" smtClean="0"/>
          </a:p>
          <a:p>
            <a:r>
              <a:rPr lang="en-US" dirty="0" smtClean="0"/>
              <a:t>Await cause the execution of the function to stop</a:t>
            </a:r>
          </a:p>
          <a:p>
            <a:pPr lvl="1"/>
            <a:r>
              <a:rPr lang="en-US" dirty="0" smtClean="0"/>
              <a:t>Same concept as generators</a:t>
            </a:r>
          </a:p>
          <a:p>
            <a:r>
              <a:rPr lang="en-US" dirty="0" smtClean="0"/>
              <a:t>Help simplify the code to look synchronous</a:t>
            </a:r>
          </a:p>
          <a:p>
            <a:r>
              <a:rPr lang="en-US" dirty="0" smtClean="0"/>
              <a:t>Behind the scenes – asynchronous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 – </a:t>
            </a:r>
            <a:r>
              <a:rPr lang="en-US" dirty="0"/>
              <a:t>A</a:t>
            </a:r>
            <a:r>
              <a:rPr lang="en-US" dirty="0" smtClean="0"/>
              <a:t>lmost synchronous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1981200"/>
            <a:ext cx="8100762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6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34624</TotalTime>
  <Words>261</Words>
  <Application>Microsoft Office PowerPoint</Application>
  <PresentationFormat>On-screen Show (4:3)</PresentationFormat>
  <Paragraphs>46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Async / Await</vt:lpstr>
      <vt:lpstr>Agenda</vt:lpstr>
      <vt:lpstr>With Non Blocking I/O Born The Pyramid Of Doom</vt:lpstr>
      <vt:lpstr>First came promises to the rescue</vt:lpstr>
      <vt:lpstr>Generators + Promises – Almost Flat</vt:lpstr>
      <vt:lpstr>ES7 – Async /Await</vt:lpstr>
      <vt:lpstr>Async Functions</vt:lpstr>
      <vt:lpstr>Await keyword</vt:lpstr>
      <vt:lpstr>Async / Await – Almost synchronous Code</vt:lpstr>
      <vt:lpstr>Observations</vt:lpstr>
      <vt:lpstr>Advantages</vt:lpstr>
      <vt:lpstr>Concise And Clean</vt:lpstr>
      <vt:lpstr>Error Handling</vt:lpstr>
      <vt:lpstr>Intermediate Values</vt:lpstr>
      <vt:lpstr>Parallel execution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324</cp:revision>
  <dcterms:created xsi:type="dcterms:W3CDTF">2006-08-16T00:00:00Z</dcterms:created>
  <dcterms:modified xsi:type="dcterms:W3CDTF">2018-04-20T22:16:59Z</dcterms:modified>
</cp:coreProperties>
</file>