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2"/>
  </p:notesMasterIdLst>
  <p:sldIdLst>
    <p:sldId id="256" r:id="rId2"/>
    <p:sldId id="313" r:id="rId3"/>
    <p:sldId id="314" r:id="rId4"/>
    <p:sldId id="315" r:id="rId5"/>
    <p:sldId id="316" r:id="rId6"/>
    <p:sldId id="331" r:id="rId7"/>
    <p:sldId id="317" r:id="rId8"/>
    <p:sldId id="318" r:id="rId9"/>
    <p:sldId id="319" r:id="rId10"/>
    <p:sldId id="329" r:id="rId11"/>
    <p:sldId id="330" r:id="rId12"/>
    <p:sldId id="332" r:id="rId13"/>
    <p:sldId id="320" r:id="rId14"/>
    <p:sldId id="325" r:id="rId15"/>
    <p:sldId id="321" r:id="rId16"/>
    <p:sldId id="322" r:id="rId17"/>
    <p:sldId id="323" r:id="rId18"/>
    <p:sldId id="324" r:id="rId19"/>
    <p:sldId id="326" r:id="rId20"/>
    <p:sldId id="30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Average Response time (ms) java</c:v>
                </c:pt>
              </c:strCache>
            </c:strRef>
          </c:tx>
          <c:invertIfNegative val="0"/>
          <c:cat>
            <c:numRef>
              <c:f>Sheet1!$E$6:$H$6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</c:numCache>
            </c:numRef>
          </c:cat>
          <c:val>
            <c:numRef>
              <c:f>Sheet1!$E$4:$H$4</c:f>
              <c:numCache>
                <c:formatCode>General</c:formatCode>
                <c:ptCount val="4"/>
                <c:pt idx="0">
                  <c:v>23</c:v>
                </c:pt>
                <c:pt idx="1">
                  <c:v>119</c:v>
                </c:pt>
                <c:pt idx="2">
                  <c:v>243</c:v>
                </c:pt>
                <c:pt idx="3">
                  <c:v>363</c:v>
                </c:pt>
              </c:numCache>
            </c:numRef>
          </c:val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Average Response time (ms) node js</c:v>
                </c:pt>
              </c:strCache>
            </c:strRef>
          </c:tx>
          <c:invertIfNegative val="0"/>
          <c:cat>
            <c:numRef>
              <c:f>Sheet1!$E$6:$H$6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</c:numCache>
            </c:numRef>
          </c:cat>
          <c:val>
            <c:numRef>
              <c:f>Sheet1!$E$5:$H$5</c:f>
              <c:numCache>
                <c:formatCode>General</c:formatCode>
                <c:ptCount val="4"/>
                <c:pt idx="0">
                  <c:v>19</c:v>
                </c:pt>
                <c:pt idx="1">
                  <c:v>109</c:v>
                </c:pt>
                <c:pt idx="2">
                  <c:v>196</c:v>
                </c:pt>
                <c:pt idx="3">
                  <c:v>294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722432"/>
        <c:axId val="192763392"/>
      </c:barChart>
      <c:catAx>
        <c:axId val="192722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2763392"/>
        <c:crosses val="autoZero"/>
        <c:auto val="1"/>
        <c:lblAlgn val="ctr"/>
        <c:lblOffset val="100"/>
        <c:noMultiLvlLbl val="0"/>
      </c:catAx>
      <c:valAx>
        <c:axId val="192763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2722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Sheet1!$D$10</c:f>
              <c:strCache>
                <c:ptCount val="1"/>
                <c:pt idx="0">
                  <c:v>Requests/second java</c:v>
                </c:pt>
              </c:strCache>
            </c:strRef>
          </c:tx>
          <c:invertIfNegative val="0"/>
          <c:cat>
            <c:numRef>
              <c:f>Sheet1!$E$12:$H$12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</c:numCache>
            </c:numRef>
          </c:cat>
          <c:val>
            <c:numRef>
              <c:f>Sheet1!$E$10:$H$10</c:f>
              <c:numCache>
                <c:formatCode>General</c:formatCode>
                <c:ptCount val="4"/>
                <c:pt idx="0">
                  <c:v>422</c:v>
                </c:pt>
                <c:pt idx="1">
                  <c:v>416</c:v>
                </c:pt>
                <c:pt idx="2">
                  <c:v>408</c:v>
                </c:pt>
                <c:pt idx="3">
                  <c:v>411</c:v>
                </c:pt>
              </c:numCache>
            </c:numRef>
          </c:val>
        </c:ser>
        <c:ser>
          <c:idx val="1"/>
          <c:order val="1"/>
          <c:tx>
            <c:strRef>
              <c:f>Sheet1!$D$11</c:f>
              <c:strCache>
                <c:ptCount val="1"/>
                <c:pt idx="0">
                  <c:v>Requests/second node js</c:v>
                </c:pt>
              </c:strCache>
            </c:strRef>
          </c:tx>
          <c:invertIfNegative val="0"/>
          <c:cat>
            <c:numRef>
              <c:f>Sheet1!$E$12:$H$12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</c:numCache>
            </c:numRef>
          </c:cat>
          <c:val>
            <c:numRef>
              <c:f>Sheet1!$E$11:$H$11</c:f>
              <c:numCache>
                <c:formatCode>General</c:formatCode>
                <c:ptCount val="4"/>
                <c:pt idx="0">
                  <c:v>509</c:v>
                </c:pt>
                <c:pt idx="1">
                  <c:v>453</c:v>
                </c:pt>
                <c:pt idx="2">
                  <c:v>507</c:v>
                </c:pt>
                <c:pt idx="3">
                  <c:v>506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132928"/>
        <c:axId val="205134464"/>
      </c:barChart>
      <c:catAx>
        <c:axId val="205132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134464"/>
        <c:crosses val="autoZero"/>
        <c:auto val="1"/>
        <c:lblAlgn val="ctr"/>
        <c:lblOffset val="100"/>
        <c:noMultiLvlLbl val="0"/>
      </c:catAx>
      <c:valAx>
        <c:axId val="205134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1329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2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148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914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/>
          <p:cNvSpPr/>
          <p:nvPr/>
        </p:nvSpPr>
        <p:spPr>
          <a:xfrm>
            <a:off x="3839329" y="2102709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9" name="Right Arrow 8"/>
          <p:cNvSpPr/>
          <p:nvPr/>
        </p:nvSpPr>
        <p:spPr>
          <a:xfrm rot="20472140">
            <a:off x="2451319" y="2439772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490102" y="332106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Right Arrow 8">
            <a:extLst>
              <a:ext uri="{FF2B5EF4-FFF2-40B4-BE49-F238E27FC236}">
                <a16:creationId xmlns="" xmlns:a16="http://schemas.microsoft.com/office/drawing/2014/main" id="{257D4A4D-49E1-452C-B8F8-AC8F9EC55A3C}"/>
              </a:ext>
            </a:extLst>
          </p:cNvPr>
          <p:cNvSpPr/>
          <p:nvPr/>
        </p:nvSpPr>
        <p:spPr>
          <a:xfrm rot="1257121">
            <a:off x="2441919" y="431129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8A83D4FD-AB2E-465C-BCEC-16369A33469C}"/>
              </a:ext>
            </a:extLst>
          </p:cNvPr>
          <p:cNvSpPr/>
          <p:nvPr/>
        </p:nvSpPr>
        <p:spPr>
          <a:xfrm>
            <a:off x="3841815" y="3217116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28EACCF-2AA1-40E1-8755-6DE9B427B333}"/>
              </a:ext>
            </a:extLst>
          </p:cNvPr>
          <p:cNvSpPr/>
          <p:nvPr/>
        </p:nvSpPr>
        <p:spPr>
          <a:xfrm>
            <a:off x="3839329" y="4454680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1716F7C-379D-4F85-991A-8555B3EC1DA6}"/>
              </a:ext>
            </a:extLst>
          </p:cNvPr>
          <p:cNvSpPr/>
          <p:nvPr/>
        </p:nvSpPr>
        <p:spPr>
          <a:xfrm>
            <a:off x="5373130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425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Presenting Different Approach – Node.js Event Loop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7" t="4905" r="13462" b="6793"/>
          <a:stretch/>
        </p:blipFill>
        <p:spPr>
          <a:xfrm>
            <a:off x="304800" y="1600200"/>
            <a:ext cx="6019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: </a:t>
            </a:r>
            <a:r>
              <a:rPr lang="en-US" dirty="0" smtClean="0"/>
              <a:t>Node.js </a:t>
            </a:r>
            <a:r>
              <a:rPr lang="en-US" dirty="0" smtClean="0"/>
              <a:t>vs Java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524417"/>
              </p:ext>
            </p:extLst>
          </p:nvPr>
        </p:nvGraphicFramePr>
        <p:xfrm>
          <a:off x="304800" y="1905000"/>
          <a:ext cx="4267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892845"/>
              </p:ext>
            </p:extLst>
          </p:nvPr>
        </p:nvGraphicFramePr>
        <p:xfrm>
          <a:off x="4876800" y="1981200"/>
          <a:ext cx="4038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19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Huge amount of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NPM - Largest package repository in the world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0"/>
            <a:ext cx="6629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60600"/>
            <a:ext cx="6347713" cy="1320800"/>
          </a:xfrm>
        </p:spPr>
        <p:txBody>
          <a:bodyPr/>
          <a:lstStyle/>
          <a:p>
            <a:r>
              <a:rPr lang="en-US" dirty="0" smtClean="0"/>
              <a:t>Basic Libraries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W</a:t>
            </a:r>
            <a:r>
              <a:rPr lang="en-US" dirty="0" smtClean="0"/>
              <a:t>riting My </a:t>
            </a:r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0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Express in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One of the most common modules to develop servers in </a:t>
            </a:r>
            <a:r>
              <a:rPr lang="en-US" dirty="0" err="1" smtClean="0"/>
              <a:t>NodeJS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Becomes the ‘development standard’ 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840480"/>
            <a:ext cx="49530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295400"/>
            <a:ext cx="2514599" cy="195730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Possibilities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90" y="2895600"/>
            <a:ext cx="3066510" cy="213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05200"/>
            <a:ext cx="2788920" cy="1051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2354580" cy="716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066800"/>
            <a:ext cx="1672542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" y="5471160"/>
            <a:ext cx="3086100" cy="944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5428691"/>
            <a:ext cx="2545080" cy="1150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11" y="2667000"/>
            <a:ext cx="2865120" cy="1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982"/>
            <a:ext cx="5791200" cy="1264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1676400"/>
            <a:ext cx="3733800" cy="2893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var</a:t>
            </a:r>
            <a:r>
              <a:rPr lang="en-US" sz="1400" dirty="0"/>
              <a:t> loopback </a:t>
            </a:r>
            <a:r>
              <a:rPr lang="en-US" sz="1400" b="1" dirty="0"/>
              <a:t>=</a:t>
            </a:r>
            <a:r>
              <a:rPr lang="en-US" sz="1400" dirty="0"/>
              <a:t> require('loopback'); </a:t>
            </a:r>
            <a:endParaRPr lang="en-US" sz="1400" dirty="0" smtClean="0"/>
          </a:p>
          <a:p>
            <a:r>
              <a:rPr lang="en-US" sz="1400" b="1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app </a:t>
            </a:r>
            <a:r>
              <a:rPr lang="en-US" sz="1400" b="1" dirty="0"/>
              <a:t>=</a:t>
            </a:r>
            <a:r>
              <a:rPr lang="en-US" sz="1400" dirty="0"/>
              <a:t> </a:t>
            </a:r>
            <a:r>
              <a:rPr lang="en-US" sz="1400" dirty="0" err="1"/>
              <a:t>module.exports</a:t>
            </a:r>
            <a:r>
              <a:rPr lang="en-US" sz="1400" dirty="0"/>
              <a:t> </a:t>
            </a:r>
            <a:r>
              <a:rPr lang="en-US" sz="1400" b="1" dirty="0" smtClean="0"/>
              <a:t>=</a:t>
            </a:r>
            <a:r>
              <a:rPr lang="en-US" sz="1400" dirty="0" smtClean="0"/>
              <a:t>loopback</a:t>
            </a:r>
            <a:r>
              <a:rPr lang="en-US" sz="1400" dirty="0"/>
              <a:t>();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Item </a:t>
            </a:r>
            <a:r>
              <a:rPr lang="en-US" sz="1400" b="1" dirty="0"/>
              <a:t>=</a:t>
            </a:r>
            <a:r>
              <a:rPr lang="en-US" sz="1400" dirty="0"/>
              <a:t> </a:t>
            </a:r>
            <a:r>
              <a:rPr lang="en-US" sz="1400" dirty="0" err="1"/>
              <a:t>loopback.createModel</a:t>
            </a:r>
            <a:r>
              <a:rPr lang="en-US" sz="1400" dirty="0" smtClean="0"/>
              <a:t>(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 </a:t>
            </a:r>
            <a:r>
              <a:rPr lang="en-US" sz="1400" dirty="0"/>
              <a:t>'Item', { </a:t>
            </a:r>
            <a:r>
              <a:rPr lang="en-US" sz="1400" dirty="0" smtClean="0"/>
              <a:t>	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description</a:t>
            </a:r>
            <a:r>
              <a:rPr lang="en-US" sz="1400" dirty="0"/>
              <a:t>: 'string', </a:t>
            </a:r>
            <a:r>
              <a:rPr lang="en-US" sz="1400" dirty="0" smtClean="0"/>
              <a:t>		completed</a:t>
            </a:r>
            <a:r>
              <a:rPr lang="en-US" sz="1400" dirty="0"/>
              <a:t>: </a:t>
            </a:r>
            <a:r>
              <a:rPr lang="en-US" sz="1400" dirty="0" smtClean="0"/>
              <a:t>'</a:t>
            </a:r>
            <a:r>
              <a:rPr lang="en-US" sz="1400" dirty="0" err="1" smtClean="0"/>
              <a:t>boolean</a:t>
            </a:r>
            <a:r>
              <a:rPr lang="en-US" sz="1400" dirty="0" smtClean="0"/>
              <a:t>‘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       }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);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app.model</a:t>
            </a:r>
            <a:r>
              <a:rPr lang="en-US" sz="1400" dirty="0" smtClean="0"/>
              <a:t>(Item</a:t>
            </a:r>
            <a:r>
              <a:rPr lang="en-US" sz="1400" dirty="0"/>
              <a:t>); </a:t>
            </a:r>
            <a:endParaRPr lang="en-US" sz="1400" dirty="0" smtClean="0"/>
          </a:p>
          <a:p>
            <a:r>
              <a:rPr lang="en-US" sz="1400" dirty="0" err="1" smtClean="0"/>
              <a:t>app.use</a:t>
            </a:r>
            <a:r>
              <a:rPr lang="en-US" sz="1400" dirty="0"/>
              <a:t>('/</a:t>
            </a:r>
            <a:r>
              <a:rPr lang="en-US" sz="1400" dirty="0" err="1"/>
              <a:t>api</a:t>
            </a:r>
            <a:r>
              <a:rPr lang="en-US" sz="1400" dirty="0"/>
              <a:t>', </a:t>
            </a:r>
            <a:r>
              <a:rPr lang="en-US" sz="1400" dirty="0" err="1"/>
              <a:t>loopback.rest</a:t>
            </a:r>
            <a:r>
              <a:rPr lang="en-US" sz="1400" dirty="0"/>
              <a:t>()); </a:t>
            </a:r>
            <a:endParaRPr lang="en-US" sz="1400" dirty="0" smtClean="0"/>
          </a:p>
          <a:p>
            <a:r>
              <a:rPr lang="en-US" sz="1400" dirty="0" err="1" smtClean="0"/>
              <a:t>app.listen</a:t>
            </a:r>
            <a:r>
              <a:rPr lang="en-US" sz="1400" dirty="0" smtClean="0"/>
              <a:t>(8080</a:t>
            </a:r>
            <a:r>
              <a:rPr lang="en-US" sz="1400" dirty="0"/>
              <a:t>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76400"/>
            <a:ext cx="464820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MySQL (Relational) – </a:t>
            </a:r>
            <a:r>
              <a:rPr lang="en-US" sz="2400" dirty="0" err="1" smtClean="0"/>
              <a:t>NodeJS</a:t>
            </a:r>
            <a:r>
              <a:rPr lang="en-US" sz="2400" dirty="0" smtClean="0"/>
              <a:t>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driver, </a:t>
            </a:r>
            <a:r>
              <a:rPr lang="en-US" sz="2400" dirty="0" err="1" smtClean="0"/>
              <a:t>Sequalize</a:t>
            </a:r>
            <a:endParaRPr lang="en-US" sz="2400" dirty="0" smtClean="0"/>
          </a:p>
          <a:p>
            <a:r>
              <a:rPr lang="en-US" sz="2400" dirty="0" smtClean="0"/>
              <a:t>Apache Cassandra – express-</a:t>
            </a:r>
            <a:r>
              <a:rPr lang="en-US" sz="2400" dirty="0" err="1" smtClean="0"/>
              <a:t>cassandra</a:t>
            </a:r>
            <a:endParaRPr lang="he-IL" sz="2400" dirty="0" smtClean="0"/>
          </a:p>
          <a:p>
            <a:r>
              <a:rPr lang="en-US" sz="2400" dirty="0" smtClean="0"/>
              <a:t>MongoDB - Mongoose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52800"/>
            <a:ext cx="2857899" cy="1486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38400"/>
            <a:ext cx="4233382" cy="1147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74" y="3868157"/>
            <a:ext cx="2566126" cy="1720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43" y="5588744"/>
            <a:ext cx="3690592" cy="9675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62842"/>
            <a:ext cx="3581400" cy="1219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38" y="3734038"/>
            <a:ext cx="1752362" cy="17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has become extremely popular in server development</a:t>
            </a:r>
          </a:p>
          <a:p>
            <a:r>
              <a:rPr lang="en-US" dirty="0" smtClean="0"/>
              <a:t>More and more companies use it</a:t>
            </a:r>
          </a:p>
          <a:p>
            <a:r>
              <a:rPr lang="en-US" dirty="0" smtClean="0"/>
              <a:t>Entering into the enterprise software field as well</a:t>
            </a:r>
          </a:p>
          <a:p>
            <a:r>
              <a:rPr lang="en-US" dirty="0" smtClean="0"/>
              <a:t>Even if you don’t use it in your everyday work – this is a skill that you really want to learn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3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on previous solutions </a:t>
            </a:r>
            <a:endParaRPr lang="he-IL" dirty="0"/>
          </a:p>
          <a:p>
            <a:r>
              <a:rPr lang="en-US" dirty="0" smtClean="0"/>
              <a:t>Introducing </a:t>
            </a:r>
            <a:r>
              <a:rPr lang="en-US" dirty="0" err="1" smtClean="0"/>
              <a:t>Async</a:t>
            </a:r>
            <a:r>
              <a:rPr lang="en-US" dirty="0" smtClean="0"/>
              <a:t> functions </a:t>
            </a:r>
          </a:p>
          <a:p>
            <a:r>
              <a:rPr lang="en-US" dirty="0" smtClean="0"/>
              <a:t>Quick Example and Observations</a:t>
            </a:r>
          </a:p>
          <a:p>
            <a:r>
              <a:rPr lang="en-US" dirty="0" smtClean="0"/>
              <a:t>Advantages for the new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Software engineer – Manager and Architect</a:t>
            </a:r>
          </a:p>
          <a:p>
            <a:r>
              <a:rPr lang="en-US" dirty="0" smtClean="0"/>
              <a:t>Now writing awesome code at bitsrc.io</a:t>
            </a:r>
          </a:p>
          <a:p>
            <a:r>
              <a:rPr lang="en-US" dirty="0" smtClean="0"/>
              <a:t>Former </a:t>
            </a:r>
          </a:p>
          <a:p>
            <a:pPr lvl="1"/>
            <a:r>
              <a:rPr lang="en-US" dirty="0" smtClean="0"/>
              <a:t>leader </a:t>
            </a:r>
            <a:r>
              <a:rPr lang="en-US" dirty="0" smtClean="0"/>
              <a:t>of </a:t>
            </a:r>
            <a:r>
              <a:rPr lang="en-US" dirty="0" err="1" smtClean="0"/>
              <a:t>Edgeverve</a:t>
            </a:r>
            <a:r>
              <a:rPr lang="en-US" dirty="0" smtClean="0"/>
              <a:t> CTO group in </a:t>
            </a:r>
            <a:r>
              <a:rPr lang="en-US" dirty="0" smtClean="0"/>
              <a:t>Israel, Oecloud.io Architect</a:t>
            </a:r>
          </a:p>
          <a:p>
            <a:pPr lvl="1"/>
            <a:r>
              <a:rPr lang="en-US" dirty="0" smtClean="0"/>
              <a:t>CTO at a start up of my own</a:t>
            </a:r>
          </a:p>
          <a:p>
            <a:pPr lvl="1"/>
            <a:r>
              <a:rPr lang="en-US" dirty="0" smtClean="0"/>
              <a:t>Performance team leader at NCR</a:t>
            </a:r>
            <a:endParaRPr lang="en-US" dirty="0" smtClean="0"/>
          </a:p>
          <a:p>
            <a:r>
              <a:rPr lang="en-US" dirty="0" smtClean="0"/>
              <a:t>Passionate about </a:t>
            </a:r>
            <a:r>
              <a:rPr lang="en-US" dirty="0" err="1" smtClean="0"/>
              <a:t>NodeJS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6700"/>
            <a:ext cx="182880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8666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8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Day 1 –</a:t>
            </a:r>
          </a:p>
          <a:p>
            <a:pPr lvl="1"/>
            <a:r>
              <a:rPr lang="en-US" dirty="0" smtClean="0"/>
              <a:t>Event Loop deep dive</a:t>
            </a:r>
          </a:p>
          <a:p>
            <a:pPr lvl="1"/>
            <a:r>
              <a:rPr lang="en-US" dirty="0" smtClean="0"/>
              <a:t>Promises</a:t>
            </a:r>
          </a:p>
          <a:p>
            <a:pPr lvl="1"/>
            <a:r>
              <a:rPr lang="en-US" dirty="0" smtClean="0"/>
              <a:t>Generators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/ Await</a:t>
            </a:r>
          </a:p>
          <a:p>
            <a:r>
              <a:rPr lang="en-US" dirty="0" smtClean="0"/>
              <a:t>Day 2 – </a:t>
            </a:r>
          </a:p>
          <a:p>
            <a:pPr lvl="1"/>
            <a:r>
              <a:rPr lang="en-US" dirty="0" smtClean="0"/>
              <a:t>Concurrency problems in Node.js</a:t>
            </a:r>
          </a:p>
          <a:p>
            <a:pPr lvl="1"/>
            <a:r>
              <a:rPr lang="en-US" dirty="0" smtClean="0"/>
              <a:t>Multi Process in Node.js</a:t>
            </a:r>
          </a:p>
          <a:p>
            <a:pPr lvl="1"/>
            <a:r>
              <a:rPr lang="en-US" dirty="0" smtClean="0"/>
              <a:t>Performance lesson + open discussion about performance issues you had</a:t>
            </a:r>
          </a:p>
          <a:p>
            <a:pPr lvl="1"/>
            <a:r>
              <a:rPr lang="en-US" dirty="0" smtClean="0"/>
              <a:t>Node.js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6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3 –</a:t>
            </a:r>
          </a:p>
          <a:p>
            <a:pPr lvl="1"/>
            <a:r>
              <a:rPr lang="en-US" dirty="0" smtClean="0"/>
              <a:t>The Garbage collector</a:t>
            </a:r>
          </a:p>
          <a:p>
            <a:pPr lvl="1"/>
            <a:r>
              <a:rPr lang="en-US" dirty="0" smtClean="0"/>
              <a:t>Memory leaks in Node.js</a:t>
            </a:r>
          </a:p>
          <a:p>
            <a:pPr lvl="1"/>
            <a:r>
              <a:rPr lang="en-US" dirty="0" smtClean="0"/>
              <a:t>Security breaches in Node.js</a:t>
            </a:r>
          </a:p>
          <a:p>
            <a:pPr lvl="1"/>
            <a:r>
              <a:rPr lang="en-US" dirty="0" smtClean="0"/>
              <a:t>And if we will have time :</a:t>
            </a:r>
          </a:p>
          <a:p>
            <a:pPr lvl="2"/>
            <a:r>
              <a:rPr lang="en-US" dirty="0" smtClean="0"/>
              <a:t>Hot trends in open source libraries</a:t>
            </a:r>
          </a:p>
          <a:p>
            <a:pPr lvl="2"/>
            <a:r>
              <a:rPr lang="en-US" dirty="0" smtClean="0"/>
              <a:t>JavaScript design patterns and the prototype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9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–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(or yarn)</a:t>
            </a:r>
          </a:p>
          <a:p>
            <a:pPr lvl="1"/>
            <a:r>
              <a:rPr lang="en-US" dirty="0" smtClean="0"/>
              <a:t>MongoDB – locally or a server you can work with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203440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 in our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:</a:t>
            </a:r>
          </a:p>
          <a:p>
            <a:pPr lvl="1"/>
            <a:r>
              <a:rPr lang="en-US" dirty="0" smtClean="0"/>
              <a:t>Keep latency low</a:t>
            </a:r>
          </a:p>
          <a:p>
            <a:pPr lvl="1"/>
            <a:r>
              <a:rPr lang="en-US" dirty="0" smtClean="0"/>
              <a:t>Throughput high</a:t>
            </a:r>
          </a:p>
          <a:p>
            <a:pPr lvl="1"/>
            <a:r>
              <a:rPr lang="en-US" dirty="0" smtClean="0"/>
              <a:t>Scaling up and out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572000"/>
            <a:ext cx="2286000" cy="14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Node.js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platform for developing </a:t>
            </a:r>
            <a:r>
              <a:rPr lang="en-US" dirty="0" smtClean="0"/>
              <a:t>servers 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Enterprise</a:t>
            </a:r>
          </a:p>
          <a:p>
            <a:r>
              <a:rPr lang="en-US" dirty="0" smtClean="0"/>
              <a:t>Open </a:t>
            </a:r>
            <a:r>
              <a:rPr lang="en-US" dirty="0"/>
              <a:t>source, cross platform</a:t>
            </a:r>
          </a:p>
          <a:p>
            <a:r>
              <a:rPr lang="en-US" dirty="0"/>
              <a:t>Enables to build fast and scalable network </a:t>
            </a:r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9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Who use it in Production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2026920" cy="1082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" y="2590800"/>
            <a:ext cx="17145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17145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3505200"/>
            <a:ext cx="3566160" cy="822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3162300" cy="922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38400"/>
            <a:ext cx="3695700" cy="792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51248"/>
            <a:ext cx="2705100" cy="1082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505200"/>
            <a:ext cx="1882140" cy="1554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674108"/>
            <a:ext cx="2819400" cy="1036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334000"/>
            <a:ext cx="28270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34644</TotalTime>
  <Words>359</Words>
  <Application>Microsoft Office PowerPoint</Application>
  <PresentationFormat>On-screen Show (4:3)</PresentationFormat>
  <Paragraphs>95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Introduction</vt:lpstr>
      <vt:lpstr>Agenda</vt:lpstr>
      <vt:lpstr>About me</vt:lpstr>
      <vt:lpstr>Course Agenda</vt:lpstr>
      <vt:lpstr>Course Agenda</vt:lpstr>
      <vt:lpstr>Before We Start</vt:lpstr>
      <vt:lpstr>Servers in our days</vt:lpstr>
      <vt:lpstr>What is Node.js </vt:lpstr>
      <vt:lpstr>Who use it in Production ?</vt:lpstr>
      <vt:lpstr>Traditional Approach</vt:lpstr>
      <vt:lpstr>Presenting Different Approach – Node.js Event Loop</vt:lpstr>
      <vt:lpstr>Performance : Node.js vs Java</vt:lpstr>
      <vt:lpstr>Huge amount of libraries</vt:lpstr>
      <vt:lpstr>Basic Libraries To Start Writing My Server</vt:lpstr>
      <vt:lpstr>Express in NodeJS</vt:lpstr>
      <vt:lpstr>More Possibilities </vt:lpstr>
      <vt:lpstr>PowerPoint Presentation</vt:lpstr>
      <vt:lpstr>Databases Connectivity</vt:lpstr>
      <vt:lpstr>Summary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336</cp:revision>
  <dcterms:created xsi:type="dcterms:W3CDTF">2006-08-16T00:00:00Z</dcterms:created>
  <dcterms:modified xsi:type="dcterms:W3CDTF">2018-04-20T23:06:08Z</dcterms:modified>
</cp:coreProperties>
</file>