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313" r:id="rId3"/>
    <p:sldId id="284" r:id="rId4"/>
    <p:sldId id="315" r:id="rId5"/>
    <p:sldId id="316" r:id="rId6"/>
    <p:sldId id="317" r:id="rId7"/>
    <p:sldId id="331" r:id="rId8"/>
    <p:sldId id="318" r:id="rId9"/>
    <p:sldId id="319" r:id="rId10"/>
    <p:sldId id="320" r:id="rId11"/>
    <p:sldId id="321" r:id="rId12"/>
    <p:sldId id="323" r:id="rId13"/>
    <p:sldId id="322" r:id="rId14"/>
    <p:sldId id="324" r:id="rId15"/>
    <p:sldId id="333" r:id="rId16"/>
    <p:sldId id="325" r:id="rId17"/>
    <p:sldId id="332" r:id="rId18"/>
    <p:sldId id="326" r:id="rId19"/>
    <p:sldId id="327" r:id="rId20"/>
    <p:sldId id="328" r:id="rId21"/>
    <p:sldId id="329" r:id="rId22"/>
    <p:sldId id="330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came </a:t>
            </a:r>
            <a:r>
              <a:rPr lang="en-US" dirty="0" err="1" smtClean="0"/>
              <a:t>async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690136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8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a value that we don’t know yet</a:t>
            </a:r>
          </a:p>
          <a:p>
            <a:r>
              <a:rPr lang="en-US" dirty="0" smtClean="0"/>
              <a:t>Register an event handler to </a:t>
            </a:r>
          </a:p>
          <a:p>
            <a:pPr lvl="1"/>
            <a:r>
              <a:rPr lang="en-US" dirty="0" smtClean="0"/>
              <a:t>Success of an asynchronous operation</a:t>
            </a:r>
          </a:p>
          <a:p>
            <a:pPr lvl="1"/>
            <a:r>
              <a:rPr lang="en-US" dirty="0" smtClean="0"/>
              <a:t>Failure of an asynchronous operation </a:t>
            </a:r>
          </a:p>
          <a:p>
            <a:r>
              <a:rPr lang="en-US" dirty="0" smtClean="0"/>
              <a:t>Enable an asynchronous method to return value like a synchronous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promise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33291"/>
            <a:ext cx="8153400" cy="47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code looks with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318"/>
            <a:ext cx="4984190" cy="26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87" y="2133600"/>
            <a:ext cx="6347713" cy="1320800"/>
          </a:xfrm>
        </p:spPr>
        <p:txBody>
          <a:bodyPr/>
          <a:lstStyle/>
          <a:p>
            <a:r>
              <a:rPr lang="en-US" dirty="0"/>
              <a:t>Working with Promises on Asynchronous code</a:t>
            </a:r>
          </a:p>
        </p:txBody>
      </p:sp>
    </p:spTree>
    <p:extLst>
      <p:ext uri="{BB962C8B-B14F-4D97-AF65-F5344CB8AC3E}">
        <p14:creationId xmlns:p14="http://schemas.microsoft.com/office/powerpoint/2010/main" val="409422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Your API With Promise – Use “New Promise”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2" y="2209800"/>
            <a:ext cx="728089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PromisifyAll</a:t>
            </a:r>
            <a:r>
              <a:rPr lang="en-US" dirty="0" smtClean="0"/>
              <a:t> To Automatically Convert API To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3389"/>
            <a:ext cx="7930320" cy="21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5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6347713" cy="1320800"/>
          </a:xfrm>
        </p:spPr>
        <p:txBody>
          <a:bodyPr/>
          <a:lstStyle/>
          <a:p>
            <a:r>
              <a:rPr lang="en-US" dirty="0" smtClean="0"/>
              <a:t>Control Flow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1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 Series – Promise chaining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6409541" cy="21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</a:p>
          <a:p>
            <a:r>
              <a:rPr lang="en-US" dirty="0" smtClean="0"/>
              <a:t>Asynchronous programming problems</a:t>
            </a:r>
          </a:p>
          <a:p>
            <a:r>
              <a:rPr lang="en-US" dirty="0" smtClean="0"/>
              <a:t>What are promises and how to use them</a:t>
            </a:r>
          </a:p>
          <a:p>
            <a:r>
              <a:rPr lang="en-US" dirty="0" smtClean="0"/>
              <a:t>Implement different control flows with promises</a:t>
            </a:r>
          </a:p>
          <a:p>
            <a:r>
              <a:rPr lang="en-US" dirty="0" smtClean="0"/>
              <a:t>Promise libraries</a:t>
            </a:r>
          </a:p>
          <a:p>
            <a:r>
              <a:rPr lang="en-US" dirty="0" smtClean="0"/>
              <a:t>A specific problem I solved with 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 parallel – </a:t>
            </a:r>
            <a:r>
              <a:rPr lang="en-US" dirty="0" err="1" smtClean="0"/>
              <a:t>Promise.all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smtClean="0"/>
              <a:t>Receives an array of promises</a:t>
            </a:r>
          </a:p>
          <a:p>
            <a:r>
              <a:rPr lang="en-US" dirty="0" smtClean="0"/>
              <a:t>Schedule them one by one</a:t>
            </a:r>
          </a:p>
          <a:p>
            <a:pPr lvl="1"/>
            <a:r>
              <a:rPr lang="en-US" dirty="0" smtClean="0"/>
              <a:t>Execution will be in parallel, if the asynchronous activity will be offloaded to the worker pool</a:t>
            </a:r>
          </a:p>
          <a:p>
            <a:r>
              <a:rPr lang="en-US" dirty="0" smtClean="0"/>
              <a:t>Provide a promise that will be resolved when all promises will be resolved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38600"/>
            <a:ext cx="539542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Promise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 smtClean="0"/>
              <a:t>Native in ES6</a:t>
            </a:r>
          </a:p>
          <a:p>
            <a:r>
              <a:rPr lang="en-US" dirty="0" smtClean="0"/>
              <a:t>Bluebird – add a lot of extra functionality on native ES6</a:t>
            </a:r>
          </a:p>
          <a:p>
            <a:pPr lvl="1"/>
            <a:r>
              <a:rPr lang="en-US" dirty="0" err="1"/>
              <a:t>Promise.mapSeries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Promise.reduce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Promise.map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Promise.Some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Promise.any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Promise.each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2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found promises useful to solve first initialization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to implement a caching layer from scratch on server</a:t>
            </a:r>
          </a:p>
          <a:p>
            <a:r>
              <a:rPr lang="en-US" dirty="0" smtClean="0"/>
              <a:t>Two requests could have initialize the same value for using the same key</a:t>
            </a:r>
          </a:p>
          <a:p>
            <a:r>
              <a:rPr lang="en-US" dirty="0" smtClean="0"/>
              <a:t>Without promises – all requests that were using the same value initialized it over and over again</a:t>
            </a:r>
          </a:p>
          <a:p>
            <a:r>
              <a:rPr lang="en-US" dirty="0" smtClean="0"/>
              <a:t>With promises – Only one request initialized the value - others received the retrieved value and ‘then’ event listener was called</a:t>
            </a:r>
          </a:p>
          <a:p>
            <a:r>
              <a:rPr lang="en-US" dirty="0" smtClean="0"/>
              <a:t>This code is on open source – can show you offline</a:t>
            </a:r>
          </a:p>
          <a:p>
            <a:r>
              <a:rPr lang="en-US" dirty="0" smtClean="0"/>
              <a:t>We will discuss in detail later on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605627"/>
            <a:ext cx="6347714" cy="3880773"/>
          </a:xfrm>
        </p:spPr>
        <p:txBody>
          <a:bodyPr/>
          <a:lstStyle/>
          <a:p>
            <a:r>
              <a:rPr lang="en-US" dirty="0" smtClean="0"/>
              <a:t>synchronous activities will block the event loop.</a:t>
            </a:r>
          </a:p>
          <a:p>
            <a:pPr lvl="1"/>
            <a:r>
              <a:rPr lang="en-US" dirty="0" smtClean="0"/>
              <a:t>In client and server</a:t>
            </a:r>
          </a:p>
          <a:p>
            <a:r>
              <a:rPr lang="en-US" dirty="0" smtClean="0"/>
              <a:t>Asynchronous programming has evolved in JavaScript</a:t>
            </a:r>
            <a:endParaRPr lang="he-IL" dirty="0" smtClean="0"/>
          </a:p>
          <a:p>
            <a:pPr lvl="1"/>
            <a:r>
              <a:rPr lang="en-US" dirty="0" smtClean="0"/>
              <a:t>Functions are first class citizens</a:t>
            </a:r>
          </a:p>
          <a:p>
            <a:pPr lvl="1"/>
            <a:r>
              <a:rPr lang="en-US" dirty="0" smtClean="0"/>
              <a:t>No return values, only function calls.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9748"/>
            <a:ext cx="6724269" cy="29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1320800"/>
          </a:xfrm>
        </p:spPr>
        <p:txBody>
          <a:bodyPr/>
          <a:lstStyle/>
          <a:p>
            <a:r>
              <a:rPr lang="en-US" dirty="0" smtClean="0"/>
              <a:t>The Pyramid of </a:t>
            </a:r>
            <a:r>
              <a:rPr lang="en-US" dirty="0" smtClean="0"/>
              <a:t>Doom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5" y="1828800"/>
            <a:ext cx="7742273" cy="35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Miss Error 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57721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4200"/>
            <a:ext cx="6347713" cy="1320800"/>
          </a:xfrm>
        </p:spPr>
        <p:txBody>
          <a:bodyPr/>
          <a:lstStyle/>
          <a:p>
            <a:r>
              <a:rPr lang="en-US" dirty="0" smtClean="0"/>
              <a:t>Easy to miss error handling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1905000"/>
            <a:ext cx="662235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Control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hard to implement control flow patterns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want to be able to execute tasks in :</a:t>
            </a:r>
          </a:p>
          <a:p>
            <a:pPr lvl="1"/>
            <a:r>
              <a:rPr lang="en-US" dirty="0" smtClean="0"/>
              <a:t>Series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Even implementing </a:t>
            </a:r>
            <a:r>
              <a:rPr lang="en-US" dirty="0"/>
              <a:t>a</a:t>
            </a:r>
            <a:r>
              <a:rPr lang="en-US" dirty="0" smtClean="0"/>
              <a:t>rray mapping using pure asynchronous functions very hard with plane </a:t>
            </a:r>
            <a:r>
              <a:rPr lang="en-US" dirty="0" smtClean="0"/>
              <a:t>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9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30427</TotalTime>
  <Words>383</Words>
  <Application>Microsoft Office PowerPoint</Application>
  <PresentationFormat>On-screen Show (4:3)</PresentationFormat>
  <Paragraphs>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Promises</vt:lpstr>
      <vt:lpstr>Agenda</vt:lpstr>
      <vt:lpstr>Asynchronous programming</vt:lpstr>
      <vt:lpstr>Asynchronous Code Example</vt:lpstr>
      <vt:lpstr>The Problems</vt:lpstr>
      <vt:lpstr>The Pyramid of Doom</vt:lpstr>
      <vt:lpstr>Easy To Miss Error Handling</vt:lpstr>
      <vt:lpstr>Easy to miss error handling</vt:lpstr>
      <vt:lpstr>Different Control Flows</vt:lpstr>
      <vt:lpstr>First came async library</vt:lpstr>
      <vt:lpstr>Promises</vt:lpstr>
      <vt:lpstr>What is a promise</vt:lpstr>
      <vt:lpstr>What is a promise ?</vt:lpstr>
      <vt:lpstr>How the code looks with promises</vt:lpstr>
      <vt:lpstr>Working with Promises on Asynchronous code</vt:lpstr>
      <vt:lpstr>Wrapping Your API With Promise – Use “New Promise”</vt:lpstr>
      <vt:lpstr>Use PromisifyAll To Automatically Convert API To Promises</vt:lpstr>
      <vt:lpstr>Control Flow Patterns</vt:lpstr>
      <vt:lpstr>Execute In Series – Promise chaining</vt:lpstr>
      <vt:lpstr>Execute in parallel – Promise.all</vt:lpstr>
      <vt:lpstr>Node.js Promise libraries</vt:lpstr>
      <vt:lpstr>I found promises useful to solve first initialization problem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259</cp:revision>
  <dcterms:created xsi:type="dcterms:W3CDTF">2006-08-16T00:00:00Z</dcterms:created>
  <dcterms:modified xsi:type="dcterms:W3CDTF">2018-04-21T19:19:55Z</dcterms:modified>
</cp:coreProperties>
</file>