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4"/>
  </p:notesMasterIdLst>
  <p:sldIdLst>
    <p:sldId id="256" r:id="rId2"/>
    <p:sldId id="304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767676"/>
    <a:srgbClr val="424242"/>
    <a:srgbClr val="729D51"/>
    <a:srgbClr val="ABD566"/>
    <a:srgbClr val="99C63D"/>
    <a:srgbClr val="77B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>
      <p:cViewPr>
        <p:scale>
          <a:sx n="90" d="100"/>
          <a:sy n="90" d="100"/>
        </p:scale>
        <p:origin x="-1238" y="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4356D-F091-4486-B0BB-66BE03FC5D73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F3BDD-84E3-4B4E-B52E-EBB072A17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3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945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289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9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29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3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4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4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3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5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468498"/>
            <a:ext cx="6936768" cy="1646302"/>
          </a:xfrm>
        </p:spPr>
        <p:txBody>
          <a:bodyPr/>
          <a:lstStyle/>
          <a:p>
            <a:pPr algn="l"/>
            <a:r>
              <a:rPr lang="en-US" dirty="0" smtClean="0"/>
              <a:t>Node.js Memory Leaks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922901"/>
            <a:ext cx="2667000" cy="10968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Tamar </a:t>
            </a:r>
            <a:r>
              <a:rPr lang="en-US" sz="2000" b="1" dirty="0" err="1">
                <a:solidFill>
                  <a:schemeClr val="tx1"/>
                </a:solidFill>
              </a:rPr>
              <a:t>Twena</a:t>
            </a:r>
            <a:r>
              <a:rPr lang="en-US" sz="2000" b="1" dirty="0">
                <a:solidFill>
                  <a:schemeClr val="tx1"/>
                </a:solidFill>
              </a:rPr>
              <a:t>-Stern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85800"/>
            <a:ext cx="3352800" cy="20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9080302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37055</TotalTime>
  <Words>8</Words>
  <Application>Microsoft Office PowerPoint</Application>
  <PresentationFormat>On-screen Show (4:3)</PresentationFormat>
  <Paragraphs>4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Facet</vt:lpstr>
      <vt:lpstr>Node.js Memory Leaks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Zero To Hero In NodeJS</dc:title>
  <dc:creator>תמר תוינה</dc:creator>
  <cp:lastModifiedBy>תמר תוינה</cp:lastModifiedBy>
  <cp:revision>416</cp:revision>
  <dcterms:created xsi:type="dcterms:W3CDTF">2006-08-16T00:00:00Z</dcterms:created>
  <dcterms:modified xsi:type="dcterms:W3CDTF">2018-04-20T23:10:37Z</dcterms:modified>
</cp:coreProperties>
</file>