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306" r:id="rId2"/>
    <p:sldId id="256" r:id="rId3"/>
    <p:sldId id="257" r:id="rId4"/>
    <p:sldId id="258" r:id="rId5"/>
    <p:sldId id="259" r:id="rId6"/>
    <p:sldId id="260" r:id="rId7"/>
    <p:sldId id="278" r:id="rId8"/>
    <p:sldId id="279" r:id="rId9"/>
    <p:sldId id="261" r:id="rId10"/>
    <p:sldId id="262" r:id="rId11"/>
    <p:sldId id="263" r:id="rId12"/>
    <p:sldId id="265" r:id="rId13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68" y="92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8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86000" y="1828800"/>
            <a:ext cx="4572000" cy="3314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58000" y="1828800"/>
            <a:ext cx="4572000" cy="3314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430000" y="1828800"/>
            <a:ext cx="4572000" cy="3314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0" y="5143500"/>
            <a:ext cx="4572000" cy="3314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00201" y="3602787"/>
            <a:ext cx="3139112" cy="3081426"/>
          </a:xfrm>
          <a:custGeom>
            <a:avLst/>
            <a:gdLst>
              <a:gd name="connsiteX0" fmla="*/ 0 w 3139112"/>
              <a:gd name="connsiteY0" fmla="*/ 0 h 3081426"/>
              <a:gd name="connsiteX1" fmla="*/ 3139112 w 3139112"/>
              <a:gd name="connsiteY1" fmla="*/ 0 h 3081426"/>
              <a:gd name="connsiteX2" fmla="*/ 3139112 w 3139112"/>
              <a:gd name="connsiteY2" fmla="*/ 3081426 h 3081426"/>
              <a:gd name="connsiteX3" fmla="*/ 0 w 3139112"/>
              <a:gd name="connsiteY3" fmla="*/ 3081426 h 30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112" h="3081426">
                <a:moveTo>
                  <a:pt x="0" y="0"/>
                </a:moveTo>
                <a:lnTo>
                  <a:pt x="3139112" y="0"/>
                </a:lnTo>
                <a:lnTo>
                  <a:pt x="3139112" y="3081426"/>
                </a:lnTo>
                <a:lnTo>
                  <a:pt x="0" y="30814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739313" y="521361"/>
            <a:ext cx="3139112" cy="3081426"/>
          </a:xfrm>
          <a:custGeom>
            <a:avLst/>
            <a:gdLst>
              <a:gd name="connsiteX0" fmla="*/ 0 w 3139112"/>
              <a:gd name="connsiteY0" fmla="*/ 0 h 3081426"/>
              <a:gd name="connsiteX1" fmla="*/ 3139112 w 3139112"/>
              <a:gd name="connsiteY1" fmla="*/ 0 h 3081426"/>
              <a:gd name="connsiteX2" fmla="*/ 3139112 w 3139112"/>
              <a:gd name="connsiteY2" fmla="*/ 3081426 h 3081426"/>
              <a:gd name="connsiteX3" fmla="*/ 0 w 3139112"/>
              <a:gd name="connsiteY3" fmla="*/ 3081426 h 30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112" h="3081426">
                <a:moveTo>
                  <a:pt x="0" y="0"/>
                </a:moveTo>
                <a:lnTo>
                  <a:pt x="3139112" y="0"/>
                </a:lnTo>
                <a:lnTo>
                  <a:pt x="3139112" y="3081426"/>
                </a:lnTo>
                <a:lnTo>
                  <a:pt x="0" y="30814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78425" y="3602787"/>
            <a:ext cx="3139112" cy="3081426"/>
          </a:xfrm>
          <a:custGeom>
            <a:avLst/>
            <a:gdLst>
              <a:gd name="connsiteX0" fmla="*/ 0 w 3139112"/>
              <a:gd name="connsiteY0" fmla="*/ 0 h 3081426"/>
              <a:gd name="connsiteX1" fmla="*/ 3139112 w 3139112"/>
              <a:gd name="connsiteY1" fmla="*/ 0 h 3081426"/>
              <a:gd name="connsiteX2" fmla="*/ 3139112 w 3139112"/>
              <a:gd name="connsiteY2" fmla="*/ 3081426 h 3081426"/>
              <a:gd name="connsiteX3" fmla="*/ 0 w 3139112"/>
              <a:gd name="connsiteY3" fmla="*/ 3081426 h 30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112" h="3081426">
                <a:moveTo>
                  <a:pt x="0" y="0"/>
                </a:moveTo>
                <a:lnTo>
                  <a:pt x="3139112" y="0"/>
                </a:lnTo>
                <a:lnTo>
                  <a:pt x="3139112" y="3081426"/>
                </a:lnTo>
                <a:lnTo>
                  <a:pt x="0" y="30814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4156650" y="3602787"/>
            <a:ext cx="3139111" cy="3081426"/>
          </a:xfrm>
          <a:custGeom>
            <a:avLst/>
            <a:gdLst>
              <a:gd name="connsiteX0" fmla="*/ 0 w 3139111"/>
              <a:gd name="connsiteY0" fmla="*/ 0 h 3081426"/>
              <a:gd name="connsiteX1" fmla="*/ 3139111 w 3139111"/>
              <a:gd name="connsiteY1" fmla="*/ 0 h 3081426"/>
              <a:gd name="connsiteX2" fmla="*/ 3139111 w 3139111"/>
              <a:gd name="connsiteY2" fmla="*/ 3081426 h 3081426"/>
              <a:gd name="connsiteX3" fmla="*/ 0 w 3139111"/>
              <a:gd name="connsiteY3" fmla="*/ 3081426 h 30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111" h="3081426">
                <a:moveTo>
                  <a:pt x="0" y="0"/>
                </a:moveTo>
                <a:lnTo>
                  <a:pt x="3139111" y="0"/>
                </a:lnTo>
                <a:lnTo>
                  <a:pt x="3139111" y="3081426"/>
                </a:lnTo>
                <a:lnTo>
                  <a:pt x="0" y="30814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58725" y="4000500"/>
            <a:ext cx="5629275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3125"/>
            <a:ext cx="5629275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43025" y="1028701"/>
            <a:ext cx="4286250" cy="371819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43025" y="4940300"/>
            <a:ext cx="4286250" cy="371819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743574" y="1028701"/>
            <a:ext cx="7229475" cy="51149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 flipH="1">
            <a:off x="5743573" y="6318250"/>
            <a:ext cx="7229475" cy="23402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172075" cy="1028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858750" y="2571750"/>
            <a:ext cx="4200525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350862" y="2803298"/>
            <a:ext cx="5247368" cy="46804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0457" y="3184525"/>
            <a:ext cx="5334000" cy="3917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457" y="3184525"/>
            <a:ext cx="5334000" cy="3917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66863" y="1779474"/>
            <a:ext cx="14979650" cy="4577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1086" y="5143499"/>
            <a:ext cx="3983717" cy="3586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52141" y="5143499"/>
            <a:ext cx="3983717" cy="3586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693196" y="5143499"/>
            <a:ext cx="3983717" cy="3586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17042" y="2428874"/>
            <a:ext cx="4599133" cy="58626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716567" y="2428875"/>
            <a:ext cx="3398983" cy="58626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16092" y="2428875"/>
            <a:ext cx="3398983" cy="27146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6092" y="5629275"/>
            <a:ext cx="3398983" cy="27146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7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6666" y="1685925"/>
            <a:ext cx="7829550" cy="7115175"/>
          </a:xfrm>
          <a:custGeom>
            <a:avLst/>
            <a:gdLst>
              <a:gd name="connsiteX0" fmla="*/ 0 w 5219700"/>
              <a:gd name="connsiteY0" fmla="*/ 0 h 4743450"/>
              <a:gd name="connsiteX1" fmla="*/ 5219700 w 5219700"/>
              <a:gd name="connsiteY1" fmla="*/ 0 h 4743450"/>
              <a:gd name="connsiteX2" fmla="*/ 5219700 w 5219700"/>
              <a:gd name="connsiteY2" fmla="*/ 4743450 h 4743450"/>
              <a:gd name="connsiteX3" fmla="*/ 0 w 5219700"/>
              <a:gd name="connsiteY3" fmla="*/ 4743450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9700" h="4743450">
                <a:moveTo>
                  <a:pt x="0" y="0"/>
                </a:moveTo>
                <a:lnTo>
                  <a:pt x="5219700" y="0"/>
                </a:lnTo>
                <a:lnTo>
                  <a:pt x="5219700" y="4743450"/>
                </a:lnTo>
                <a:lnTo>
                  <a:pt x="0" y="4743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5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25331" y="2001479"/>
            <a:ext cx="5175497" cy="6284043"/>
          </a:xfrm>
          <a:custGeom>
            <a:avLst/>
            <a:gdLst>
              <a:gd name="connsiteX0" fmla="*/ 0 w 3450331"/>
              <a:gd name="connsiteY0" fmla="*/ 0 h 4189362"/>
              <a:gd name="connsiteX1" fmla="*/ 3450331 w 3450331"/>
              <a:gd name="connsiteY1" fmla="*/ 0 h 4189362"/>
              <a:gd name="connsiteX2" fmla="*/ 3450331 w 3450331"/>
              <a:gd name="connsiteY2" fmla="*/ 4189362 h 4189362"/>
              <a:gd name="connsiteX3" fmla="*/ 0 w 3450331"/>
              <a:gd name="connsiteY3" fmla="*/ 4189362 h 418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1" h="4189362">
                <a:moveTo>
                  <a:pt x="0" y="0"/>
                </a:moveTo>
                <a:lnTo>
                  <a:pt x="3450331" y="0"/>
                </a:lnTo>
                <a:lnTo>
                  <a:pt x="3450331" y="4189362"/>
                </a:lnTo>
                <a:lnTo>
                  <a:pt x="0" y="4189362"/>
                </a:lnTo>
                <a:close/>
              </a:path>
            </a:pathLst>
          </a:custGeom>
          <a:effectLst>
            <a:outerShdw blurRad="203200" dist="114300" dir="3420000" sx="101000" sy="1010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537372" y="2079432"/>
            <a:ext cx="3222173" cy="3006918"/>
          </a:xfrm>
          <a:custGeom>
            <a:avLst/>
            <a:gdLst>
              <a:gd name="connsiteX0" fmla="*/ 0 w 2148115"/>
              <a:gd name="connsiteY0" fmla="*/ 0 h 2004612"/>
              <a:gd name="connsiteX1" fmla="*/ 2148115 w 2148115"/>
              <a:gd name="connsiteY1" fmla="*/ 0 h 2004612"/>
              <a:gd name="connsiteX2" fmla="*/ 2148115 w 2148115"/>
              <a:gd name="connsiteY2" fmla="*/ 2004612 h 2004612"/>
              <a:gd name="connsiteX3" fmla="*/ 0 w 2148115"/>
              <a:gd name="connsiteY3" fmla="*/ 2004612 h 20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115" h="2004612">
                <a:moveTo>
                  <a:pt x="0" y="0"/>
                </a:moveTo>
                <a:lnTo>
                  <a:pt x="2148115" y="0"/>
                </a:lnTo>
                <a:lnTo>
                  <a:pt x="2148115" y="2004612"/>
                </a:lnTo>
                <a:lnTo>
                  <a:pt x="0" y="2004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537372" y="5086350"/>
            <a:ext cx="3222173" cy="3006918"/>
          </a:xfrm>
          <a:custGeom>
            <a:avLst/>
            <a:gdLst>
              <a:gd name="connsiteX0" fmla="*/ 0 w 2148115"/>
              <a:gd name="connsiteY0" fmla="*/ 0 h 2004612"/>
              <a:gd name="connsiteX1" fmla="*/ 2148115 w 2148115"/>
              <a:gd name="connsiteY1" fmla="*/ 0 h 2004612"/>
              <a:gd name="connsiteX2" fmla="*/ 2148115 w 2148115"/>
              <a:gd name="connsiteY2" fmla="*/ 2004612 h 2004612"/>
              <a:gd name="connsiteX3" fmla="*/ 0 w 2148115"/>
              <a:gd name="connsiteY3" fmla="*/ 2004612 h 20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115" h="2004612">
                <a:moveTo>
                  <a:pt x="0" y="0"/>
                </a:moveTo>
                <a:lnTo>
                  <a:pt x="2148115" y="0"/>
                </a:lnTo>
                <a:lnTo>
                  <a:pt x="2148115" y="2004612"/>
                </a:lnTo>
                <a:lnTo>
                  <a:pt x="0" y="2004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3759543" y="2079432"/>
            <a:ext cx="3222173" cy="3006918"/>
          </a:xfrm>
          <a:custGeom>
            <a:avLst/>
            <a:gdLst>
              <a:gd name="connsiteX0" fmla="*/ 0 w 2148115"/>
              <a:gd name="connsiteY0" fmla="*/ 0 h 2004612"/>
              <a:gd name="connsiteX1" fmla="*/ 2148115 w 2148115"/>
              <a:gd name="connsiteY1" fmla="*/ 0 h 2004612"/>
              <a:gd name="connsiteX2" fmla="*/ 2148115 w 2148115"/>
              <a:gd name="connsiteY2" fmla="*/ 2004612 h 2004612"/>
              <a:gd name="connsiteX3" fmla="*/ 0 w 2148115"/>
              <a:gd name="connsiteY3" fmla="*/ 2004612 h 20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115" h="2004612">
                <a:moveTo>
                  <a:pt x="0" y="0"/>
                </a:moveTo>
                <a:lnTo>
                  <a:pt x="2148115" y="0"/>
                </a:lnTo>
                <a:lnTo>
                  <a:pt x="2148115" y="2004612"/>
                </a:lnTo>
                <a:lnTo>
                  <a:pt x="0" y="2004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3759544" y="5086350"/>
            <a:ext cx="3222173" cy="3006918"/>
          </a:xfrm>
          <a:custGeom>
            <a:avLst/>
            <a:gdLst>
              <a:gd name="connsiteX0" fmla="*/ 0 w 2148115"/>
              <a:gd name="connsiteY0" fmla="*/ 0 h 2004612"/>
              <a:gd name="connsiteX1" fmla="*/ 2148115 w 2148115"/>
              <a:gd name="connsiteY1" fmla="*/ 0 h 2004612"/>
              <a:gd name="connsiteX2" fmla="*/ 2148115 w 2148115"/>
              <a:gd name="connsiteY2" fmla="*/ 2004612 h 2004612"/>
              <a:gd name="connsiteX3" fmla="*/ 0 w 2148115"/>
              <a:gd name="connsiteY3" fmla="*/ 2004612 h 20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115" h="2004612">
                <a:moveTo>
                  <a:pt x="0" y="0"/>
                </a:moveTo>
                <a:lnTo>
                  <a:pt x="2148115" y="0"/>
                </a:lnTo>
                <a:lnTo>
                  <a:pt x="2148115" y="2004612"/>
                </a:lnTo>
                <a:lnTo>
                  <a:pt x="0" y="2004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5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85875" y="2343150"/>
            <a:ext cx="2971800" cy="2743200"/>
          </a:xfrm>
          <a:custGeom>
            <a:avLst/>
            <a:gdLst>
              <a:gd name="connsiteX0" fmla="*/ 0 w 1981200"/>
              <a:gd name="connsiteY0" fmla="*/ 0 h 1828800"/>
              <a:gd name="connsiteX1" fmla="*/ 1981200 w 1981200"/>
              <a:gd name="connsiteY1" fmla="*/ 0 h 1828800"/>
              <a:gd name="connsiteX2" fmla="*/ 1981200 w 1981200"/>
              <a:gd name="connsiteY2" fmla="*/ 1828800 h 1828800"/>
              <a:gd name="connsiteX3" fmla="*/ 0 w 19812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828800">
                <a:moveTo>
                  <a:pt x="0" y="0"/>
                </a:moveTo>
                <a:lnTo>
                  <a:pt x="1981200" y="0"/>
                </a:lnTo>
                <a:lnTo>
                  <a:pt x="198120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285875" y="5086350"/>
            <a:ext cx="2971800" cy="2743200"/>
          </a:xfrm>
          <a:custGeom>
            <a:avLst/>
            <a:gdLst>
              <a:gd name="connsiteX0" fmla="*/ 0 w 1981200"/>
              <a:gd name="connsiteY0" fmla="*/ 0 h 1828800"/>
              <a:gd name="connsiteX1" fmla="*/ 1981200 w 1981200"/>
              <a:gd name="connsiteY1" fmla="*/ 0 h 1828800"/>
              <a:gd name="connsiteX2" fmla="*/ 1981200 w 1981200"/>
              <a:gd name="connsiteY2" fmla="*/ 1828800 h 1828800"/>
              <a:gd name="connsiteX3" fmla="*/ 0 w 19812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828800">
                <a:moveTo>
                  <a:pt x="0" y="0"/>
                </a:moveTo>
                <a:lnTo>
                  <a:pt x="1981200" y="0"/>
                </a:lnTo>
                <a:lnTo>
                  <a:pt x="198120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257675" y="2343150"/>
            <a:ext cx="2971800" cy="2743200"/>
          </a:xfrm>
          <a:custGeom>
            <a:avLst/>
            <a:gdLst>
              <a:gd name="connsiteX0" fmla="*/ 0 w 1981200"/>
              <a:gd name="connsiteY0" fmla="*/ 0 h 1828800"/>
              <a:gd name="connsiteX1" fmla="*/ 1981200 w 1981200"/>
              <a:gd name="connsiteY1" fmla="*/ 0 h 1828800"/>
              <a:gd name="connsiteX2" fmla="*/ 1981200 w 1981200"/>
              <a:gd name="connsiteY2" fmla="*/ 1828800 h 1828800"/>
              <a:gd name="connsiteX3" fmla="*/ 0 w 19812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828800">
                <a:moveTo>
                  <a:pt x="0" y="0"/>
                </a:moveTo>
                <a:lnTo>
                  <a:pt x="1981200" y="0"/>
                </a:lnTo>
                <a:lnTo>
                  <a:pt x="198120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257675" y="5086350"/>
            <a:ext cx="2971800" cy="2743200"/>
          </a:xfrm>
          <a:custGeom>
            <a:avLst/>
            <a:gdLst>
              <a:gd name="connsiteX0" fmla="*/ 0 w 1981200"/>
              <a:gd name="connsiteY0" fmla="*/ 0 h 1828800"/>
              <a:gd name="connsiteX1" fmla="*/ 1981200 w 1981200"/>
              <a:gd name="connsiteY1" fmla="*/ 0 h 1828800"/>
              <a:gd name="connsiteX2" fmla="*/ 1981200 w 1981200"/>
              <a:gd name="connsiteY2" fmla="*/ 1828800 h 1828800"/>
              <a:gd name="connsiteX3" fmla="*/ 0 w 19812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828800">
                <a:moveTo>
                  <a:pt x="0" y="0"/>
                </a:moveTo>
                <a:lnTo>
                  <a:pt x="1981200" y="0"/>
                </a:lnTo>
                <a:lnTo>
                  <a:pt x="198120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7229475" y="2343150"/>
            <a:ext cx="2971800" cy="2743200"/>
          </a:xfrm>
          <a:custGeom>
            <a:avLst/>
            <a:gdLst>
              <a:gd name="connsiteX0" fmla="*/ 0 w 1981200"/>
              <a:gd name="connsiteY0" fmla="*/ 0 h 1828800"/>
              <a:gd name="connsiteX1" fmla="*/ 1981200 w 1981200"/>
              <a:gd name="connsiteY1" fmla="*/ 0 h 1828800"/>
              <a:gd name="connsiteX2" fmla="*/ 1981200 w 1981200"/>
              <a:gd name="connsiteY2" fmla="*/ 1828800 h 1828800"/>
              <a:gd name="connsiteX3" fmla="*/ 0 w 19812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828800">
                <a:moveTo>
                  <a:pt x="0" y="0"/>
                </a:moveTo>
                <a:lnTo>
                  <a:pt x="1981200" y="0"/>
                </a:lnTo>
                <a:lnTo>
                  <a:pt x="198120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8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0" y="5086350"/>
            <a:ext cx="3228975" cy="4371975"/>
          </a:xfrm>
          <a:custGeom>
            <a:avLst/>
            <a:gdLst>
              <a:gd name="connsiteX0" fmla="*/ 0 w 2152650"/>
              <a:gd name="connsiteY0" fmla="*/ 0 h 2914650"/>
              <a:gd name="connsiteX1" fmla="*/ 2152650 w 2152650"/>
              <a:gd name="connsiteY1" fmla="*/ 0 h 2914650"/>
              <a:gd name="connsiteX2" fmla="*/ 2152650 w 2152650"/>
              <a:gd name="connsiteY2" fmla="*/ 2914650 h 2914650"/>
              <a:gd name="connsiteX3" fmla="*/ 0 w 2152650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2914650">
                <a:moveTo>
                  <a:pt x="0" y="0"/>
                </a:moveTo>
                <a:lnTo>
                  <a:pt x="2152650" y="0"/>
                </a:lnTo>
                <a:lnTo>
                  <a:pt x="2152650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372975" y="5086350"/>
            <a:ext cx="5915025" cy="4371975"/>
          </a:xfrm>
          <a:custGeom>
            <a:avLst/>
            <a:gdLst>
              <a:gd name="connsiteX0" fmla="*/ 0 w 3943350"/>
              <a:gd name="connsiteY0" fmla="*/ 0 h 2914650"/>
              <a:gd name="connsiteX1" fmla="*/ 3943350 w 3943350"/>
              <a:gd name="connsiteY1" fmla="*/ 0 h 2914650"/>
              <a:gd name="connsiteX2" fmla="*/ 3943350 w 3943350"/>
              <a:gd name="connsiteY2" fmla="*/ 2914650 h 2914650"/>
              <a:gd name="connsiteX3" fmla="*/ 0 w 3943350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3350" h="2914650">
                <a:moveTo>
                  <a:pt x="0" y="0"/>
                </a:moveTo>
                <a:lnTo>
                  <a:pt x="3943350" y="0"/>
                </a:lnTo>
                <a:lnTo>
                  <a:pt x="3943350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6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14425" y="1257300"/>
            <a:ext cx="5200650" cy="7772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71650" y="1457325"/>
            <a:ext cx="7429500" cy="3714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771650" y="5172075"/>
            <a:ext cx="7429500" cy="3714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42237" y="2085975"/>
            <a:ext cx="3166470" cy="7058025"/>
          </a:xfrm>
          <a:custGeom>
            <a:avLst/>
            <a:gdLst>
              <a:gd name="connsiteX0" fmla="*/ 0 w 2110980"/>
              <a:gd name="connsiteY0" fmla="*/ 0 h 4705350"/>
              <a:gd name="connsiteX1" fmla="*/ 2110980 w 2110980"/>
              <a:gd name="connsiteY1" fmla="*/ 0 h 4705350"/>
              <a:gd name="connsiteX2" fmla="*/ 2110980 w 2110980"/>
              <a:gd name="connsiteY2" fmla="*/ 4705350 h 4705350"/>
              <a:gd name="connsiteX3" fmla="*/ 0 w 2110980"/>
              <a:gd name="connsiteY3" fmla="*/ 470535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980" h="4705350">
                <a:moveTo>
                  <a:pt x="0" y="0"/>
                </a:moveTo>
                <a:lnTo>
                  <a:pt x="2110980" y="0"/>
                </a:lnTo>
                <a:lnTo>
                  <a:pt x="2110980" y="4705350"/>
                </a:lnTo>
                <a:lnTo>
                  <a:pt x="0" y="47053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2207860" y="2085975"/>
            <a:ext cx="2854349" cy="7058025"/>
          </a:xfrm>
          <a:custGeom>
            <a:avLst/>
            <a:gdLst>
              <a:gd name="connsiteX0" fmla="*/ 0 w 1902899"/>
              <a:gd name="connsiteY0" fmla="*/ 0 h 4705350"/>
              <a:gd name="connsiteX1" fmla="*/ 1902899 w 1902899"/>
              <a:gd name="connsiteY1" fmla="*/ 0 h 4705350"/>
              <a:gd name="connsiteX2" fmla="*/ 1902899 w 1902899"/>
              <a:gd name="connsiteY2" fmla="*/ 4705350 h 4705350"/>
              <a:gd name="connsiteX3" fmla="*/ 0 w 1902899"/>
              <a:gd name="connsiteY3" fmla="*/ 470535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99" h="4705350">
                <a:moveTo>
                  <a:pt x="0" y="0"/>
                </a:moveTo>
                <a:lnTo>
                  <a:pt x="1902899" y="0"/>
                </a:lnTo>
                <a:lnTo>
                  <a:pt x="1902899" y="4705350"/>
                </a:lnTo>
                <a:lnTo>
                  <a:pt x="0" y="47053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147880" y="2085977"/>
            <a:ext cx="2854349" cy="3529013"/>
          </a:xfrm>
          <a:custGeom>
            <a:avLst/>
            <a:gdLst>
              <a:gd name="connsiteX0" fmla="*/ 0 w 1902899"/>
              <a:gd name="connsiteY0" fmla="*/ 0 h 2352675"/>
              <a:gd name="connsiteX1" fmla="*/ 1902899 w 1902899"/>
              <a:gd name="connsiteY1" fmla="*/ 0 h 2352675"/>
              <a:gd name="connsiteX2" fmla="*/ 1902899 w 1902899"/>
              <a:gd name="connsiteY2" fmla="*/ 2352675 h 2352675"/>
              <a:gd name="connsiteX3" fmla="*/ 0 w 1902899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99" h="2352675">
                <a:moveTo>
                  <a:pt x="0" y="0"/>
                </a:moveTo>
                <a:lnTo>
                  <a:pt x="1902899" y="0"/>
                </a:lnTo>
                <a:lnTo>
                  <a:pt x="1902899" y="2352675"/>
                </a:lnTo>
                <a:lnTo>
                  <a:pt x="0" y="2352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147880" y="5537142"/>
            <a:ext cx="2854349" cy="3606858"/>
          </a:xfrm>
          <a:custGeom>
            <a:avLst/>
            <a:gdLst>
              <a:gd name="connsiteX0" fmla="*/ 0 w 1902899"/>
              <a:gd name="connsiteY0" fmla="*/ 0 h 2404572"/>
              <a:gd name="connsiteX1" fmla="*/ 1902899 w 1902899"/>
              <a:gd name="connsiteY1" fmla="*/ 0 h 2404572"/>
              <a:gd name="connsiteX2" fmla="*/ 1902899 w 1902899"/>
              <a:gd name="connsiteY2" fmla="*/ 2404572 h 2404572"/>
              <a:gd name="connsiteX3" fmla="*/ 0 w 1902899"/>
              <a:gd name="connsiteY3" fmla="*/ 2404572 h 240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899" h="2404572">
                <a:moveTo>
                  <a:pt x="0" y="0"/>
                </a:moveTo>
                <a:lnTo>
                  <a:pt x="1902899" y="0"/>
                </a:lnTo>
                <a:lnTo>
                  <a:pt x="1902899" y="2404572"/>
                </a:lnTo>
                <a:lnTo>
                  <a:pt x="0" y="2404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1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9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819900" cy="7734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9900" y="2552700"/>
            <a:ext cx="4838700" cy="3862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658600" y="2552700"/>
            <a:ext cx="6629400" cy="7734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9900" y="6415314"/>
            <a:ext cx="4838700" cy="38716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104900"/>
            <a:ext cx="9144000" cy="807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2343150"/>
            <a:ext cx="4467225" cy="5505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705475" y="2343150"/>
            <a:ext cx="6877050" cy="5505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820775" y="2343150"/>
            <a:ext cx="4467225" cy="5505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29950" y="0"/>
            <a:ext cx="3124200" cy="1028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95750" y="5143500"/>
            <a:ext cx="69342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71950" y="1905000"/>
            <a:ext cx="7239000" cy="838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96800" y="1905000"/>
            <a:ext cx="5791200" cy="838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01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14475" y="5486400"/>
            <a:ext cx="3400425" cy="2857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14900" y="5486400"/>
            <a:ext cx="3400425" cy="2857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15325" y="5486400"/>
            <a:ext cx="3400425" cy="2857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5227735" y="655347"/>
            <a:ext cx="2755466" cy="420978"/>
            <a:chOff x="9697792" y="2026947"/>
            <a:chExt cx="2755466" cy="420978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A56EFEFD-E46E-421C-9E89-E9113862EC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697792" y="2026947"/>
              <a:ext cx="2755466" cy="34613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spc="3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CREATIVE</a:t>
              </a:r>
              <a:r>
                <a:rPr lang="en-US" sz="1200" spc="300" baseline="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| LOOKBOOK</a:t>
              </a:r>
              <a:endParaRPr lang="en-US" sz="12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901117" y="2373086"/>
              <a:ext cx="1065458" cy="74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</p:spTree>
    <p:extLst>
      <p:ext uri="{BB962C8B-B14F-4D97-AF65-F5344CB8AC3E}">
        <p14:creationId xmlns:p14="http://schemas.microsoft.com/office/powerpoint/2010/main" val="36799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  <p:sldLayoutId id="2147483694" r:id="rId12"/>
    <p:sldLayoutId id="2147483693" r:id="rId13"/>
    <p:sldLayoutId id="2147483692" r:id="rId14"/>
    <p:sldLayoutId id="2147483686" r:id="rId15"/>
    <p:sldLayoutId id="2147483690" r:id="rId16"/>
    <p:sldLayoutId id="2147483689" r:id="rId17"/>
    <p:sldLayoutId id="2147483688" r:id="rId18"/>
    <p:sldLayoutId id="2147483687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705" r:id="rId2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eb-garamond" TargetMode="External"/><Relationship Id="rId2" Type="http://schemas.openxmlformats.org/officeDocument/2006/relationships/hyperlink" Target="http://www.fontsquirrel.com/fonts/source-sans-pro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paypal.me/dirtyline" TargetMode="External"/><Relationship Id="rId5" Type="http://schemas.openxmlformats.org/officeDocument/2006/relationships/hyperlink" Target="https://creativemarket.com/dirtytemp" TargetMode="External"/><Relationship Id="rId4" Type="http://schemas.openxmlformats.org/officeDocument/2006/relationships/hyperlink" Target="https://crmrkt.com/O6v91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A3E65D-54C7-496C-A6D4-D76C88FEF772}"/>
              </a:ext>
            </a:extLst>
          </p:cNvPr>
          <p:cNvSpPr txBox="1">
            <a:spLocks/>
          </p:cNvSpPr>
          <p:nvPr/>
        </p:nvSpPr>
        <p:spPr>
          <a:xfrm>
            <a:off x="697652" y="265943"/>
            <a:ext cx="6241215" cy="32902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47" b="1" dirty="0">
                <a:latin typeface="Lato" panose="020F0502020204030203" pitchFamily="34" charset="0"/>
              </a:rPr>
              <a:t>BEFORE YOU DO ANYTHING!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FCA78-B95C-4A06-A4A9-8472B981373C}"/>
              </a:ext>
            </a:extLst>
          </p:cNvPr>
          <p:cNvSpPr/>
          <p:nvPr/>
        </p:nvSpPr>
        <p:spPr>
          <a:xfrm>
            <a:off x="697652" y="3995707"/>
            <a:ext cx="14148117" cy="6101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82" b="1" dirty="0">
                <a:latin typeface="Lato" panose="020F0502020204030203" pitchFamily="34" charset="0"/>
              </a:rPr>
              <a:t>Install the all fonts, which is free and can be downloaded here:</a:t>
            </a:r>
          </a:p>
          <a:p>
            <a:endParaRPr lang="en-US" sz="2385" dirty="0"/>
          </a:p>
          <a:p>
            <a:r>
              <a:rPr lang="fr" sz="2385" dirty="0"/>
              <a:t>Source sans Pro		</a:t>
            </a:r>
            <a:r>
              <a:rPr lang="fr" sz="2385" dirty="0">
                <a:hlinkClick r:id="rId2"/>
              </a:rPr>
              <a:t>http://www.fontsquirrel.com/fonts/source-sans-pro</a:t>
            </a:r>
            <a:endParaRPr lang="fr" sz="2385" dirty="0"/>
          </a:p>
          <a:p>
            <a:endParaRPr lang="fr" sz="2385" dirty="0"/>
          </a:p>
          <a:p>
            <a:endParaRPr lang="fr" sz="2385" dirty="0"/>
          </a:p>
          <a:p>
            <a:r>
              <a:rPr lang="fr" sz="2385" dirty="0"/>
              <a:t>EB Garamond		</a:t>
            </a:r>
            <a:r>
              <a:rPr lang="fr" sz="2385" dirty="0">
                <a:hlinkClick r:id="rId3"/>
              </a:rPr>
              <a:t>https://www.fontsquirrel.com/fonts/eb-garamond</a:t>
            </a:r>
            <a:endParaRPr lang="fr" sz="2385" dirty="0"/>
          </a:p>
          <a:p>
            <a:endParaRPr lang="en-US" sz="2385" dirty="0"/>
          </a:p>
          <a:p>
            <a:endParaRPr lang="en-US" sz="2385" dirty="0">
              <a:solidFill>
                <a:schemeClr val="accent1"/>
              </a:solidFill>
              <a:latin typeface="Lato" panose="020F0502020204030203" pitchFamily="34" charset="0"/>
            </a:endParaRPr>
          </a:p>
          <a:p>
            <a:r>
              <a:rPr lang="en-US" sz="2385" b="1" dirty="0">
                <a:latin typeface="Lato" panose="020F0502020204030203" pitchFamily="34" charset="0"/>
              </a:rPr>
              <a:t>DOWNLOAD FULL VERSION:</a:t>
            </a:r>
            <a:endParaRPr lang="en-US" sz="2385" dirty="0">
              <a:latin typeface="Lato" panose="020F0502020204030203" pitchFamily="34" charset="0"/>
            </a:endParaRPr>
          </a:p>
          <a:p>
            <a:r>
              <a:rPr lang="en-US" sz="2385" dirty="0">
                <a:latin typeface="Lato" panose="020F0502020204030203" pitchFamily="34" charset="0"/>
                <a:hlinkClick r:id="rId4"/>
              </a:rPr>
              <a:t>https://crmrkt.com/O6v91a</a:t>
            </a:r>
            <a:endParaRPr lang="en-US" sz="2385" dirty="0">
              <a:latin typeface="Lato" panose="020F0502020204030203" pitchFamily="34" charset="0"/>
            </a:endParaRPr>
          </a:p>
          <a:p>
            <a:endParaRPr lang="en-US" sz="2385" dirty="0"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385" b="1" dirty="0">
                <a:solidFill>
                  <a:schemeClr val="accent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STORE</a:t>
            </a:r>
          </a:p>
          <a:p>
            <a:r>
              <a:rPr lang="en-US" sz="2385" dirty="0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</a:t>
            </a:r>
            <a:r>
              <a:rPr lang="en-US" sz="2385" dirty="0" err="1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creativemarket.com</a:t>
            </a:r>
            <a:r>
              <a:rPr lang="en-US" sz="2385" dirty="0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/</a:t>
            </a:r>
            <a:r>
              <a:rPr lang="en-US" sz="2385" dirty="0" err="1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dirtytemp</a:t>
            </a:r>
            <a:r>
              <a:rPr lang="en-US" sz="2385" dirty="0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 </a:t>
            </a:r>
            <a:endParaRPr lang="en-US" sz="2385" dirty="0">
              <a:solidFill>
                <a:schemeClr val="accent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385" dirty="0">
              <a:solidFill>
                <a:schemeClr val="accent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980" b="1" dirty="0">
                <a:solidFill>
                  <a:schemeClr val="accent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Donate:</a:t>
            </a:r>
          </a:p>
          <a:p>
            <a:r>
              <a:rPr lang="en-US" sz="2385" dirty="0" err="1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paypal.me</a:t>
            </a:r>
            <a:r>
              <a:rPr lang="en-US" sz="2385" dirty="0">
                <a:solidFill>
                  <a:schemeClr val="accent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/dirtyline</a:t>
            </a:r>
            <a:endParaRPr lang="en-US" sz="2385" dirty="0">
              <a:solidFill>
                <a:schemeClr val="accent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1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14775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" name="Oval 3"/>
          <p:cNvSpPr/>
          <p:nvPr/>
        </p:nvSpPr>
        <p:spPr>
          <a:xfrm>
            <a:off x="10363868" y="4445133"/>
            <a:ext cx="885825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5" name="Oval 4"/>
          <p:cNvSpPr/>
          <p:nvPr/>
        </p:nvSpPr>
        <p:spPr>
          <a:xfrm>
            <a:off x="11621168" y="4445133"/>
            <a:ext cx="885825" cy="885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6" name="Oval 5"/>
          <p:cNvSpPr/>
          <p:nvPr/>
        </p:nvSpPr>
        <p:spPr>
          <a:xfrm>
            <a:off x="12992768" y="4445133"/>
            <a:ext cx="885825" cy="885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7" name="Oval 6"/>
          <p:cNvSpPr/>
          <p:nvPr/>
        </p:nvSpPr>
        <p:spPr>
          <a:xfrm>
            <a:off x="14250068" y="4445133"/>
            <a:ext cx="885825" cy="8858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0135272" y="2180185"/>
            <a:ext cx="4066218" cy="1757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135271" y="1472151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063832" y="562700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1309702" y="562700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2715592" y="562700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3961462" y="562700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0135271" y="7071750"/>
            <a:ext cx="4818309" cy="1292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 rot="16200000">
            <a:off x="4669790" y="5265101"/>
            <a:ext cx="5519421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 err="1">
                <a:latin typeface="EB Garamond" pitchFamily="2" charset="0"/>
              </a:rPr>
              <a:t>Colours</a:t>
            </a:r>
            <a:endParaRPr lang="en-US" sz="9900" b="1" dirty="0">
              <a:latin typeface="EB Garamond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287533-0F5E-CA4F-9EED-5904E4400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911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21041" y="3503295"/>
            <a:ext cx="885825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5" name="Oval 4"/>
          <p:cNvSpPr/>
          <p:nvPr/>
        </p:nvSpPr>
        <p:spPr>
          <a:xfrm>
            <a:off x="10609326" y="6102483"/>
            <a:ext cx="885825" cy="885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321005" y="4685163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297860" y="728435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125879" y="3442224"/>
            <a:ext cx="4818309" cy="1292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125879" y="6545395"/>
            <a:ext cx="4818309" cy="1292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771650" y="9153131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771650" y="637781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4937" y="1457325"/>
            <a:ext cx="733716" cy="742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2FC49AB-AA02-4A06-A8E1-064691FC424C}"/>
              </a:ext>
            </a:extLst>
          </p:cNvPr>
          <p:cNvSpPr txBox="1">
            <a:spLocks/>
          </p:cNvSpPr>
          <p:nvPr/>
        </p:nvSpPr>
        <p:spPr>
          <a:xfrm rot="16200000">
            <a:off x="-3254320" y="4779090"/>
            <a:ext cx="7931426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pc="9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 IPSUM DOLOR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5FA39-916F-D24A-A510-30744C8192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EB796E3-95AD-CE4F-852D-260B95D87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5386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08707" y="2085975"/>
            <a:ext cx="2439171" cy="7058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6" name="Rectangle 5"/>
          <p:cNvSpPr/>
          <p:nvPr/>
        </p:nvSpPr>
        <p:spPr>
          <a:xfrm>
            <a:off x="10002227" y="2085976"/>
            <a:ext cx="2205633" cy="3529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7" name="Rectangle 6"/>
          <p:cNvSpPr/>
          <p:nvPr/>
        </p:nvSpPr>
        <p:spPr>
          <a:xfrm>
            <a:off x="10002227" y="5537142"/>
            <a:ext cx="2205633" cy="36068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 9"/>
          <p:cNvSpPr/>
          <p:nvPr/>
        </p:nvSpPr>
        <p:spPr>
          <a:xfrm>
            <a:off x="15062207" y="2085975"/>
            <a:ext cx="2439171" cy="7058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4943609" y="6701920"/>
            <a:ext cx="1970730" cy="1277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ook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0201409" y="6701920"/>
            <a:ext cx="1970730" cy="1277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ook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0201409" y="3358645"/>
            <a:ext cx="1970730" cy="1277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ook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5296427" y="6701918"/>
            <a:ext cx="1970730" cy="1277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</a:t>
            </a:r>
            <a:r>
              <a:rPr lang="en-US" sz="15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ook</a:t>
            </a:r>
            <a:r>
              <a:rPr lang="en-US" sz="15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542237" y="9419129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2293718" y="1429676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1EC2BA-D2CE-4C4F-9CEA-FE91022D0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B02FD3-F13F-8E45-B824-861A21ADD7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0753EB-C340-0E4B-A4C4-B2869FC640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F67ABD0-B9EC-2B4F-9229-B8BD0C8012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359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FB32-D1A4-1247-BC88-54AA7E088D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5174716" y="4104786"/>
            <a:ext cx="7769600" cy="2014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200" b="1" dirty="0" err="1">
                <a:solidFill>
                  <a:schemeClr val="bg1"/>
                </a:solidFill>
                <a:latin typeface="EB Garamond" pitchFamily="2" charset="0"/>
              </a:rPr>
              <a:t>staywild</a:t>
            </a:r>
            <a:r>
              <a:rPr lang="en-US" sz="13200" b="1" dirty="0">
                <a:solidFill>
                  <a:schemeClr val="bg1"/>
                </a:solidFill>
                <a:latin typeface="EB Garamond" pitchFamily="2" charset="0"/>
              </a:rPr>
              <a:t>.</a:t>
            </a:r>
            <a:endParaRPr lang="en-US" sz="14400" b="1" dirty="0">
              <a:solidFill>
                <a:schemeClr val="bg1"/>
              </a:solidFill>
              <a:latin typeface="EB Garamond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FC49AB-AA02-4A06-A8E1-064691FC424C}"/>
              </a:ext>
            </a:extLst>
          </p:cNvPr>
          <p:cNvSpPr txBox="1">
            <a:spLocks/>
          </p:cNvSpPr>
          <p:nvPr/>
        </p:nvSpPr>
        <p:spPr>
          <a:xfrm>
            <a:off x="6184347" y="6435510"/>
            <a:ext cx="5294756" cy="3221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pc="4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PRESENTATION TEMPLATE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A18EFD-1261-3847-A391-FB33D9DA9F10}"/>
              </a:ext>
            </a:extLst>
          </p:cNvPr>
          <p:cNvSpPr txBox="1">
            <a:spLocks/>
          </p:cNvSpPr>
          <p:nvPr/>
        </p:nvSpPr>
        <p:spPr>
          <a:xfrm rot="5400000">
            <a:off x="-270585" y="8617857"/>
            <a:ext cx="2755466" cy="2186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Creative</a:t>
            </a:r>
            <a:r>
              <a:rPr lang="en-US" sz="1200" spc="300" baseline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en-US" sz="1200" spc="300" baseline="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endParaRPr lang="en-US" sz="1200" spc="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C9BEE8-BE1F-A341-A5D1-C3971484BA41}"/>
              </a:ext>
            </a:extLst>
          </p:cNvPr>
          <p:cNvSpPr txBox="1">
            <a:spLocks/>
          </p:cNvSpPr>
          <p:nvPr/>
        </p:nvSpPr>
        <p:spPr>
          <a:xfrm rot="5400000">
            <a:off x="-511944" y="8617857"/>
            <a:ext cx="2755466" cy="2186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18F7C3-C75B-F143-AB4D-FE3CB0C9546D}"/>
              </a:ext>
            </a:extLst>
          </p:cNvPr>
          <p:cNvSpPr txBox="1">
            <a:spLocks/>
          </p:cNvSpPr>
          <p:nvPr/>
        </p:nvSpPr>
        <p:spPr>
          <a:xfrm rot="5400000">
            <a:off x="-2206824" y="2394006"/>
            <a:ext cx="5975471" cy="1551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0" dirty="0">
                <a:solidFill>
                  <a:schemeClr val="bg1"/>
                </a:solidFill>
                <a:latin typeface="Source Sans Pro" panose="020B0503030403020204" pitchFamily="34" charset="77"/>
              </a:rPr>
              <a:t>THEWILD.</a:t>
            </a:r>
            <a:endParaRPr lang="en-US" sz="12000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73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9697791" y="4314826"/>
            <a:ext cx="10161834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Welcome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9697791" y="2776752"/>
            <a:ext cx="4818309" cy="1757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9697791" y="1832470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7791" y="6513223"/>
            <a:ext cx="2475159" cy="1013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7" name="Rectangle 6"/>
          <p:cNvSpPr/>
          <p:nvPr/>
        </p:nvSpPr>
        <p:spPr>
          <a:xfrm>
            <a:off x="12469566" y="6513223"/>
            <a:ext cx="674934" cy="1013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8" name="Rectangle 7"/>
          <p:cNvSpPr/>
          <p:nvPr/>
        </p:nvSpPr>
        <p:spPr>
          <a:xfrm>
            <a:off x="13412541" y="6513223"/>
            <a:ext cx="674934" cy="10138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angle 8"/>
          <p:cNvSpPr/>
          <p:nvPr/>
        </p:nvSpPr>
        <p:spPr>
          <a:xfrm>
            <a:off x="14355516" y="6513223"/>
            <a:ext cx="674934" cy="10138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 9"/>
          <p:cNvSpPr/>
          <p:nvPr/>
        </p:nvSpPr>
        <p:spPr>
          <a:xfrm>
            <a:off x="15298491" y="6513223"/>
            <a:ext cx="674934" cy="10138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 10"/>
          <p:cNvSpPr/>
          <p:nvPr/>
        </p:nvSpPr>
        <p:spPr>
          <a:xfrm>
            <a:off x="16241466" y="6513223"/>
            <a:ext cx="674934" cy="1013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FC49AB-AA02-4A06-A8E1-064691FC424C}"/>
              </a:ext>
            </a:extLst>
          </p:cNvPr>
          <p:cNvSpPr txBox="1">
            <a:spLocks/>
          </p:cNvSpPr>
          <p:nvPr/>
        </p:nvSpPr>
        <p:spPr>
          <a:xfrm>
            <a:off x="9697792" y="8186580"/>
            <a:ext cx="4114796" cy="4604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spc="4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PRESENTATION TEMPLATE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BBACFA3-F400-8E42-A181-D532C9D675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781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3500"/>
            <a:ext cx="1828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9144000" y="2957476"/>
            <a:ext cx="10161834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Overview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1028609" y="5773645"/>
            <a:ext cx="4580855" cy="1562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1028609" y="7509706"/>
            <a:ext cx="4580855" cy="1562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773645"/>
            <a:ext cx="1360326" cy="11207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8" name="Rectangle 7"/>
          <p:cNvSpPr/>
          <p:nvPr/>
        </p:nvSpPr>
        <p:spPr>
          <a:xfrm>
            <a:off x="9144000" y="7509706"/>
            <a:ext cx="1360326" cy="1120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8890397" y="6137990"/>
            <a:ext cx="1884609" cy="5637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8890397" y="7893239"/>
            <a:ext cx="1884609" cy="5637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27606E6-43F8-644F-8FDA-618179FCA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832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1711768" y="3116502"/>
            <a:ext cx="5825879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Team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899497" y="5400985"/>
            <a:ext cx="3427877" cy="1757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899497" y="4659425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439399" y="1508455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Nick – Graphic Designer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3563604" y="1508455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Jay – Social Media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439399" y="8322913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Rio - Creative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3563604" y="8322913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 - Wardrobe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9381" y="2963698"/>
            <a:ext cx="267800" cy="4416753"/>
            <a:chOff x="3036632" y="780891"/>
            <a:chExt cx="449956" cy="2679741"/>
          </a:xfrm>
        </p:grpSpPr>
        <p:sp>
          <p:nvSpPr>
            <p:cNvPr id="27" name="Rectangle 26"/>
            <p:cNvSpPr/>
            <p:nvPr/>
          </p:nvSpPr>
          <p:spPr>
            <a:xfrm>
              <a:off x="3036632" y="780891"/>
              <a:ext cx="449956" cy="675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36632" y="1448842"/>
              <a:ext cx="449955" cy="675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36632" y="2116793"/>
              <a:ext cx="449956" cy="675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6632" y="2784743"/>
              <a:ext cx="449956" cy="675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0DDFEE77-5368-734D-BA1C-25A397BEBA9E}"/>
              </a:ext>
            </a:extLst>
          </p:cNvPr>
          <p:cNvSpPr txBox="1">
            <a:spLocks/>
          </p:cNvSpPr>
          <p:nvPr/>
        </p:nvSpPr>
        <p:spPr>
          <a:xfrm>
            <a:off x="5735655" y="3452813"/>
            <a:ext cx="4114797" cy="36263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/>
              <a:t>Positive change lies at the heart of what This Works does as a branding and communications agency. We encourage our clients to embrace it. From change comes opportunity, and that’s why we think differently.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26D66-CFBC-774F-805C-5D87D25BCC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5754D3-4725-BC44-9D79-FF38D98310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3078B6C-D369-D447-B0F8-0FACA9BBF5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1DB10E-5A91-EA4D-B949-362CB15B0A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627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66799" y="1700501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Nick – Graphic Designer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4191004" y="1700501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Jay – Social Media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066799" y="8122888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Rio - Creative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4191004" y="8122888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 - Wardrobe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7162804" y="1700501"/>
            <a:ext cx="3418112" cy="2985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Sia</a:t>
            </a: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UI?UX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12462122" y="3516659"/>
            <a:ext cx="5825879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Team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649851" y="5740559"/>
            <a:ext cx="4818309" cy="1757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2649851" y="5209781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 flipH="1">
            <a:off x="14953014" y="7479020"/>
            <a:ext cx="269133" cy="4416753"/>
            <a:chOff x="3036632" y="780891"/>
            <a:chExt cx="452195" cy="2679741"/>
          </a:xfrm>
        </p:grpSpPr>
        <p:sp>
          <p:nvSpPr>
            <p:cNvPr id="21" name="Rectangle 20"/>
            <p:cNvSpPr/>
            <p:nvPr/>
          </p:nvSpPr>
          <p:spPr>
            <a:xfrm>
              <a:off x="3036632" y="780891"/>
              <a:ext cx="449956" cy="675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38871" y="1448842"/>
              <a:ext cx="449956" cy="675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36632" y="2116793"/>
              <a:ext cx="449956" cy="675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6632" y="2784743"/>
              <a:ext cx="449956" cy="675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7837392" y="5740559"/>
            <a:ext cx="2201130" cy="213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7E499-06A1-E749-816E-F1104EFE8E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30D19D-AC4F-5E42-922E-35CED723A7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2C3068-E317-8947-B47B-E5696DD712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BF5F71-76DC-6B4B-8525-F37A291AF6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7967BCB-EDA8-CF41-90FF-5E9298CE82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1343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344401" y="6142084"/>
            <a:ext cx="3458817" cy="2316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Dolor sit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Dolor sit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1946522" y="6288434"/>
            <a:ext cx="5825879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Team</a:t>
            </a:r>
          </a:p>
        </p:txBody>
      </p:sp>
      <p:grpSp>
        <p:nvGrpSpPr>
          <p:cNvPr id="12" name="Group 11"/>
          <p:cNvGrpSpPr/>
          <p:nvPr/>
        </p:nvGrpSpPr>
        <p:grpSpPr>
          <a:xfrm rot="16200000" flipH="1">
            <a:off x="4359810" y="-818753"/>
            <a:ext cx="269133" cy="4416753"/>
            <a:chOff x="3036632" y="780891"/>
            <a:chExt cx="452195" cy="2679741"/>
          </a:xfrm>
        </p:grpSpPr>
        <p:sp>
          <p:nvSpPr>
            <p:cNvPr id="13" name="Rectangle 12"/>
            <p:cNvSpPr/>
            <p:nvPr/>
          </p:nvSpPr>
          <p:spPr>
            <a:xfrm>
              <a:off x="3036632" y="780891"/>
              <a:ext cx="449956" cy="675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38871" y="1448842"/>
              <a:ext cx="449956" cy="675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36632" y="2116793"/>
              <a:ext cx="449956" cy="675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6632" y="2784743"/>
              <a:ext cx="449956" cy="675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B5788-34E7-004A-860B-EC2DB3C7B7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A0210B-17A0-B545-9548-0326A1F998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4E05F2-63C2-E149-8902-910A9729BD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4A340F3-99E0-9B4B-B39E-FC7939BF88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6932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392696" y="6017179"/>
            <a:ext cx="4818309" cy="1126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2392696" y="5486400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514475" y="865595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4914900" y="865595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8372475" y="8655951"/>
            <a:ext cx="1485897" cy="401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us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392696" y="7300779"/>
            <a:ext cx="4818309" cy="1240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1441049" y="3290303"/>
            <a:ext cx="8454779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Product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514475" y="779410"/>
            <a:ext cx="4818309" cy="1126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1514475" y="2162582"/>
            <a:ext cx="4818309" cy="4006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C473-A54D-C44A-BEDD-4C8655DE8A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5C6E14-2A45-3F4F-B4EB-C5B81B2932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01B5B9-83B7-7949-B7D9-1D2038BD2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293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729C9-E8A1-4379-9073-5243B00D3FD0}"/>
              </a:ext>
            </a:extLst>
          </p:cNvPr>
          <p:cNvSpPr txBox="1">
            <a:spLocks/>
          </p:cNvSpPr>
          <p:nvPr/>
        </p:nvSpPr>
        <p:spPr>
          <a:xfrm>
            <a:off x="1441050" y="807516"/>
            <a:ext cx="5278728" cy="1538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900" b="1" dirty="0">
                <a:latin typeface="EB Garamond" pitchFamily="2" charset="0"/>
              </a:rPr>
              <a:t>Creative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3228975" y="7509839"/>
            <a:ext cx="4818309" cy="1391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56EFEFD-E46E-421C-9E89-E9113862EC4E}"/>
              </a:ext>
            </a:extLst>
          </p:cNvPr>
          <p:cNvSpPr txBox="1">
            <a:spLocks/>
          </p:cNvSpPr>
          <p:nvPr/>
        </p:nvSpPr>
        <p:spPr>
          <a:xfrm>
            <a:off x="3228975" y="6823415"/>
            <a:ext cx="4114797" cy="614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2FC49AB-AA02-4A06-A8E1-064691FC424C}"/>
              </a:ext>
            </a:extLst>
          </p:cNvPr>
          <p:cNvSpPr txBox="1">
            <a:spLocks/>
          </p:cNvSpPr>
          <p:nvPr/>
        </p:nvSpPr>
        <p:spPr>
          <a:xfrm>
            <a:off x="1441049" y="2502033"/>
            <a:ext cx="4114797" cy="5307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4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PRESENTATION TEMPLATE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E75397-9ED4-4B58-8469-218F6323E00C}"/>
              </a:ext>
            </a:extLst>
          </p:cNvPr>
          <p:cNvSpPr txBox="1">
            <a:spLocks/>
          </p:cNvSpPr>
          <p:nvPr/>
        </p:nvSpPr>
        <p:spPr>
          <a:xfrm>
            <a:off x="12592701" y="2668928"/>
            <a:ext cx="4818309" cy="1160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behind the worth Mountain, best presentation template. This template for </a:t>
            </a:r>
            <a:r>
              <a:rPr lang="en-US" sz="1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lookbook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ideas, and for Magazine design.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0"/>
            <a:ext cx="689222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8F8F4-F528-CB45-B35C-6D6FA07D18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D0533C-6A11-E247-AF08-B952571F3C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510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EF8A61"/>
      </a:accent1>
      <a:accent2>
        <a:srgbClr val="F4BA78"/>
      </a:accent2>
      <a:accent3>
        <a:srgbClr val="49453F"/>
      </a:accent3>
      <a:accent4>
        <a:srgbClr val="84927B"/>
      </a:accent4>
      <a:accent5>
        <a:srgbClr val="DA8E6F"/>
      </a:accent5>
      <a:accent6>
        <a:srgbClr val="DAC6A1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681</Words>
  <Application>Microsoft Macintosh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EB Garamond</vt:lpstr>
      <vt:lpstr>Lato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Microsoft Office User</cp:lastModifiedBy>
  <cp:revision>79</cp:revision>
  <dcterms:created xsi:type="dcterms:W3CDTF">2019-06-14T02:29:44Z</dcterms:created>
  <dcterms:modified xsi:type="dcterms:W3CDTF">2019-09-19T13:08:40Z</dcterms:modified>
</cp:coreProperties>
</file>