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73" r:id="rId4"/>
    <p:sldId id="274" r:id="rId5"/>
    <p:sldId id="324" r:id="rId6"/>
    <p:sldId id="284" r:id="rId7"/>
    <p:sldId id="286" r:id="rId8"/>
    <p:sldId id="287" r:id="rId9"/>
    <p:sldId id="325" r:id="rId10"/>
    <p:sldId id="336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8B012E-25CD-47B5-8DF3-146AF6D4E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8D411-1CA8-46D6-A6EE-B4BAAE985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B159F-60EC-4C51-BB7B-4ABE8D562E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BCE13-A7E2-4202-89B3-3B272AE98F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CD65-5539-42FF-9A16-FF1840295B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0505-DDCE-44C8-8EBC-F23FB01B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2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C5D9-E7F0-4235-8431-8D822CC9FF89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B772-B2CE-42F8-A7F9-B052F4B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Shape 4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7" name="Shape 4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CC9CFF-BA36-4DE0-AA54-D5449D0B49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DCF5BB-4179-42CE-95E8-ED0699C09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750" y="-17768"/>
            <a:ext cx="4324350" cy="6113768"/>
          </a:xfrm>
          <a:custGeom>
            <a:avLst/>
            <a:gdLst>
              <a:gd name="connsiteX0" fmla="*/ 0 w 4324350"/>
              <a:gd name="connsiteY0" fmla="*/ 4494518 h 6113768"/>
              <a:gd name="connsiteX1" fmla="*/ 4324350 w 4324350"/>
              <a:gd name="connsiteY1" fmla="*/ 4494518 h 6113768"/>
              <a:gd name="connsiteX2" fmla="*/ 4324350 w 4324350"/>
              <a:gd name="connsiteY2" fmla="*/ 6113768 h 6113768"/>
              <a:gd name="connsiteX3" fmla="*/ 0 w 4324350"/>
              <a:gd name="connsiteY3" fmla="*/ 6113768 h 6113768"/>
              <a:gd name="connsiteX4" fmla="*/ 0 w 4324350"/>
              <a:gd name="connsiteY4" fmla="*/ 0 h 6113768"/>
              <a:gd name="connsiteX5" fmla="*/ 4324350 w 4324350"/>
              <a:gd name="connsiteY5" fmla="*/ 0 h 6113768"/>
              <a:gd name="connsiteX6" fmla="*/ 4324350 w 4324350"/>
              <a:gd name="connsiteY6" fmla="*/ 4189718 h 6113768"/>
              <a:gd name="connsiteX7" fmla="*/ 0 w 4324350"/>
              <a:gd name="connsiteY7" fmla="*/ 4189718 h 611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6113768">
                <a:moveTo>
                  <a:pt x="0" y="4494518"/>
                </a:moveTo>
                <a:lnTo>
                  <a:pt x="4324350" y="4494518"/>
                </a:lnTo>
                <a:lnTo>
                  <a:pt x="4324350" y="6113768"/>
                </a:lnTo>
                <a:lnTo>
                  <a:pt x="0" y="6113768"/>
                </a:lnTo>
                <a:close/>
                <a:moveTo>
                  <a:pt x="0" y="0"/>
                </a:moveTo>
                <a:lnTo>
                  <a:pt x="4324350" y="0"/>
                </a:lnTo>
                <a:lnTo>
                  <a:pt x="4324350" y="4189718"/>
                </a:lnTo>
                <a:lnTo>
                  <a:pt x="0" y="41897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D40001-CE51-41DF-B76D-F192525138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0450" y="0"/>
            <a:ext cx="3981450" cy="6858000"/>
          </a:xfrm>
          <a:custGeom>
            <a:avLst/>
            <a:gdLst>
              <a:gd name="connsiteX0" fmla="*/ 0 w 3981450"/>
              <a:gd name="connsiteY0" fmla="*/ 0 h 6858000"/>
              <a:gd name="connsiteX1" fmla="*/ 3981450 w 3981450"/>
              <a:gd name="connsiteY1" fmla="*/ 0 h 6858000"/>
              <a:gd name="connsiteX2" fmla="*/ 3981450 w 3981450"/>
              <a:gd name="connsiteY2" fmla="*/ 6858000 h 6858000"/>
              <a:gd name="connsiteX3" fmla="*/ 0 w 3981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1450" h="6858000">
                <a:moveTo>
                  <a:pt x="0" y="0"/>
                </a:moveTo>
                <a:lnTo>
                  <a:pt x="3981450" y="0"/>
                </a:lnTo>
                <a:lnTo>
                  <a:pt x="39814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E3F7F4-D87F-4333-85AD-FA7386F228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590550"/>
            <a:ext cx="3619500" cy="4648200"/>
          </a:xfrm>
          <a:custGeom>
            <a:avLst/>
            <a:gdLst>
              <a:gd name="connsiteX0" fmla="*/ 0 w 3619500"/>
              <a:gd name="connsiteY0" fmla="*/ 0 h 4648200"/>
              <a:gd name="connsiteX1" fmla="*/ 3619500 w 3619500"/>
              <a:gd name="connsiteY1" fmla="*/ 0 h 4648200"/>
              <a:gd name="connsiteX2" fmla="*/ 3619500 w 3619500"/>
              <a:gd name="connsiteY2" fmla="*/ 4648200 h 4648200"/>
              <a:gd name="connsiteX3" fmla="*/ 0 w 3619500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4648200">
                <a:moveTo>
                  <a:pt x="0" y="0"/>
                </a:moveTo>
                <a:lnTo>
                  <a:pt x="3619500" y="0"/>
                </a:lnTo>
                <a:lnTo>
                  <a:pt x="3619500" y="4648200"/>
                </a:lnTo>
                <a:lnTo>
                  <a:pt x="0" y="4648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4144D5-ED40-496F-820D-CF09B016D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25846" y="3382716"/>
            <a:ext cx="3770155" cy="2884734"/>
          </a:xfrm>
          <a:custGeom>
            <a:avLst/>
            <a:gdLst>
              <a:gd name="connsiteX0" fmla="*/ 0 w 3770155"/>
              <a:gd name="connsiteY0" fmla="*/ 0 h 2884734"/>
              <a:gd name="connsiteX1" fmla="*/ 3770155 w 3770155"/>
              <a:gd name="connsiteY1" fmla="*/ 0 h 2884734"/>
              <a:gd name="connsiteX2" fmla="*/ 3770155 w 3770155"/>
              <a:gd name="connsiteY2" fmla="*/ 2884734 h 2884734"/>
              <a:gd name="connsiteX3" fmla="*/ 0 w 3770155"/>
              <a:gd name="connsiteY3" fmla="*/ 2884734 h 288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155" h="2884734">
                <a:moveTo>
                  <a:pt x="0" y="0"/>
                </a:moveTo>
                <a:lnTo>
                  <a:pt x="3770155" y="0"/>
                </a:lnTo>
                <a:lnTo>
                  <a:pt x="3770155" y="2884734"/>
                </a:lnTo>
                <a:lnTo>
                  <a:pt x="0" y="28847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A00AD-E4BF-47A7-A8EA-33A801ED2C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19150"/>
            <a:ext cx="5105400" cy="5105400"/>
          </a:xfrm>
          <a:custGeom>
            <a:avLst/>
            <a:gdLst>
              <a:gd name="connsiteX0" fmla="*/ 0 w 5105400"/>
              <a:gd name="connsiteY0" fmla="*/ 0 h 5105400"/>
              <a:gd name="connsiteX1" fmla="*/ 5105400 w 5105400"/>
              <a:gd name="connsiteY1" fmla="*/ 0 h 5105400"/>
              <a:gd name="connsiteX2" fmla="*/ 5105400 w 5105400"/>
              <a:gd name="connsiteY2" fmla="*/ 5105400 h 5105400"/>
              <a:gd name="connsiteX3" fmla="*/ 0 w 51054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5105400">
                <a:moveTo>
                  <a:pt x="0" y="0"/>
                </a:moveTo>
                <a:lnTo>
                  <a:pt x="5105400" y="0"/>
                </a:lnTo>
                <a:lnTo>
                  <a:pt x="51054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75731E-B2AB-437E-A779-CAFA028F58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857" y="0"/>
            <a:ext cx="3236686" cy="1757856"/>
          </a:xfrm>
          <a:custGeom>
            <a:avLst/>
            <a:gdLst>
              <a:gd name="connsiteX0" fmla="*/ 0 w 3236686"/>
              <a:gd name="connsiteY0" fmla="*/ 0 h 1757856"/>
              <a:gd name="connsiteX1" fmla="*/ 3236686 w 3236686"/>
              <a:gd name="connsiteY1" fmla="*/ 0 h 1757856"/>
              <a:gd name="connsiteX2" fmla="*/ 3236686 w 3236686"/>
              <a:gd name="connsiteY2" fmla="*/ 1757856 h 1757856"/>
              <a:gd name="connsiteX3" fmla="*/ 0 w 3236686"/>
              <a:gd name="connsiteY3" fmla="*/ 1757856 h 175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686" h="1757856">
                <a:moveTo>
                  <a:pt x="0" y="0"/>
                </a:moveTo>
                <a:lnTo>
                  <a:pt x="3236686" y="0"/>
                </a:lnTo>
                <a:lnTo>
                  <a:pt x="3236686" y="1757856"/>
                </a:lnTo>
                <a:lnTo>
                  <a:pt x="0" y="17578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0E2595-F931-473E-B98A-E9AD59934D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0857" y="1902055"/>
            <a:ext cx="3236686" cy="2300318"/>
          </a:xfrm>
          <a:custGeom>
            <a:avLst/>
            <a:gdLst>
              <a:gd name="connsiteX0" fmla="*/ 0 w 3236686"/>
              <a:gd name="connsiteY0" fmla="*/ 0 h 2300318"/>
              <a:gd name="connsiteX1" fmla="*/ 3236686 w 3236686"/>
              <a:gd name="connsiteY1" fmla="*/ 0 h 2300318"/>
              <a:gd name="connsiteX2" fmla="*/ 3236686 w 3236686"/>
              <a:gd name="connsiteY2" fmla="*/ 2300318 h 2300318"/>
              <a:gd name="connsiteX3" fmla="*/ 0 w 3236686"/>
              <a:gd name="connsiteY3" fmla="*/ 2300318 h 230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686" h="2300318">
                <a:moveTo>
                  <a:pt x="0" y="0"/>
                </a:moveTo>
                <a:lnTo>
                  <a:pt x="3236686" y="0"/>
                </a:lnTo>
                <a:lnTo>
                  <a:pt x="3236686" y="2300318"/>
                </a:lnTo>
                <a:lnTo>
                  <a:pt x="0" y="23003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3CC572-6977-4333-B302-15EF38D8A8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7" y="4367173"/>
            <a:ext cx="3236686" cy="1757856"/>
          </a:xfrm>
          <a:custGeom>
            <a:avLst/>
            <a:gdLst>
              <a:gd name="connsiteX0" fmla="*/ 0 w 3236686"/>
              <a:gd name="connsiteY0" fmla="*/ 0 h 1757856"/>
              <a:gd name="connsiteX1" fmla="*/ 3236686 w 3236686"/>
              <a:gd name="connsiteY1" fmla="*/ 0 h 1757856"/>
              <a:gd name="connsiteX2" fmla="*/ 3236686 w 3236686"/>
              <a:gd name="connsiteY2" fmla="*/ 1757856 h 1757856"/>
              <a:gd name="connsiteX3" fmla="*/ 0 w 3236686"/>
              <a:gd name="connsiteY3" fmla="*/ 1757856 h 175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686" h="1757856">
                <a:moveTo>
                  <a:pt x="0" y="0"/>
                </a:moveTo>
                <a:lnTo>
                  <a:pt x="3236686" y="0"/>
                </a:lnTo>
                <a:lnTo>
                  <a:pt x="3236686" y="1757856"/>
                </a:lnTo>
                <a:lnTo>
                  <a:pt x="0" y="17578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38AD65-9D77-4BD6-9068-C56446ECE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439341"/>
            <a:ext cx="5314950" cy="5979319"/>
          </a:xfrm>
          <a:custGeom>
            <a:avLst/>
            <a:gdLst>
              <a:gd name="connsiteX0" fmla="*/ 0 w 5314950"/>
              <a:gd name="connsiteY0" fmla="*/ 0 h 5979319"/>
              <a:gd name="connsiteX1" fmla="*/ 5314950 w 5314950"/>
              <a:gd name="connsiteY1" fmla="*/ 0 h 5979319"/>
              <a:gd name="connsiteX2" fmla="*/ 5314950 w 5314950"/>
              <a:gd name="connsiteY2" fmla="*/ 5979319 h 5979319"/>
              <a:gd name="connsiteX3" fmla="*/ 0 w 5314950"/>
              <a:gd name="connsiteY3" fmla="*/ 5979319 h 59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5979319">
                <a:moveTo>
                  <a:pt x="0" y="0"/>
                </a:moveTo>
                <a:lnTo>
                  <a:pt x="5314950" y="0"/>
                </a:lnTo>
                <a:lnTo>
                  <a:pt x="5314950" y="5979319"/>
                </a:lnTo>
                <a:lnTo>
                  <a:pt x="0" y="59793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C81527-680F-49CD-8942-F3114B092C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439341"/>
            <a:ext cx="5314950" cy="5979319"/>
          </a:xfrm>
          <a:custGeom>
            <a:avLst/>
            <a:gdLst>
              <a:gd name="connsiteX0" fmla="*/ 0 w 5314950"/>
              <a:gd name="connsiteY0" fmla="*/ 0 h 5979319"/>
              <a:gd name="connsiteX1" fmla="*/ 5314950 w 5314950"/>
              <a:gd name="connsiteY1" fmla="*/ 0 h 5979319"/>
              <a:gd name="connsiteX2" fmla="*/ 5314950 w 5314950"/>
              <a:gd name="connsiteY2" fmla="*/ 5979319 h 5979319"/>
              <a:gd name="connsiteX3" fmla="*/ 0 w 5314950"/>
              <a:gd name="connsiteY3" fmla="*/ 5979319 h 59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5979319">
                <a:moveTo>
                  <a:pt x="0" y="0"/>
                </a:moveTo>
                <a:lnTo>
                  <a:pt x="5314950" y="0"/>
                </a:lnTo>
                <a:lnTo>
                  <a:pt x="5314950" y="5979319"/>
                </a:lnTo>
                <a:lnTo>
                  <a:pt x="0" y="59793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C8F23F-645B-4983-B851-E31C887644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38650"/>
          </a:xfrm>
          <a:custGeom>
            <a:avLst/>
            <a:gdLst>
              <a:gd name="connsiteX0" fmla="*/ 0 w 12192000"/>
              <a:gd name="connsiteY0" fmla="*/ 0 h 4438650"/>
              <a:gd name="connsiteX1" fmla="*/ 12192000 w 12192000"/>
              <a:gd name="connsiteY1" fmla="*/ 0 h 4438650"/>
              <a:gd name="connsiteX2" fmla="*/ 12192000 w 12192000"/>
              <a:gd name="connsiteY2" fmla="*/ 4438650 h 4438650"/>
              <a:gd name="connsiteX3" fmla="*/ 0 w 12192000"/>
              <a:gd name="connsiteY3" fmla="*/ 443865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38650">
                <a:moveTo>
                  <a:pt x="0" y="0"/>
                </a:moveTo>
                <a:lnTo>
                  <a:pt x="12192000" y="0"/>
                </a:lnTo>
                <a:lnTo>
                  <a:pt x="12192000" y="4438650"/>
                </a:lnTo>
                <a:lnTo>
                  <a:pt x="0" y="4438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A5E161-1D89-4DBA-AC9E-D12D2134B4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991791"/>
            <a:ext cx="4610100" cy="3289995"/>
          </a:xfrm>
          <a:custGeom>
            <a:avLst/>
            <a:gdLst>
              <a:gd name="connsiteX0" fmla="*/ 0 w 4610100"/>
              <a:gd name="connsiteY0" fmla="*/ 0 h 3289995"/>
              <a:gd name="connsiteX1" fmla="*/ 4610100 w 4610100"/>
              <a:gd name="connsiteY1" fmla="*/ 0 h 3289995"/>
              <a:gd name="connsiteX2" fmla="*/ 4610100 w 4610100"/>
              <a:gd name="connsiteY2" fmla="*/ 400521 h 3289995"/>
              <a:gd name="connsiteX3" fmla="*/ 4610100 w 4610100"/>
              <a:gd name="connsiteY3" fmla="*/ 3289995 h 3289995"/>
              <a:gd name="connsiteX4" fmla="*/ 3946525 w 4610100"/>
              <a:gd name="connsiteY4" fmla="*/ 3289995 h 3289995"/>
              <a:gd name="connsiteX5" fmla="*/ 0 w 4610100"/>
              <a:gd name="connsiteY5" fmla="*/ 3289995 h 328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0100" h="3289995">
                <a:moveTo>
                  <a:pt x="0" y="0"/>
                </a:moveTo>
                <a:lnTo>
                  <a:pt x="4610100" y="0"/>
                </a:lnTo>
                <a:lnTo>
                  <a:pt x="4610100" y="400521"/>
                </a:lnTo>
                <a:lnTo>
                  <a:pt x="4610100" y="3289995"/>
                </a:lnTo>
                <a:lnTo>
                  <a:pt x="3946525" y="3289995"/>
                </a:lnTo>
                <a:lnTo>
                  <a:pt x="0" y="32899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561907-FD53-4455-88E0-27A27105A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5300" y="26094"/>
            <a:ext cx="6928107" cy="5899738"/>
          </a:xfrm>
          <a:custGeom>
            <a:avLst/>
            <a:gdLst>
              <a:gd name="connsiteX0" fmla="*/ 790595 w 6928107"/>
              <a:gd name="connsiteY0" fmla="*/ 0 h 5899738"/>
              <a:gd name="connsiteX1" fmla="*/ 6928107 w 6928107"/>
              <a:gd name="connsiteY1" fmla="*/ 0 h 5899738"/>
              <a:gd name="connsiteX2" fmla="*/ 6928107 w 6928107"/>
              <a:gd name="connsiteY2" fmla="*/ 5899738 h 5899738"/>
              <a:gd name="connsiteX3" fmla="*/ 0 w 6928107"/>
              <a:gd name="connsiteY3" fmla="*/ 5899738 h 5899738"/>
              <a:gd name="connsiteX4" fmla="*/ 0 w 6928107"/>
              <a:gd name="connsiteY4" fmla="*/ 4747997 h 5899738"/>
              <a:gd name="connsiteX5" fmla="*/ 790595 w 6928107"/>
              <a:gd name="connsiteY5" fmla="*/ 4747997 h 589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8107" h="5899738">
                <a:moveTo>
                  <a:pt x="790595" y="0"/>
                </a:moveTo>
                <a:lnTo>
                  <a:pt x="6928107" y="0"/>
                </a:lnTo>
                <a:lnTo>
                  <a:pt x="6928107" y="5899738"/>
                </a:lnTo>
                <a:lnTo>
                  <a:pt x="0" y="5899738"/>
                </a:lnTo>
                <a:lnTo>
                  <a:pt x="0" y="4747997"/>
                </a:lnTo>
                <a:lnTo>
                  <a:pt x="790595" y="47479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4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083452-66BD-4F66-B3A6-0F9A89E60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62650" y="666750"/>
            <a:ext cx="5619750" cy="5524500"/>
          </a:xfrm>
          <a:custGeom>
            <a:avLst/>
            <a:gdLst>
              <a:gd name="connsiteX0" fmla="*/ 857250 w 5619750"/>
              <a:gd name="connsiteY0" fmla="*/ 4438650 h 5524500"/>
              <a:gd name="connsiteX1" fmla="*/ 2275704 w 5619750"/>
              <a:gd name="connsiteY1" fmla="*/ 4438650 h 5524500"/>
              <a:gd name="connsiteX2" fmla="*/ 2275704 w 5619750"/>
              <a:gd name="connsiteY2" fmla="*/ 5524500 h 5524500"/>
              <a:gd name="connsiteX3" fmla="*/ 857250 w 5619750"/>
              <a:gd name="connsiteY3" fmla="*/ 5524500 h 5524500"/>
              <a:gd name="connsiteX4" fmla="*/ 4248149 w 5619750"/>
              <a:gd name="connsiteY4" fmla="*/ 2583716 h 5524500"/>
              <a:gd name="connsiteX5" fmla="*/ 5619750 w 5619750"/>
              <a:gd name="connsiteY5" fmla="*/ 2583716 h 5524500"/>
              <a:gd name="connsiteX6" fmla="*/ 5619750 w 5619750"/>
              <a:gd name="connsiteY6" fmla="*/ 5524500 h 5524500"/>
              <a:gd name="connsiteX7" fmla="*/ 2571750 w 5619750"/>
              <a:gd name="connsiteY7" fmla="*/ 5524500 h 5524500"/>
              <a:gd name="connsiteX8" fmla="*/ 2571750 w 5619750"/>
              <a:gd name="connsiteY8" fmla="*/ 4419600 h 5524500"/>
              <a:gd name="connsiteX9" fmla="*/ 4248149 w 5619750"/>
              <a:gd name="connsiteY9" fmla="*/ 4419600 h 5524500"/>
              <a:gd name="connsiteX10" fmla="*/ 4248150 w 5619750"/>
              <a:gd name="connsiteY10" fmla="*/ 1242041 h 5524500"/>
              <a:gd name="connsiteX11" fmla="*/ 5619750 w 5619750"/>
              <a:gd name="connsiteY11" fmla="*/ 1242041 h 5524500"/>
              <a:gd name="connsiteX12" fmla="*/ 5619750 w 5619750"/>
              <a:gd name="connsiteY12" fmla="*/ 2327891 h 5524500"/>
              <a:gd name="connsiteX13" fmla="*/ 4248150 w 5619750"/>
              <a:gd name="connsiteY13" fmla="*/ 2327891 h 5524500"/>
              <a:gd name="connsiteX14" fmla="*/ 0 w 5619750"/>
              <a:gd name="connsiteY14" fmla="*/ 0 h 5524500"/>
              <a:gd name="connsiteX15" fmla="*/ 3924299 w 5619750"/>
              <a:gd name="connsiteY15" fmla="*/ 0 h 5524500"/>
              <a:gd name="connsiteX16" fmla="*/ 3924299 w 5619750"/>
              <a:gd name="connsiteY16" fmla="*/ 2202502 h 5524500"/>
              <a:gd name="connsiteX17" fmla="*/ 3924301 w 5619750"/>
              <a:gd name="connsiteY17" fmla="*/ 2202502 h 5524500"/>
              <a:gd name="connsiteX18" fmla="*/ 3924301 w 5619750"/>
              <a:gd name="connsiteY18" fmla="*/ 4055400 h 5524500"/>
              <a:gd name="connsiteX19" fmla="*/ 2386045 w 5619750"/>
              <a:gd name="connsiteY19" fmla="*/ 4055400 h 5524500"/>
              <a:gd name="connsiteX20" fmla="*/ 2246204 w 5619750"/>
              <a:gd name="connsiteY20" fmla="*/ 4055400 h 5524500"/>
              <a:gd name="connsiteX21" fmla="*/ 0 w 5619750"/>
              <a:gd name="connsiteY21" fmla="*/ 40554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9750" h="5524500">
                <a:moveTo>
                  <a:pt x="857250" y="4438650"/>
                </a:moveTo>
                <a:lnTo>
                  <a:pt x="2275704" y="4438650"/>
                </a:lnTo>
                <a:lnTo>
                  <a:pt x="2275704" y="5524500"/>
                </a:lnTo>
                <a:lnTo>
                  <a:pt x="857250" y="5524500"/>
                </a:lnTo>
                <a:close/>
                <a:moveTo>
                  <a:pt x="4248149" y="2583716"/>
                </a:moveTo>
                <a:lnTo>
                  <a:pt x="5619750" y="2583716"/>
                </a:lnTo>
                <a:lnTo>
                  <a:pt x="5619750" y="5524500"/>
                </a:lnTo>
                <a:lnTo>
                  <a:pt x="2571750" y="5524500"/>
                </a:lnTo>
                <a:lnTo>
                  <a:pt x="2571750" y="4419600"/>
                </a:lnTo>
                <a:lnTo>
                  <a:pt x="4248149" y="4419600"/>
                </a:lnTo>
                <a:close/>
                <a:moveTo>
                  <a:pt x="4248150" y="1242041"/>
                </a:moveTo>
                <a:lnTo>
                  <a:pt x="5619750" y="1242041"/>
                </a:lnTo>
                <a:lnTo>
                  <a:pt x="5619750" y="2327891"/>
                </a:lnTo>
                <a:lnTo>
                  <a:pt x="4248150" y="2327891"/>
                </a:lnTo>
                <a:close/>
                <a:moveTo>
                  <a:pt x="0" y="0"/>
                </a:moveTo>
                <a:lnTo>
                  <a:pt x="3924299" y="0"/>
                </a:lnTo>
                <a:lnTo>
                  <a:pt x="3924299" y="2202502"/>
                </a:lnTo>
                <a:lnTo>
                  <a:pt x="3924301" y="2202502"/>
                </a:lnTo>
                <a:lnTo>
                  <a:pt x="3924301" y="4055400"/>
                </a:lnTo>
                <a:lnTo>
                  <a:pt x="2386045" y="4055400"/>
                </a:lnTo>
                <a:lnTo>
                  <a:pt x="2246204" y="4055400"/>
                </a:lnTo>
                <a:lnTo>
                  <a:pt x="0" y="4055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10121-76B6-4B0E-AD29-66C0AA967C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3333750" cy="2819400"/>
          </a:xfrm>
          <a:custGeom>
            <a:avLst/>
            <a:gdLst>
              <a:gd name="connsiteX0" fmla="*/ 0 w 3333750"/>
              <a:gd name="connsiteY0" fmla="*/ 0 h 2819400"/>
              <a:gd name="connsiteX1" fmla="*/ 3333750 w 3333750"/>
              <a:gd name="connsiteY1" fmla="*/ 0 h 2819400"/>
              <a:gd name="connsiteX2" fmla="*/ 3333750 w 3333750"/>
              <a:gd name="connsiteY2" fmla="*/ 2819400 h 2819400"/>
              <a:gd name="connsiteX3" fmla="*/ 0 w 333375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0" h="2819400">
                <a:moveTo>
                  <a:pt x="0" y="0"/>
                </a:moveTo>
                <a:lnTo>
                  <a:pt x="3333750" y="0"/>
                </a:lnTo>
                <a:lnTo>
                  <a:pt x="333375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C303E6-D5DF-4C6D-9A91-9CFF3A5B90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6150" y="3429000"/>
            <a:ext cx="4076700" cy="2819400"/>
          </a:xfrm>
          <a:custGeom>
            <a:avLst/>
            <a:gdLst>
              <a:gd name="connsiteX0" fmla="*/ 0 w 4076700"/>
              <a:gd name="connsiteY0" fmla="*/ 0 h 2819400"/>
              <a:gd name="connsiteX1" fmla="*/ 4076700 w 4076700"/>
              <a:gd name="connsiteY1" fmla="*/ 0 h 2819400"/>
              <a:gd name="connsiteX2" fmla="*/ 4076700 w 4076700"/>
              <a:gd name="connsiteY2" fmla="*/ 2819400 h 2819400"/>
              <a:gd name="connsiteX3" fmla="*/ 0 w 40767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2819400">
                <a:moveTo>
                  <a:pt x="0" y="0"/>
                </a:moveTo>
                <a:lnTo>
                  <a:pt x="4076700" y="0"/>
                </a:lnTo>
                <a:lnTo>
                  <a:pt x="407670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0ABB89-248E-4BCE-997D-1A7778276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4300" y="3429000"/>
            <a:ext cx="3333750" cy="2819400"/>
          </a:xfrm>
          <a:custGeom>
            <a:avLst/>
            <a:gdLst>
              <a:gd name="connsiteX0" fmla="*/ 0 w 3333750"/>
              <a:gd name="connsiteY0" fmla="*/ 0 h 2819400"/>
              <a:gd name="connsiteX1" fmla="*/ 3333750 w 3333750"/>
              <a:gd name="connsiteY1" fmla="*/ 0 h 2819400"/>
              <a:gd name="connsiteX2" fmla="*/ 3333750 w 3333750"/>
              <a:gd name="connsiteY2" fmla="*/ 2819400 h 2819400"/>
              <a:gd name="connsiteX3" fmla="*/ 0 w 333375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0" h="2819400">
                <a:moveTo>
                  <a:pt x="0" y="0"/>
                </a:moveTo>
                <a:lnTo>
                  <a:pt x="3333750" y="0"/>
                </a:lnTo>
                <a:lnTo>
                  <a:pt x="333375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EB58C7-1E9F-43AF-BF3F-E764CB8AC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686" y="694871"/>
            <a:ext cx="5399314" cy="5468257"/>
          </a:xfrm>
          <a:custGeom>
            <a:avLst/>
            <a:gdLst>
              <a:gd name="connsiteX0" fmla="*/ 1805055 w 5399314"/>
              <a:gd name="connsiteY0" fmla="*/ 2156760 h 5468257"/>
              <a:gd name="connsiteX1" fmla="*/ 1813599 w 5399314"/>
              <a:gd name="connsiteY1" fmla="*/ 2172163 h 5468257"/>
              <a:gd name="connsiteX2" fmla="*/ 1891380 w 5399314"/>
              <a:gd name="connsiteY2" fmla="*/ 2369764 h 5468257"/>
              <a:gd name="connsiteX3" fmla="*/ 1952901 w 5399314"/>
              <a:gd name="connsiteY3" fmla="*/ 2534003 h 5468257"/>
              <a:gd name="connsiteX4" fmla="*/ 1972570 w 5399314"/>
              <a:gd name="connsiteY4" fmla="*/ 2596448 h 5468257"/>
              <a:gd name="connsiteX5" fmla="*/ 1855331 w 5399314"/>
              <a:gd name="connsiteY5" fmla="*/ 2600726 h 5468257"/>
              <a:gd name="connsiteX6" fmla="*/ 1646525 w 5399314"/>
              <a:gd name="connsiteY6" fmla="*/ 2595592 h 5468257"/>
              <a:gd name="connsiteX7" fmla="*/ 1641377 w 5399314"/>
              <a:gd name="connsiteY7" fmla="*/ 2592169 h 5468257"/>
              <a:gd name="connsiteX8" fmla="*/ 1650376 w 5399314"/>
              <a:gd name="connsiteY8" fmla="*/ 2565225 h 5468257"/>
              <a:gd name="connsiteX9" fmla="*/ 1665372 w 5399314"/>
              <a:gd name="connsiteY9" fmla="*/ 2519028 h 5468257"/>
              <a:gd name="connsiteX10" fmla="*/ 1688511 w 5399314"/>
              <a:gd name="connsiteY10" fmla="*/ 2452733 h 5468257"/>
              <a:gd name="connsiteX11" fmla="*/ 1767348 w 5399314"/>
              <a:gd name="connsiteY11" fmla="*/ 2244863 h 5468257"/>
              <a:gd name="connsiteX12" fmla="*/ 1805055 w 5399314"/>
              <a:gd name="connsiteY12" fmla="*/ 2156760 h 5468257"/>
              <a:gd name="connsiteX13" fmla="*/ 2550360 w 5399314"/>
              <a:gd name="connsiteY13" fmla="*/ 2045337 h 5468257"/>
              <a:gd name="connsiteX14" fmla="*/ 2549504 w 5399314"/>
              <a:gd name="connsiteY14" fmla="*/ 2059029 h 5468257"/>
              <a:gd name="connsiteX15" fmla="*/ 2550360 w 5399314"/>
              <a:gd name="connsiteY15" fmla="*/ 2072721 h 5468257"/>
              <a:gd name="connsiteX16" fmla="*/ 2684922 w 5399314"/>
              <a:gd name="connsiteY16" fmla="*/ 2097558 h 5468257"/>
              <a:gd name="connsiteX17" fmla="*/ 2722328 w 5399314"/>
              <a:gd name="connsiteY17" fmla="*/ 2111257 h 5468257"/>
              <a:gd name="connsiteX18" fmla="*/ 2729201 w 5399314"/>
              <a:gd name="connsiteY18" fmla="*/ 2135245 h 5468257"/>
              <a:gd name="connsiteX19" fmla="*/ 2730926 w 5399314"/>
              <a:gd name="connsiteY19" fmla="*/ 2360498 h 5468257"/>
              <a:gd name="connsiteX20" fmla="*/ 2730926 w 5399314"/>
              <a:gd name="connsiteY20" fmla="*/ 2413595 h 5468257"/>
              <a:gd name="connsiteX21" fmla="*/ 2730070 w 5399314"/>
              <a:gd name="connsiteY21" fmla="*/ 2614004 h 5468257"/>
              <a:gd name="connsiteX22" fmla="*/ 2730926 w 5399314"/>
              <a:gd name="connsiteY22" fmla="*/ 2767319 h 5468257"/>
              <a:gd name="connsiteX23" fmla="*/ 2724935 w 5399314"/>
              <a:gd name="connsiteY23" fmla="*/ 2993414 h 5468257"/>
              <a:gd name="connsiteX24" fmla="*/ 2714666 w 5399314"/>
              <a:gd name="connsiteY24" fmla="*/ 3075634 h 5468257"/>
              <a:gd name="connsiteX25" fmla="*/ 2660753 w 5399314"/>
              <a:gd name="connsiteY25" fmla="*/ 3094488 h 5468257"/>
              <a:gd name="connsiteX26" fmla="*/ 2530677 w 5399314"/>
              <a:gd name="connsiteY26" fmla="*/ 3118462 h 5468257"/>
              <a:gd name="connsiteX27" fmla="*/ 2523831 w 5399314"/>
              <a:gd name="connsiteY27" fmla="*/ 3141568 h 5468257"/>
              <a:gd name="connsiteX28" fmla="*/ 2612831 w 5399314"/>
              <a:gd name="connsiteY28" fmla="*/ 3141568 h 5468257"/>
              <a:gd name="connsiteX29" fmla="*/ 2663320 w 5399314"/>
              <a:gd name="connsiteY29" fmla="*/ 3139856 h 5468257"/>
              <a:gd name="connsiteX30" fmla="*/ 3152816 w 5399314"/>
              <a:gd name="connsiteY30" fmla="*/ 3132154 h 5468257"/>
              <a:gd name="connsiteX31" fmla="*/ 3472871 w 5399314"/>
              <a:gd name="connsiteY31" fmla="*/ 3141568 h 5468257"/>
              <a:gd name="connsiteX32" fmla="*/ 3476294 w 5399314"/>
              <a:gd name="connsiteY32" fmla="*/ 3109905 h 5468257"/>
              <a:gd name="connsiteX33" fmla="*/ 3510525 w 5399314"/>
              <a:gd name="connsiteY33" fmla="*/ 2908801 h 5468257"/>
              <a:gd name="connsiteX34" fmla="*/ 3521650 w 5399314"/>
              <a:gd name="connsiteY34" fmla="*/ 2850609 h 5468257"/>
              <a:gd name="connsiteX35" fmla="*/ 3493410 w 5399314"/>
              <a:gd name="connsiteY35" fmla="*/ 2850609 h 5468257"/>
              <a:gd name="connsiteX36" fmla="*/ 3449766 w 5399314"/>
              <a:gd name="connsiteY36" fmla="*/ 2939608 h 5468257"/>
              <a:gd name="connsiteX37" fmla="*/ 3435218 w 5399314"/>
              <a:gd name="connsiteY37" fmla="*/ 2960146 h 5468257"/>
              <a:gd name="connsiteX38" fmla="*/ 3380449 w 5399314"/>
              <a:gd name="connsiteY38" fmla="*/ 3023473 h 5468257"/>
              <a:gd name="connsiteX39" fmla="*/ 3297440 w 5399314"/>
              <a:gd name="connsiteY39" fmla="*/ 3081237 h 5468257"/>
              <a:gd name="connsiteX40" fmla="*/ 3214431 w 5399314"/>
              <a:gd name="connsiteY40" fmla="*/ 3092789 h 5468257"/>
              <a:gd name="connsiteX41" fmla="*/ 3066384 w 5399314"/>
              <a:gd name="connsiteY41" fmla="*/ 3097924 h 5468257"/>
              <a:gd name="connsiteX42" fmla="*/ 3008193 w 5399314"/>
              <a:gd name="connsiteY42" fmla="*/ 3097924 h 5468257"/>
              <a:gd name="connsiteX43" fmla="*/ 2882396 w 5399314"/>
              <a:gd name="connsiteY43" fmla="*/ 3096212 h 5468257"/>
              <a:gd name="connsiteX44" fmla="*/ 2873838 w 5399314"/>
              <a:gd name="connsiteY44" fmla="*/ 3064549 h 5468257"/>
              <a:gd name="connsiteX45" fmla="*/ 2872982 w 5399314"/>
              <a:gd name="connsiteY45" fmla="*/ 3011492 h 5468257"/>
              <a:gd name="connsiteX46" fmla="*/ 2875550 w 5399314"/>
              <a:gd name="connsiteY46" fmla="*/ 2770167 h 5468257"/>
              <a:gd name="connsiteX47" fmla="*/ 2873838 w 5399314"/>
              <a:gd name="connsiteY47" fmla="*/ 2486910 h 5468257"/>
              <a:gd name="connsiteX48" fmla="*/ 2873838 w 5399314"/>
              <a:gd name="connsiteY48" fmla="*/ 2432997 h 5468257"/>
              <a:gd name="connsiteX49" fmla="*/ 2872982 w 5399314"/>
              <a:gd name="connsiteY49" fmla="*/ 2274681 h 5468257"/>
              <a:gd name="connsiteX50" fmla="*/ 2872982 w 5399314"/>
              <a:gd name="connsiteY50" fmla="*/ 2223335 h 5468257"/>
              <a:gd name="connsiteX51" fmla="*/ 2874694 w 5399314"/>
              <a:gd name="connsiteY51" fmla="*/ 2167711 h 5468257"/>
              <a:gd name="connsiteX52" fmla="*/ 2894376 w 5399314"/>
              <a:gd name="connsiteY52" fmla="*/ 2099250 h 5468257"/>
              <a:gd name="connsiteX53" fmla="*/ 2985943 w 5399314"/>
              <a:gd name="connsiteY53" fmla="*/ 2089408 h 5468257"/>
              <a:gd name="connsiteX54" fmla="*/ 3074942 w 5399314"/>
              <a:gd name="connsiteY54" fmla="*/ 2084702 h 5468257"/>
              <a:gd name="connsiteX55" fmla="*/ 3080932 w 5399314"/>
              <a:gd name="connsiteY55" fmla="*/ 2051327 h 5468257"/>
              <a:gd name="connsiteX56" fmla="*/ 2983229 w 5399314"/>
              <a:gd name="connsiteY56" fmla="*/ 2048760 h 5468257"/>
              <a:gd name="connsiteX57" fmla="*/ 2914647 w 5399314"/>
              <a:gd name="connsiteY57" fmla="*/ 2053894 h 5468257"/>
              <a:gd name="connsiteX58" fmla="*/ 2856362 w 5399314"/>
              <a:gd name="connsiteY58" fmla="*/ 2054750 h 5468257"/>
              <a:gd name="connsiteX59" fmla="*/ 2831505 w 5399314"/>
              <a:gd name="connsiteY59" fmla="*/ 2053039 h 5468257"/>
              <a:gd name="connsiteX60" fmla="*/ 2809228 w 5399314"/>
              <a:gd name="connsiteY60" fmla="*/ 2053894 h 5468257"/>
              <a:gd name="connsiteX61" fmla="*/ 2733787 w 5399314"/>
              <a:gd name="connsiteY61" fmla="*/ 2052183 h 5468257"/>
              <a:gd name="connsiteX62" fmla="*/ 2603511 w 5399314"/>
              <a:gd name="connsiteY62" fmla="*/ 2047289 h 5468257"/>
              <a:gd name="connsiteX63" fmla="*/ 2550360 w 5399314"/>
              <a:gd name="connsiteY63" fmla="*/ 2045337 h 5468257"/>
              <a:gd name="connsiteX64" fmla="*/ 1843604 w 5399314"/>
              <a:gd name="connsiteY64" fmla="*/ 1987145 h 5468257"/>
              <a:gd name="connsiteX65" fmla="*/ 1818413 w 5399314"/>
              <a:gd name="connsiteY65" fmla="*/ 1988856 h 5468257"/>
              <a:gd name="connsiteX66" fmla="*/ 1774756 w 5399314"/>
              <a:gd name="connsiteY66" fmla="*/ 2117221 h 5468257"/>
              <a:gd name="connsiteX67" fmla="*/ 1684018 w 5399314"/>
              <a:gd name="connsiteY67" fmla="*/ 2360257 h 5468257"/>
              <a:gd name="connsiteX68" fmla="*/ 1603563 w 5399314"/>
              <a:gd name="connsiteY68" fmla="*/ 2585322 h 5468257"/>
              <a:gd name="connsiteX69" fmla="*/ 1562473 w 5399314"/>
              <a:gd name="connsiteY69" fmla="*/ 2693149 h 5468257"/>
              <a:gd name="connsiteX70" fmla="*/ 1529085 w 5399314"/>
              <a:gd name="connsiteY70" fmla="*/ 2785571 h 5468257"/>
              <a:gd name="connsiteX71" fmla="*/ 1428934 w 5399314"/>
              <a:gd name="connsiteY71" fmla="*/ 3032886 h 5468257"/>
              <a:gd name="connsiteX72" fmla="*/ 1377615 w 5399314"/>
              <a:gd name="connsiteY72" fmla="*/ 3089366 h 5468257"/>
              <a:gd name="connsiteX73" fmla="*/ 1299768 w 5399314"/>
              <a:gd name="connsiteY73" fmla="*/ 3101347 h 5468257"/>
              <a:gd name="connsiteX74" fmla="*/ 1279243 w 5399314"/>
              <a:gd name="connsiteY74" fmla="*/ 3102203 h 5468257"/>
              <a:gd name="connsiteX75" fmla="*/ 1259560 w 5399314"/>
              <a:gd name="connsiteY75" fmla="*/ 3102203 h 5468257"/>
              <a:gd name="connsiteX76" fmla="*/ 1238180 w 5399314"/>
              <a:gd name="connsiteY76" fmla="*/ 3109049 h 5468257"/>
              <a:gd name="connsiteX77" fmla="*/ 1234757 w 5399314"/>
              <a:gd name="connsiteY77" fmla="*/ 3125308 h 5468257"/>
              <a:gd name="connsiteX78" fmla="*/ 1234757 w 5399314"/>
              <a:gd name="connsiteY78" fmla="*/ 3130443 h 5468257"/>
              <a:gd name="connsiteX79" fmla="*/ 1287814 w 5399314"/>
              <a:gd name="connsiteY79" fmla="*/ 3133010 h 5468257"/>
              <a:gd name="connsiteX80" fmla="*/ 1329746 w 5399314"/>
              <a:gd name="connsiteY80" fmla="*/ 3131299 h 5468257"/>
              <a:gd name="connsiteX81" fmla="*/ 1392217 w 5399314"/>
              <a:gd name="connsiteY81" fmla="*/ 3129587 h 5468257"/>
              <a:gd name="connsiteX82" fmla="*/ 1452120 w 5399314"/>
              <a:gd name="connsiteY82" fmla="*/ 3131299 h 5468257"/>
              <a:gd name="connsiteX83" fmla="*/ 1611292 w 5399314"/>
              <a:gd name="connsiteY83" fmla="*/ 3135577 h 5468257"/>
              <a:gd name="connsiteX84" fmla="*/ 1670339 w 5399314"/>
              <a:gd name="connsiteY84" fmla="*/ 3134722 h 5468257"/>
              <a:gd name="connsiteX85" fmla="*/ 1672906 w 5399314"/>
              <a:gd name="connsiteY85" fmla="*/ 3121885 h 5468257"/>
              <a:gd name="connsiteX86" fmla="*/ 1663493 w 5399314"/>
              <a:gd name="connsiteY86" fmla="*/ 3108193 h 5468257"/>
              <a:gd name="connsiteX87" fmla="*/ 1547110 w 5399314"/>
              <a:gd name="connsiteY87" fmla="*/ 3097924 h 5468257"/>
              <a:gd name="connsiteX88" fmla="*/ 1499187 w 5399314"/>
              <a:gd name="connsiteY88" fmla="*/ 3088511 h 5468257"/>
              <a:gd name="connsiteX89" fmla="*/ 1491485 w 5399314"/>
              <a:gd name="connsiteY89" fmla="*/ 3062838 h 5468257"/>
              <a:gd name="connsiteX90" fmla="*/ 1539408 w 5399314"/>
              <a:gd name="connsiteY90" fmla="*/ 2914791 h 5468257"/>
              <a:gd name="connsiteX91" fmla="*/ 1614822 w 5399314"/>
              <a:gd name="connsiteY91" fmla="*/ 2679456 h 5468257"/>
              <a:gd name="connsiteX92" fmla="*/ 1629383 w 5399314"/>
              <a:gd name="connsiteY92" fmla="*/ 2642659 h 5468257"/>
              <a:gd name="connsiteX93" fmla="*/ 1693565 w 5399314"/>
              <a:gd name="connsiteY93" fmla="*/ 2638380 h 5468257"/>
              <a:gd name="connsiteX94" fmla="*/ 1747478 w 5399314"/>
              <a:gd name="connsiteY94" fmla="*/ 2639236 h 5468257"/>
              <a:gd name="connsiteX95" fmla="*/ 1930611 w 5399314"/>
              <a:gd name="connsiteY95" fmla="*/ 2637524 h 5468257"/>
              <a:gd name="connsiteX96" fmla="*/ 1992226 w 5399314"/>
              <a:gd name="connsiteY96" fmla="*/ 2643528 h 5468257"/>
              <a:gd name="connsiteX97" fmla="*/ 2083244 w 5399314"/>
              <a:gd name="connsiteY97" fmla="*/ 2897301 h 5468257"/>
              <a:gd name="connsiteX98" fmla="*/ 2110161 w 5399314"/>
              <a:gd name="connsiteY98" fmla="*/ 2978746 h 5468257"/>
              <a:gd name="connsiteX99" fmla="*/ 2132410 w 5399314"/>
              <a:gd name="connsiteY99" fmla="*/ 3058492 h 5468257"/>
              <a:gd name="connsiteX100" fmla="*/ 2127276 w 5399314"/>
              <a:gd name="connsiteY100" fmla="*/ 3081638 h 5468257"/>
              <a:gd name="connsiteX101" fmla="*/ 2074232 w 5399314"/>
              <a:gd name="connsiteY101" fmla="*/ 3091064 h 5468257"/>
              <a:gd name="connsiteX102" fmla="*/ 1984404 w 5399314"/>
              <a:gd name="connsiteY102" fmla="*/ 3097068 h 5468257"/>
              <a:gd name="connsiteX103" fmla="*/ 1965577 w 5399314"/>
              <a:gd name="connsiteY103" fmla="*/ 3103059 h 5468257"/>
              <a:gd name="connsiteX104" fmla="*/ 1961298 w 5399314"/>
              <a:gd name="connsiteY104" fmla="*/ 3126164 h 5468257"/>
              <a:gd name="connsiteX105" fmla="*/ 1978413 w 5399314"/>
              <a:gd name="connsiteY105" fmla="*/ 3131299 h 5468257"/>
              <a:gd name="connsiteX106" fmla="*/ 1997240 w 5399314"/>
              <a:gd name="connsiteY106" fmla="*/ 3131299 h 5468257"/>
              <a:gd name="connsiteX107" fmla="*/ 2015639 w 5399314"/>
              <a:gd name="connsiteY107" fmla="*/ 3132261 h 5468257"/>
              <a:gd name="connsiteX108" fmla="*/ 2036605 w 5399314"/>
              <a:gd name="connsiteY108" fmla="*/ 3133224 h 5468257"/>
              <a:gd name="connsiteX109" fmla="*/ 2140152 w 5399314"/>
              <a:gd name="connsiteY109" fmla="*/ 3131940 h 5468257"/>
              <a:gd name="connsiteX110" fmla="*/ 2225729 w 5399314"/>
              <a:gd name="connsiteY110" fmla="*/ 3133866 h 5468257"/>
              <a:gd name="connsiteX111" fmla="*/ 2379766 w 5399314"/>
              <a:gd name="connsiteY111" fmla="*/ 3136433 h 5468257"/>
              <a:gd name="connsiteX112" fmla="*/ 2418275 w 5399314"/>
              <a:gd name="connsiteY112" fmla="*/ 3135577 h 5468257"/>
              <a:gd name="connsiteX113" fmla="*/ 2420842 w 5399314"/>
              <a:gd name="connsiteY113" fmla="*/ 3122741 h 5468257"/>
              <a:gd name="connsiteX114" fmla="*/ 2417419 w 5399314"/>
              <a:gd name="connsiteY114" fmla="*/ 3108193 h 5468257"/>
              <a:gd name="connsiteX115" fmla="*/ 2362650 w 5399314"/>
              <a:gd name="connsiteY115" fmla="*/ 3089366 h 5468257"/>
              <a:gd name="connsiteX116" fmla="*/ 2323713 w 5399314"/>
              <a:gd name="connsiteY116" fmla="*/ 3079097 h 5468257"/>
              <a:gd name="connsiteX117" fmla="*/ 2291622 w 5399314"/>
              <a:gd name="connsiteY117" fmla="*/ 3068828 h 5468257"/>
              <a:gd name="connsiteX118" fmla="*/ 2259959 w 5399314"/>
              <a:gd name="connsiteY118" fmla="*/ 3019622 h 5468257"/>
              <a:gd name="connsiteX119" fmla="*/ 2188075 w 5399314"/>
              <a:gd name="connsiteY119" fmla="*/ 2819801 h 5468257"/>
              <a:gd name="connsiteX120" fmla="*/ 2118839 w 5399314"/>
              <a:gd name="connsiteY120" fmla="*/ 2628967 h 5468257"/>
              <a:gd name="connsiteX121" fmla="*/ 1988923 w 5399314"/>
              <a:gd name="connsiteY121" fmla="*/ 2277248 h 5468257"/>
              <a:gd name="connsiteX122" fmla="*/ 1938487 w 5399314"/>
              <a:gd name="connsiteY122" fmla="*/ 2144605 h 5468257"/>
              <a:gd name="connsiteX123" fmla="*/ 1873529 w 5399314"/>
              <a:gd name="connsiteY123" fmla="*/ 1988001 h 5468257"/>
              <a:gd name="connsiteX124" fmla="*/ 3408466 w 5399314"/>
              <a:gd name="connsiteY124" fmla="*/ 683989 h 5468257"/>
              <a:gd name="connsiteX125" fmla="*/ 3416168 w 5399314"/>
              <a:gd name="connsiteY125" fmla="*/ 710518 h 5468257"/>
              <a:gd name="connsiteX126" fmla="*/ 3496181 w 5399314"/>
              <a:gd name="connsiteY126" fmla="*/ 722933 h 5468257"/>
              <a:gd name="connsiteX127" fmla="*/ 3598445 w 5399314"/>
              <a:gd name="connsiteY127" fmla="*/ 744775 h 5468257"/>
              <a:gd name="connsiteX128" fmla="*/ 3607858 w 5399314"/>
              <a:gd name="connsiteY128" fmla="*/ 767907 h 5468257"/>
              <a:gd name="connsiteX129" fmla="*/ 3612993 w 5399314"/>
              <a:gd name="connsiteY129" fmla="*/ 881817 h 5468257"/>
              <a:gd name="connsiteX130" fmla="*/ 3612137 w 5399314"/>
              <a:gd name="connsiteY130" fmla="*/ 917786 h 5468257"/>
              <a:gd name="connsiteX131" fmla="*/ 3610425 w 5399314"/>
              <a:gd name="connsiteY131" fmla="*/ 962325 h 5468257"/>
              <a:gd name="connsiteX132" fmla="*/ 3612137 w 5399314"/>
              <a:gd name="connsiteY132" fmla="*/ 997438 h 5468257"/>
              <a:gd name="connsiteX133" fmla="*/ 3612137 w 5399314"/>
              <a:gd name="connsiteY133" fmla="*/ 1076236 h 5468257"/>
              <a:gd name="connsiteX134" fmla="*/ 3612993 w 5399314"/>
              <a:gd name="connsiteY134" fmla="*/ 1143038 h 5468257"/>
              <a:gd name="connsiteX135" fmla="*/ 3611281 w 5399314"/>
              <a:gd name="connsiteY135" fmla="*/ 1203851 h 5468257"/>
              <a:gd name="connsiteX136" fmla="*/ 3614704 w 5399314"/>
              <a:gd name="connsiteY136" fmla="*/ 1307478 h 5468257"/>
              <a:gd name="connsiteX137" fmla="*/ 3614704 w 5399314"/>
              <a:gd name="connsiteY137" fmla="*/ 1401692 h 5468257"/>
              <a:gd name="connsiteX138" fmla="*/ 3615560 w 5399314"/>
              <a:gd name="connsiteY138" fmla="*/ 1491614 h 5468257"/>
              <a:gd name="connsiteX139" fmla="*/ 3596733 w 5399314"/>
              <a:gd name="connsiteY139" fmla="*/ 1711304 h 5468257"/>
              <a:gd name="connsiteX140" fmla="*/ 3446975 w 5399314"/>
              <a:gd name="connsiteY140" fmla="*/ 1742566 h 5468257"/>
              <a:gd name="connsiteX141" fmla="*/ 3408466 w 5399314"/>
              <a:gd name="connsiteY141" fmla="*/ 1751980 h 5468257"/>
              <a:gd name="connsiteX142" fmla="*/ 3410177 w 5399314"/>
              <a:gd name="connsiteY142" fmla="*/ 1777653 h 5468257"/>
              <a:gd name="connsiteX143" fmla="*/ 3426463 w 5399314"/>
              <a:gd name="connsiteY143" fmla="*/ 1777653 h 5468257"/>
              <a:gd name="connsiteX144" fmla="*/ 3627902 w 5399314"/>
              <a:gd name="connsiteY144" fmla="*/ 1778508 h 5468257"/>
              <a:gd name="connsiteX145" fmla="*/ 3746184 w 5399314"/>
              <a:gd name="connsiteY145" fmla="*/ 1776797 h 5468257"/>
              <a:gd name="connsiteX146" fmla="*/ 3822468 w 5399314"/>
              <a:gd name="connsiteY146" fmla="*/ 1779364 h 5468257"/>
              <a:gd name="connsiteX147" fmla="*/ 3937327 w 5399314"/>
              <a:gd name="connsiteY147" fmla="*/ 1776797 h 5468257"/>
              <a:gd name="connsiteX148" fmla="*/ 3937327 w 5399314"/>
              <a:gd name="connsiteY148" fmla="*/ 1769951 h 5468257"/>
              <a:gd name="connsiteX149" fmla="*/ 3934760 w 5399314"/>
              <a:gd name="connsiteY149" fmla="*/ 1751124 h 5468257"/>
              <a:gd name="connsiteX150" fmla="*/ 3874000 w 5399314"/>
              <a:gd name="connsiteY150" fmla="*/ 1737432 h 5468257"/>
              <a:gd name="connsiteX151" fmla="*/ 3812385 w 5399314"/>
              <a:gd name="connsiteY151" fmla="*/ 1727149 h 5468257"/>
              <a:gd name="connsiteX152" fmla="*/ 3774304 w 5399314"/>
              <a:gd name="connsiteY152" fmla="*/ 1708737 h 5468257"/>
              <a:gd name="connsiteX153" fmla="*/ 3758045 w 5399314"/>
              <a:gd name="connsiteY153" fmla="*/ 1670622 h 5468257"/>
              <a:gd name="connsiteX154" fmla="*/ 3753338 w 5399314"/>
              <a:gd name="connsiteY154" fmla="*/ 1548148 h 5468257"/>
              <a:gd name="connsiteX155" fmla="*/ 3755049 w 5399314"/>
              <a:gd name="connsiteY155" fmla="*/ 1451367 h 5468257"/>
              <a:gd name="connsiteX156" fmla="*/ 3755049 w 5399314"/>
              <a:gd name="connsiteY156" fmla="*/ 1300632 h 5468257"/>
              <a:gd name="connsiteX157" fmla="*/ 3751626 w 5399314"/>
              <a:gd name="connsiteY157" fmla="*/ 919497 h 5468257"/>
              <a:gd name="connsiteX158" fmla="*/ 3755905 w 5399314"/>
              <a:gd name="connsiteY158" fmla="*/ 809010 h 5468257"/>
              <a:gd name="connsiteX159" fmla="*/ 3766174 w 5399314"/>
              <a:gd name="connsiteY159" fmla="*/ 751621 h 5468257"/>
              <a:gd name="connsiteX160" fmla="*/ 3782434 w 5399314"/>
              <a:gd name="connsiteY160" fmla="*/ 737060 h 5468257"/>
              <a:gd name="connsiteX161" fmla="*/ 3881702 w 5399314"/>
              <a:gd name="connsiteY161" fmla="*/ 719075 h 5468257"/>
              <a:gd name="connsiteX162" fmla="*/ 3939038 w 5399314"/>
              <a:gd name="connsiteY162" fmla="*/ 709662 h 5468257"/>
              <a:gd name="connsiteX163" fmla="*/ 3940750 w 5399314"/>
              <a:gd name="connsiteY163" fmla="*/ 683989 h 5468257"/>
              <a:gd name="connsiteX164" fmla="*/ 3707608 w 5399314"/>
              <a:gd name="connsiteY164" fmla="*/ 689123 h 5468257"/>
              <a:gd name="connsiteX165" fmla="*/ 3480470 w 5399314"/>
              <a:gd name="connsiteY165" fmla="*/ 683989 h 5468257"/>
              <a:gd name="connsiteX166" fmla="*/ 1284391 w 5399314"/>
              <a:gd name="connsiteY166" fmla="*/ 683989 h 5468257"/>
              <a:gd name="connsiteX167" fmla="*/ 1292093 w 5399314"/>
              <a:gd name="connsiteY167" fmla="*/ 710518 h 5468257"/>
              <a:gd name="connsiteX168" fmla="*/ 1372106 w 5399314"/>
              <a:gd name="connsiteY168" fmla="*/ 722933 h 5468257"/>
              <a:gd name="connsiteX169" fmla="*/ 1474370 w 5399314"/>
              <a:gd name="connsiteY169" fmla="*/ 744775 h 5468257"/>
              <a:gd name="connsiteX170" fmla="*/ 1483783 w 5399314"/>
              <a:gd name="connsiteY170" fmla="*/ 767907 h 5468257"/>
              <a:gd name="connsiteX171" fmla="*/ 1488918 w 5399314"/>
              <a:gd name="connsiteY171" fmla="*/ 881817 h 5468257"/>
              <a:gd name="connsiteX172" fmla="*/ 1488062 w 5399314"/>
              <a:gd name="connsiteY172" fmla="*/ 917786 h 5468257"/>
              <a:gd name="connsiteX173" fmla="*/ 1486350 w 5399314"/>
              <a:gd name="connsiteY173" fmla="*/ 962325 h 5468257"/>
              <a:gd name="connsiteX174" fmla="*/ 1488062 w 5399314"/>
              <a:gd name="connsiteY174" fmla="*/ 997438 h 5468257"/>
              <a:gd name="connsiteX175" fmla="*/ 1488062 w 5399314"/>
              <a:gd name="connsiteY175" fmla="*/ 1076236 h 5468257"/>
              <a:gd name="connsiteX176" fmla="*/ 1488918 w 5399314"/>
              <a:gd name="connsiteY176" fmla="*/ 1143038 h 5468257"/>
              <a:gd name="connsiteX177" fmla="*/ 1487206 w 5399314"/>
              <a:gd name="connsiteY177" fmla="*/ 1203851 h 5468257"/>
              <a:gd name="connsiteX178" fmla="*/ 1490629 w 5399314"/>
              <a:gd name="connsiteY178" fmla="*/ 1307478 h 5468257"/>
              <a:gd name="connsiteX179" fmla="*/ 1490629 w 5399314"/>
              <a:gd name="connsiteY179" fmla="*/ 1401692 h 5468257"/>
              <a:gd name="connsiteX180" fmla="*/ 1491485 w 5399314"/>
              <a:gd name="connsiteY180" fmla="*/ 1491614 h 5468257"/>
              <a:gd name="connsiteX181" fmla="*/ 1472658 w 5399314"/>
              <a:gd name="connsiteY181" fmla="*/ 1711304 h 5468257"/>
              <a:gd name="connsiteX182" fmla="*/ 1322900 w 5399314"/>
              <a:gd name="connsiteY182" fmla="*/ 1742566 h 5468257"/>
              <a:gd name="connsiteX183" fmla="*/ 1284391 w 5399314"/>
              <a:gd name="connsiteY183" fmla="*/ 1751980 h 5468257"/>
              <a:gd name="connsiteX184" fmla="*/ 1286103 w 5399314"/>
              <a:gd name="connsiteY184" fmla="*/ 1777653 h 5468257"/>
              <a:gd name="connsiteX185" fmla="*/ 1302389 w 5399314"/>
              <a:gd name="connsiteY185" fmla="*/ 1777653 h 5468257"/>
              <a:gd name="connsiteX186" fmla="*/ 1503827 w 5399314"/>
              <a:gd name="connsiteY186" fmla="*/ 1778508 h 5468257"/>
              <a:gd name="connsiteX187" fmla="*/ 1622109 w 5399314"/>
              <a:gd name="connsiteY187" fmla="*/ 1776797 h 5468257"/>
              <a:gd name="connsiteX188" fmla="*/ 1698392 w 5399314"/>
              <a:gd name="connsiteY188" fmla="*/ 1779364 h 5468257"/>
              <a:gd name="connsiteX189" fmla="*/ 1813251 w 5399314"/>
              <a:gd name="connsiteY189" fmla="*/ 1776797 h 5468257"/>
              <a:gd name="connsiteX190" fmla="*/ 1813251 w 5399314"/>
              <a:gd name="connsiteY190" fmla="*/ 1769951 h 5468257"/>
              <a:gd name="connsiteX191" fmla="*/ 1810684 w 5399314"/>
              <a:gd name="connsiteY191" fmla="*/ 1751124 h 5468257"/>
              <a:gd name="connsiteX192" fmla="*/ 1749925 w 5399314"/>
              <a:gd name="connsiteY192" fmla="*/ 1737432 h 5468257"/>
              <a:gd name="connsiteX193" fmla="*/ 1688310 w 5399314"/>
              <a:gd name="connsiteY193" fmla="*/ 1727149 h 5468257"/>
              <a:gd name="connsiteX194" fmla="*/ 1650229 w 5399314"/>
              <a:gd name="connsiteY194" fmla="*/ 1708737 h 5468257"/>
              <a:gd name="connsiteX195" fmla="*/ 1633969 w 5399314"/>
              <a:gd name="connsiteY195" fmla="*/ 1670622 h 5468257"/>
              <a:gd name="connsiteX196" fmla="*/ 1629263 w 5399314"/>
              <a:gd name="connsiteY196" fmla="*/ 1548148 h 5468257"/>
              <a:gd name="connsiteX197" fmla="*/ 1630974 w 5399314"/>
              <a:gd name="connsiteY197" fmla="*/ 1451367 h 5468257"/>
              <a:gd name="connsiteX198" fmla="*/ 1630974 w 5399314"/>
              <a:gd name="connsiteY198" fmla="*/ 1300632 h 5468257"/>
              <a:gd name="connsiteX199" fmla="*/ 1627551 w 5399314"/>
              <a:gd name="connsiteY199" fmla="*/ 919497 h 5468257"/>
              <a:gd name="connsiteX200" fmla="*/ 1631830 w 5399314"/>
              <a:gd name="connsiteY200" fmla="*/ 809010 h 5468257"/>
              <a:gd name="connsiteX201" fmla="*/ 1642099 w 5399314"/>
              <a:gd name="connsiteY201" fmla="*/ 751621 h 5468257"/>
              <a:gd name="connsiteX202" fmla="*/ 1658358 w 5399314"/>
              <a:gd name="connsiteY202" fmla="*/ 737060 h 5468257"/>
              <a:gd name="connsiteX203" fmla="*/ 1757627 w 5399314"/>
              <a:gd name="connsiteY203" fmla="*/ 719075 h 5468257"/>
              <a:gd name="connsiteX204" fmla="*/ 1814963 w 5399314"/>
              <a:gd name="connsiteY204" fmla="*/ 709662 h 5468257"/>
              <a:gd name="connsiteX205" fmla="*/ 1816674 w 5399314"/>
              <a:gd name="connsiteY205" fmla="*/ 683989 h 5468257"/>
              <a:gd name="connsiteX206" fmla="*/ 1583533 w 5399314"/>
              <a:gd name="connsiteY206" fmla="*/ 689123 h 5468257"/>
              <a:gd name="connsiteX207" fmla="*/ 1356395 w 5399314"/>
              <a:gd name="connsiteY207" fmla="*/ 683989 h 5468257"/>
              <a:gd name="connsiteX208" fmla="*/ 2901371 w 5399314"/>
              <a:gd name="connsiteY208" fmla="*/ 678854 h 5468257"/>
              <a:gd name="connsiteX209" fmla="*/ 2856016 w 5399314"/>
              <a:gd name="connsiteY209" fmla="*/ 685700 h 5468257"/>
              <a:gd name="connsiteX210" fmla="*/ 2848314 w 5399314"/>
              <a:gd name="connsiteY210" fmla="*/ 711373 h 5468257"/>
              <a:gd name="connsiteX211" fmla="*/ 2862006 w 5399314"/>
              <a:gd name="connsiteY211" fmla="*/ 725921 h 5468257"/>
              <a:gd name="connsiteX212" fmla="*/ 2907361 w 5399314"/>
              <a:gd name="connsiteY212" fmla="*/ 730200 h 5468257"/>
              <a:gd name="connsiteX213" fmla="*/ 2955284 w 5399314"/>
              <a:gd name="connsiteY213" fmla="*/ 735335 h 5468257"/>
              <a:gd name="connsiteX214" fmla="*/ 3028024 w 5399314"/>
              <a:gd name="connsiteY214" fmla="*/ 758440 h 5468257"/>
              <a:gd name="connsiteX215" fmla="*/ 3039149 w 5399314"/>
              <a:gd name="connsiteY215" fmla="*/ 867978 h 5468257"/>
              <a:gd name="connsiteX216" fmla="*/ 3045139 w 5399314"/>
              <a:gd name="connsiteY216" fmla="*/ 989068 h 5468257"/>
              <a:gd name="connsiteX217" fmla="*/ 3051985 w 5399314"/>
              <a:gd name="connsiteY217" fmla="*/ 1082774 h 5468257"/>
              <a:gd name="connsiteX218" fmla="*/ 3057975 w 5399314"/>
              <a:gd name="connsiteY218" fmla="*/ 1299282 h 5468257"/>
              <a:gd name="connsiteX219" fmla="*/ 3057975 w 5399314"/>
              <a:gd name="connsiteY219" fmla="*/ 1336080 h 5468257"/>
              <a:gd name="connsiteX220" fmla="*/ 3059687 w 5399314"/>
              <a:gd name="connsiteY220" fmla="*/ 1416521 h 5468257"/>
              <a:gd name="connsiteX221" fmla="*/ 3056264 w 5399314"/>
              <a:gd name="connsiteY221" fmla="*/ 1467867 h 5468257"/>
              <a:gd name="connsiteX222" fmla="*/ 3061398 w 5399314"/>
              <a:gd name="connsiteY222" fmla="*/ 1593664 h 5468257"/>
              <a:gd name="connsiteX223" fmla="*/ 3060543 w 5399314"/>
              <a:gd name="connsiteY223" fmla="*/ 1607356 h 5468257"/>
              <a:gd name="connsiteX224" fmla="*/ 2983524 w 5399314"/>
              <a:gd name="connsiteY224" fmla="*/ 1524347 h 5468257"/>
              <a:gd name="connsiteX225" fmla="*/ 2778997 w 5399314"/>
              <a:gd name="connsiteY225" fmla="*/ 1297570 h 5468257"/>
              <a:gd name="connsiteX226" fmla="*/ 2603994 w 5399314"/>
              <a:gd name="connsiteY226" fmla="*/ 1108447 h 5468257"/>
              <a:gd name="connsiteX227" fmla="*/ 2504298 w 5399314"/>
              <a:gd name="connsiteY227" fmla="*/ 998909 h 5468257"/>
              <a:gd name="connsiteX228" fmla="*/ 2478625 w 5399314"/>
              <a:gd name="connsiteY228" fmla="*/ 968102 h 5468257"/>
              <a:gd name="connsiteX229" fmla="*/ 2298059 w 5399314"/>
              <a:gd name="connsiteY229" fmla="*/ 768709 h 5468257"/>
              <a:gd name="connsiteX230" fmla="*/ 2282655 w 5399314"/>
              <a:gd name="connsiteY230" fmla="*/ 751594 h 5468257"/>
              <a:gd name="connsiteX231" fmla="*/ 2215906 w 5399314"/>
              <a:gd name="connsiteY231" fmla="*/ 683133 h 5468257"/>
              <a:gd name="connsiteX232" fmla="*/ 2192800 w 5399314"/>
              <a:gd name="connsiteY232" fmla="*/ 682277 h 5468257"/>
              <a:gd name="connsiteX233" fmla="*/ 2159426 w 5399314"/>
              <a:gd name="connsiteY233" fmla="*/ 684845 h 5468257"/>
              <a:gd name="connsiteX234" fmla="*/ 1965168 w 5399314"/>
              <a:gd name="connsiteY234" fmla="*/ 691691 h 5468257"/>
              <a:gd name="connsiteX235" fmla="*/ 1966023 w 5399314"/>
              <a:gd name="connsiteY235" fmla="*/ 732767 h 5468257"/>
              <a:gd name="connsiteX236" fmla="*/ 2034057 w 5399314"/>
              <a:gd name="connsiteY236" fmla="*/ 743036 h 5468257"/>
              <a:gd name="connsiteX237" fmla="*/ 2119205 w 5399314"/>
              <a:gd name="connsiteY237" fmla="*/ 772132 h 5468257"/>
              <a:gd name="connsiteX238" fmla="*/ 2140599 w 5399314"/>
              <a:gd name="connsiteY238" fmla="*/ 799517 h 5468257"/>
              <a:gd name="connsiteX239" fmla="*/ 2151724 w 5399314"/>
              <a:gd name="connsiteY239" fmla="*/ 991207 h 5468257"/>
              <a:gd name="connsiteX240" fmla="*/ 2153435 w 5399314"/>
              <a:gd name="connsiteY240" fmla="*/ 1234244 h 5468257"/>
              <a:gd name="connsiteX241" fmla="*/ 2153435 w 5399314"/>
              <a:gd name="connsiteY241" fmla="*/ 1350627 h 5468257"/>
              <a:gd name="connsiteX242" fmla="*/ 2156003 w 5399314"/>
              <a:gd name="connsiteY242" fmla="*/ 1544886 h 5468257"/>
              <a:gd name="connsiteX243" fmla="*/ 2146589 w 5399314"/>
              <a:gd name="connsiteY243" fmla="*/ 1717749 h 5468257"/>
              <a:gd name="connsiteX244" fmla="*/ 2120061 w 5399314"/>
              <a:gd name="connsiteY244" fmla="*/ 1735720 h 5468257"/>
              <a:gd name="connsiteX245" fmla="*/ 2041331 w 5399314"/>
              <a:gd name="connsiteY245" fmla="*/ 1752836 h 5468257"/>
              <a:gd name="connsiteX246" fmla="*/ 2001110 w 5399314"/>
              <a:gd name="connsiteY246" fmla="*/ 1758826 h 5468257"/>
              <a:gd name="connsiteX247" fmla="*/ 1978860 w 5399314"/>
              <a:gd name="connsiteY247" fmla="*/ 1769095 h 5468257"/>
              <a:gd name="connsiteX248" fmla="*/ 1979716 w 5399314"/>
              <a:gd name="connsiteY248" fmla="*/ 1794768 h 5468257"/>
              <a:gd name="connsiteX249" fmla="*/ 2001965 w 5399314"/>
              <a:gd name="connsiteY249" fmla="*/ 1796479 h 5468257"/>
              <a:gd name="connsiteX250" fmla="*/ 2013946 w 5399314"/>
              <a:gd name="connsiteY250" fmla="*/ 1795624 h 5468257"/>
              <a:gd name="connsiteX251" fmla="*/ 2164560 w 5399314"/>
              <a:gd name="connsiteY251" fmla="*/ 1791345 h 5468257"/>
              <a:gd name="connsiteX252" fmla="*/ 2370799 w 5399314"/>
              <a:gd name="connsiteY252" fmla="*/ 1798191 h 5468257"/>
              <a:gd name="connsiteX253" fmla="*/ 2393904 w 5399314"/>
              <a:gd name="connsiteY253" fmla="*/ 1799902 h 5468257"/>
              <a:gd name="connsiteX254" fmla="*/ 2416154 w 5399314"/>
              <a:gd name="connsiteY254" fmla="*/ 1795624 h 5468257"/>
              <a:gd name="connsiteX255" fmla="*/ 2417010 w 5399314"/>
              <a:gd name="connsiteY255" fmla="*/ 1763105 h 5468257"/>
              <a:gd name="connsiteX256" fmla="*/ 2406741 w 5399314"/>
              <a:gd name="connsiteY256" fmla="*/ 1755403 h 5468257"/>
              <a:gd name="connsiteX257" fmla="*/ 2246713 w 5399314"/>
              <a:gd name="connsiteY257" fmla="*/ 1732297 h 5468257"/>
              <a:gd name="connsiteX258" fmla="*/ 2216762 w 5399314"/>
              <a:gd name="connsiteY258" fmla="*/ 1725451 h 5468257"/>
              <a:gd name="connsiteX259" fmla="*/ 2212483 w 5399314"/>
              <a:gd name="connsiteY259" fmla="*/ 1656135 h 5468257"/>
              <a:gd name="connsiteX260" fmla="*/ 2206493 w 5399314"/>
              <a:gd name="connsiteY260" fmla="*/ 1372877 h 5468257"/>
              <a:gd name="connsiteX261" fmla="*/ 2197935 w 5399314"/>
              <a:gd name="connsiteY261" fmla="*/ 912477 h 5468257"/>
              <a:gd name="connsiteX262" fmla="*/ 2200502 w 5399314"/>
              <a:gd name="connsiteY262" fmla="*/ 883381 h 5468257"/>
              <a:gd name="connsiteX263" fmla="*/ 2235602 w 5399314"/>
              <a:gd name="connsiteY263" fmla="*/ 912477 h 5468257"/>
              <a:gd name="connsiteX264" fmla="*/ 2297243 w 5399314"/>
              <a:gd name="connsiteY264" fmla="*/ 982650 h 5468257"/>
              <a:gd name="connsiteX265" fmla="*/ 2415379 w 5399314"/>
              <a:gd name="connsiteY265" fmla="*/ 1116149 h 5468257"/>
              <a:gd name="connsiteX266" fmla="*/ 2657653 w 5399314"/>
              <a:gd name="connsiteY266" fmla="*/ 1381435 h 5468257"/>
              <a:gd name="connsiteX267" fmla="*/ 2676486 w 5399314"/>
              <a:gd name="connsiteY267" fmla="*/ 1400262 h 5468257"/>
              <a:gd name="connsiteX268" fmla="*/ 2732131 w 5399314"/>
              <a:gd name="connsiteY268" fmla="*/ 1460165 h 5468257"/>
              <a:gd name="connsiteX269" fmla="*/ 2805753 w 5399314"/>
              <a:gd name="connsiteY269" fmla="*/ 1544886 h 5468257"/>
              <a:gd name="connsiteX270" fmla="*/ 2861391 w 5399314"/>
              <a:gd name="connsiteY270" fmla="*/ 1603933 h 5468257"/>
              <a:gd name="connsiteX271" fmla="*/ 3067710 w 5399314"/>
              <a:gd name="connsiteY271" fmla="*/ 1819585 h 5468257"/>
              <a:gd name="connsiteX272" fmla="*/ 3107610 w 5399314"/>
              <a:gd name="connsiteY272" fmla="*/ 1816162 h 5468257"/>
              <a:gd name="connsiteX273" fmla="*/ 3111033 w 5399314"/>
              <a:gd name="connsiteY273" fmla="*/ 1693788 h 5468257"/>
              <a:gd name="connsiteX274" fmla="*/ 3105898 w 5399314"/>
              <a:gd name="connsiteY274" fmla="*/ 1387425 h 5468257"/>
              <a:gd name="connsiteX275" fmla="*/ 3100764 w 5399314"/>
              <a:gd name="connsiteY275" fmla="*/ 1215417 h 5468257"/>
              <a:gd name="connsiteX276" fmla="*/ 3101619 w 5399314"/>
              <a:gd name="connsiteY276" fmla="*/ 1179475 h 5468257"/>
              <a:gd name="connsiteX277" fmla="*/ 3094773 w 5399314"/>
              <a:gd name="connsiteY277" fmla="*/ 1055390 h 5468257"/>
              <a:gd name="connsiteX278" fmla="*/ 3085360 w 5399314"/>
              <a:gd name="connsiteY278" fmla="*/ 784969 h 5468257"/>
              <a:gd name="connsiteX279" fmla="*/ 3105898 w 5399314"/>
              <a:gd name="connsiteY279" fmla="*/ 739613 h 5468257"/>
              <a:gd name="connsiteX280" fmla="*/ 3142696 w 5399314"/>
              <a:gd name="connsiteY280" fmla="*/ 723354 h 5468257"/>
              <a:gd name="connsiteX281" fmla="*/ 3187195 w 5399314"/>
              <a:gd name="connsiteY281" fmla="*/ 716080 h 5468257"/>
              <a:gd name="connsiteX282" fmla="*/ 3224849 w 5399314"/>
              <a:gd name="connsiteY282" fmla="*/ 708806 h 5468257"/>
              <a:gd name="connsiteX283" fmla="*/ 3226561 w 5399314"/>
              <a:gd name="connsiteY283" fmla="*/ 682277 h 5468257"/>
              <a:gd name="connsiteX284" fmla="*/ 3212013 w 5399314"/>
              <a:gd name="connsiteY284" fmla="*/ 682277 h 5468257"/>
              <a:gd name="connsiteX285" fmla="*/ 3146975 w 5399314"/>
              <a:gd name="connsiteY285" fmla="*/ 685700 h 5468257"/>
              <a:gd name="connsiteX286" fmla="*/ 3024601 w 5399314"/>
              <a:gd name="connsiteY286" fmla="*/ 690835 h 5468257"/>
              <a:gd name="connsiteX287" fmla="*/ 2960846 w 5399314"/>
              <a:gd name="connsiteY287" fmla="*/ 684845 h 5468257"/>
              <a:gd name="connsiteX288" fmla="*/ 2901371 w 5399314"/>
              <a:gd name="connsiteY288" fmla="*/ 678854 h 5468257"/>
              <a:gd name="connsiteX289" fmla="*/ 0 w 5399314"/>
              <a:gd name="connsiteY289" fmla="*/ 0 h 5468257"/>
              <a:gd name="connsiteX290" fmla="*/ 5399314 w 5399314"/>
              <a:gd name="connsiteY290" fmla="*/ 0 h 5468257"/>
              <a:gd name="connsiteX291" fmla="*/ 5399314 w 5399314"/>
              <a:gd name="connsiteY291" fmla="*/ 5468257 h 5468257"/>
              <a:gd name="connsiteX292" fmla="*/ 0 w 5399314"/>
              <a:gd name="connsiteY292" fmla="*/ 5468257 h 5468257"/>
              <a:gd name="connsiteX293" fmla="*/ 0 w 5399314"/>
              <a:gd name="connsiteY293" fmla="*/ 3135141 h 5468257"/>
              <a:gd name="connsiteX294" fmla="*/ 181408 w 5399314"/>
              <a:gd name="connsiteY294" fmla="*/ 3141568 h 5468257"/>
              <a:gd name="connsiteX295" fmla="*/ 185673 w 5399314"/>
              <a:gd name="connsiteY295" fmla="*/ 3126645 h 5468257"/>
              <a:gd name="connsiteX296" fmla="*/ 179683 w 5399314"/>
              <a:gd name="connsiteY296" fmla="*/ 3107337 h 5468257"/>
              <a:gd name="connsiteX297" fmla="*/ 114645 w 5399314"/>
              <a:gd name="connsiteY297" fmla="*/ 3102216 h 5468257"/>
              <a:gd name="connsiteX298" fmla="*/ 4252 w 5399314"/>
              <a:gd name="connsiteY298" fmla="*/ 3086445 h 5468257"/>
              <a:gd name="connsiteX299" fmla="*/ 0 w 5399314"/>
              <a:gd name="connsiteY299" fmla="*/ 3081967 h 5468257"/>
              <a:gd name="connsiteX300" fmla="*/ 0 w 5399314"/>
              <a:gd name="connsiteY300" fmla="*/ 2181839 h 5468257"/>
              <a:gd name="connsiteX301" fmla="*/ 26754 w 5399314"/>
              <a:gd name="connsiteY301" fmla="*/ 2232107 h 5468257"/>
              <a:gd name="connsiteX302" fmla="*/ 182818 w 5399314"/>
              <a:gd name="connsiteY302" fmla="*/ 2563928 h 5468257"/>
              <a:gd name="connsiteX303" fmla="*/ 413707 w 5399314"/>
              <a:gd name="connsiteY303" fmla="*/ 3143279 h 5468257"/>
              <a:gd name="connsiteX304" fmla="*/ 433670 w 5399314"/>
              <a:gd name="connsiteY304" fmla="*/ 3144135 h 5468257"/>
              <a:gd name="connsiteX305" fmla="*/ 453272 w 5399314"/>
              <a:gd name="connsiteY305" fmla="*/ 3090222 h 5468257"/>
              <a:gd name="connsiteX306" fmla="*/ 518885 w 5399314"/>
              <a:gd name="connsiteY306" fmla="*/ 2919070 h 5468257"/>
              <a:gd name="connsiteX307" fmla="*/ 577692 w 5399314"/>
              <a:gd name="connsiteY307" fmla="*/ 2778725 h 5468257"/>
              <a:gd name="connsiteX308" fmla="*/ 622860 w 5399314"/>
              <a:gd name="connsiteY308" fmla="*/ 2663197 h 5468257"/>
              <a:gd name="connsiteX309" fmla="*/ 748978 w 5399314"/>
              <a:gd name="connsiteY309" fmla="*/ 2363680 h 5468257"/>
              <a:gd name="connsiteX310" fmla="*/ 750690 w 5399314"/>
              <a:gd name="connsiteY310" fmla="*/ 2358545 h 5468257"/>
              <a:gd name="connsiteX311" fmla="*/ 763473 w 5399314"/>
              <a:gd name="connsiteY311" fmla="*/ 2326027 h 5468257"/>
              <a:gd name="connsiteX312" fmla="*/ 820568 w 5399314"/>
              <a:gd name="connsiteY312" fmla="*/ 2195951 h 5468257"/>
              <a:gd name="connsiteX313" fmla="*/ 827414 w 5399314"/>
              <a:gd name="connsiteY313" fmla="*/ 2404957 h 5468257"/>
              <a:gd name="connsiteX314" fmla="*/ 824419 w 5399314"/>
              <a:gd name="connsiteY314" fmla="*/ 2655923 h 5468257"/>
              <a:gd name="connsiteX315" fmla="*/ 821424 w 5399314"/>
              <a:gd name="connsiteY315" fmla="*/ 2761275 h 5468257"/>
              <a:gd name="connsiteX316" fmla="*/ 823991 w 5399314"/>
              <a:gd name="connsiteY316" fmla="*/ 2934300 h 5468257"/>
              <a:gd name="connsiteX317" fmla="*/ 816289 w 5399314"/>
              <a:gd name="connsiteY317" fmla="*/ 3067076 h 5468257"/>
              <a:gd name="connsiteX318" fmla="*/ 737559 w 5399314"/>
              <a:gd name="connsiteY318" fmla="*/ 3097911 h 5468257"/>
              <a:gd name="connsiteX319" fmla="*/ 660540 w 5399314"/>
              <a:gd name="connsiteY319" fmla="*/ 3114183 h 5468257"/>
              <a:gd name="connsiteX320" fmla="*/ 657973 w 5399314"/>
              <a:gd name="connsiteY320" fmla="*/ 3130443 h 5468257"/>
              <a:gd name="connsiteX321" fmla="*/ 657973 w 5399314"/>
              <a:gd name="connsiteY321" fmla="*/ 3141568 h 5468257"/>
              <a:gd name="connsiteX322" fmla="*/ 670836 w 5399314"/>
              <a:gd name="connsiteY322" fmla="*/ 3144991 h 5468257"/>
              <a:gd name="connsiteX323" fmla="*/ 715403 w 5399314"/>
              <a:gd name="connsiteY323" fmla="*/ 3142063 h 5468257"/>
              <a:gd name="connsiteX324" fmla="*/ 948571 w 5399314"/>
              <a:gd name="connsiteY324" fmla="*/ 3138145 h 5468257"/>
              <a:gd name="connsiteX325" fmla="*/ 1012011 w 5399314"/>
              <a:gd name="connsiteY325" fmla="*/ 3141140 h 5468257"/>
              <a:gd name="connsiteX326" fmla="*/ 1121743 w 5399314"/>
              <a:gd name="connsiteY326" fmla="*/ 3144135 h 5468257"/>
              <a:gd name="connsiteX327" fmla="*/ 1161161 w 5399314"/>
              <a:gd name="connsiteY327" fmla="*/ 3144135 h 5468257"/>
              <a:gd name="connsiteX328" fmla="*/ 1162017 w 5399314"/>
              <a:gd name="connsiteY328" fmla="*/ 3127020 h 5468257"/>
              <a:gd name="connsiteX329" fmla="*/ 1156026 w 5399314"/>
              <a:gd name="connsiteY329" fmla="*/ 3115895 h 5468257"/>
              <a:gd name="connsiteX330" fmla="*/ 1005412 w 5399314"/>
              <a:gd name="connsiteY330" fmla="*/ 3084232 h 5468257"/>
              <a:gd name="connsiteX331" fmla="*/ 971182 w 5399314"/>
              <a:gd name="connsiteY331" fmla="*/ 3062410 h 5468257"/>
              <a:gd name="connsiteX332" fmla="*/ 965192 w 5399314"/>
              <a:gd name="connsiteY332" fmla="*/ 2987531 h 5468257"/>
              <a:gd name="connsiteX333" fmla="*/ 964336 w 5399314"/>
              <a:gd name="connsiteY333" fmla="*/ 2879705 h 5468257"/>
              <a:gd name="connsiteX334" fmla="*/ 965192 w 5399314"/>
              <a:gd name="connsiteY334" fmla="*/ 2711975 h 5468257"/>
              <a:gd name="connsiteX335" fmla="*/ 958346 w 5399314"/>
              <a:gd name="connsiteY335" fmla="*/ 2280671 h 5468257"/>
              <a:gd name="connsiteX336" fmla="*/ 959201 w 5399314"/>
              <a:gd name="connsiteY336" fmla="*/ 2239595 h 5468257"/>
              <a:gd name="connsiteX337" fmla="*/ 958346 w 5399314"/>
              <a:gd name="connsiteY337" fmla="*/ 2200230 h 5468257"/>
              <a:gd name="connsiteX338" fmla="*/ 968187 w 5399314"/>
              <a:gd name="connsiteY338" fmla="*/ 2121499 h 5468257"/>
              <a:gd name="connsiteX339" fmla="*/ 994288 w 5399314"/>
              <a:gd name="connsiteY339" fmla="*/ 2101817 h 5468257"/>
              <a:gd name="connsiteX340" fmla="*/ 1090989 w 5399314"/>
              <a:gd name="connsiteY340" fmla="*/ 2089836 h 5468257"/>
              <a:gd name="connsiteX341" fmla="*/ 1156882 w 5399314"/>
              <a:gd name="connsiteY341" fmla="*/ 2073577 h 5468257"/>
              <a:gd name="connsiteX342" fmla="*/ 1159450 w 5399314"/>
              <a:gd name="connsiteY342" fmla="*/ 2057317 h 5468257"/>
              <a:gd name="connsiteX343" fmla="*/ 1157738 w 5399314"/>
              <a:gd name="connsiteY343" fmla="*/ 2043625 h 5468257"/>
              <a:gd name="connsiteX344" fmla="*/ 1047906 w 5399314"/>
              <a:gd name="connsiteY344" fmla="*/ 2045337 h 5468257"/>
              <a:gd name="connsiteX345" fmla="*/ 891743 w 5399314"/>
              <a:gd name="connsiteY345" fmla="*/ 2042769 h 5468257"/>
              <a:gd name="connsiteX346" fmla="*/ 856577 w 5399314"/>
              <a:gd name="connsiteY346" fmla="*/ 2040202 h 5468257"/>
              <a:gd name="connsiteX347" fmla="*/ 828257 w 5399314"/>
              <a:gd name="connsiteY347" fmla="*/ 2047048 h 5468257"/>
              <a:gd name="connsiteX348" fmla="*/ 771134 w 5399314"/>
              <a:gd name="connsiteY348" fmla="*/ 2203653 h 5468257"/>
              <a:gd name="connsiteX349" fmla="*/ 739578 w 5399314"/>
              <a:gd name="connsiteY349" fmla="*/ 2285806 h 5468257"/>
              <a:gd name="connsiteX350" fmla="*/ 684161 w 5399314"/>
              <a:gd name="connsiteY350" fmla="*/ 2422728 h 5468257"/>
              <a:gd name="connsiteX351" fmla="*/ 669673 w 5399314"/>
              <a:gd name="connsiteY351" fmla="*/ 2455247 h 5468257"/>
              <a:gd name="connsiteX352" fmla="*/ 659431 w 5399314"/>
              <a:gd name="connsiteY352" fmla="*/ 2480064 h 5468257"/>
              <a:gd name="connsiteX353" fmla="*/ 475268 w 5399314"/>
              <a:gd name="connsiteY353" fmla="*/ 2898531 h 5468257"/>
              <a:gd name="connsiteX354" fmla="*/ 374288 w 5399314"/>
              <a:gd name="connsiteY354" fmla="*/ 2673667 h 5468257"/>
              <a:gd name="connsiteX355" fmla="*/ 132068 w 5399314"/>
              <a:gd name="connsiteY355" fmla="*/ 2137973 h 5468257"/>
              <a:gd name="connsiteX356" fmla="*/ 96246 w 5399314"/>
              <a:gd name="connsiteY356" fmla="*/ 2057545 h 5468257"/>
              <a:gd name="connsiteX357" fmla="*/ 83048 w 5399314"/>
              <a:gd name="connsiteY357" fmla="*/ 2041058 h 5468257"/>
              <a:gd name="connsiteX358" fmla="*/ 51452 w 5399314"/>
              <a:gd name="connsiteY358" fmla="*/ 2035923 h 5468257"/>
              <a:gd name="connsiteX359" fmla="*/ 5335 w 5399314"/>
              <a:gd name="connsiteY359" fmla="*/ 2038852 h 5468257"/>
              <a:gd name="connsiteX360" fmla="*/ 0 w 5399314"/>
              <a:gd name="connsiteY360" fmla="*/ 2039169 h 5468257"/>
              <a:gd name="connsiteX361" fmla="*/ 0 w 5399314"/>
              <a:gd name="connsiteY361" fmla="*/ 1778072 h 5468257"/>
              <a:gd name="connsiteX362" fmla="*/ 181408 w 5399314"/>
              <a:gd name="connsiteY362" fmla="*/ 1784499 h 5468257"/>
              <a:gd name="connsiteX363" fmla="*/ 185673 w 5399314"/>
              <a:gd name="connsiteY363" fmla="*/ 1769576 h 5468257"/>
              <a:gd name="connsiteX364" fmla="*/ 179683 w 5399314"/>
              <a:gd name="connsiteY364" fmla="*/ 1750268 h 5468257"/>
              <a:gd name="connsiteX365" fmla="*/ 114645 w 5399314"/>
              <a:gd name="connsiteY365" fmla="*/ 1745147 h 5468257"/>
              <a:gd name="connsiteX366" fmla="*/ 4252 w 5399314"/>
              <a:gd name="connsiteY366" fmla="*/ 1729376 h 5468257"/>
              <a:gd name="connsiteX367" fmla="*/ 0 w 5399314"/>
              <a:gd name="connsiteY367" fmla="*/ 1724898 h 5468257"/>
              <a:gd name="connsiteX368" fmla="*/ 0 w 5399314"/>
              <a:gd name="connsiteY368" fmla="*/ 824770 h 5468257"/>
              <a:gd name="connsiteX369" fmla="*/ 26755 w 5399314"/>
              <a:gd name="connsiteY369" fmla="*/ 875038 h 5468257"/>
              <a:gd name="connsiteX370" fmla="*/ 182818 w 5399314"/>
              <a:gd name="connsiteY370" fmla="*/ 1206860 h 5468257"/>
              <a:gd name="connsiteX371" fmla="*/ 413707 w 5399314"/>
              <a:gd name="connsiteY371" fmla="*/ 1786210 h 5468257"/>
              <a:gd name="connsiteX372" fmla="*/ 433670 w 5399314"/>
              <a:gd name="connsiteY372" fmla="*/ 1787066 h 5468257"/>
              <a:gd name="connsiteX373" fmla="*/ 453272 w 5399314"/>
              <a:gd name="connsiteY373" fmla="*/ 1733153 h 5468257"/>
              <a:gd name="connsiteX374" fmla="*/ 518885 w 5399314"/>
              <a:gd name="connsiteY374" fmla="*/ 1562001 h 5468257"/>
              <a:gd name="connsiteX375" fmla="*/ 577692 w 5399314"/>
              <a:gd name="connsiteY375" fmla="*/ 1421656 h 5468257"/>
              <a:gd name="connsiteX376" fmla="*/ 622860 w 5399314"/>
              <a:gd name="connsiteY376" fmla="*/ 1306128 h 5468257"/>
              <a:gd name="connsiteX377" fmla="*/ 748978 w 5399314"/>
              <a:gd name="connsiteY377" fmla="*/ 1006611 h 5468257"/>
              <a:gd name="connsiteX378" fmla="*/ 750690 w 5399314"/>
              <a:gd name="connsiteY378" fmla="*/ 1001477 h 5468257"/>
              <a:gd name="connsiteX379" fmla="*/ 763473 w 5399314"/>
              <a:gd name="connsiteY379" fmla="*/ 968958 h 5468257"/>
              <a:gd name="connsiteX380" fmla="*/ 820568 w 5399314"/>
              <a:gd name="connsiteY380" fmla="*/ 838882 h 5468257"/>
              <a:gd name="connsiteX381" fmla="*/ 827414 w 5399314"/>
              <a:gd name="connsiteY381" fmla="*/ 1047888 h 5468257"/>
              <a:gd name="connsiteX382" fmla="*/ 824419 w 5399314"/>
              <a:gd name="connsiteY382" fmla="*/ 1298854 h 5468257"/>
              <a:gd name="connsiteX383" fmla="*/ 821424 w 5399314"/>
              <a:gd name="connsiteY383" fmla="*/ 1404206 h 5468257"/>
              <a:gd name="connsiteX384" fmla="*/ 823991 w 5399314"/>
              <a:gd name="connsiteY384" fmla="*/ 1577231 h 5468257"/>
              <a:gd name="connsiteX385" fmla="*/ 816289 w 5399314"/>
              <a:gd name="connsiteY385" fmla="*/ 1710007 h 5468257"/>
              <a:gd name="connsiteX386" fmla="*/ 737559 w 5399314"/>
              <a:gd name="connsiteY386" fmla="*/ 1740842 h 5468257"/>
              <a:gd name="connsiteX387" fmla="*/ 660541 w 5399314"/>
              <a:gd name="connsiteY387" fmla="*/ 1757114 h 5468257"/>
              <a:gd name="connsiteX388" fmla="*/ 657973 w 5399314"/>
              <a:gd name="connsiteY388" fmla="*/ 1773374 h 5468257"/>
              <a:gd name="connsiteX389" fmla="*/ 657973 w 5399314"/>
              <a:gd name="connsiteY389" fmla="*/ 1784499 h 5468257"/>
              <a:gd name="connsiteX390" fmla="*/ 670836 w 5399314"/>
              <a:gd name="connsiteY390" fmla="*/ 1787922 h 5468257"/>
              <a:gd name="connsiteX391" fmla="*/ 715403 w 5399314"/>
              <a:gd name="connsiteY391" fmla="*/ 1784994 h 5468257"/>
              <a:gd name="connsiteX392" fmla="*/ 948571 w 5399314"/>
              <a:gd name="connsiteY392" fmla="*/ 1781076 h 5468257"/>
              <a:gd name="connsiteX393" fmla="*/ 1012011 w 5399314"/>
              <a:gd name="connsiteY393" fmla="*/ 1784071 h 5468257"/>
              <a:gd name="connsiteX394" fmla="*/ 1121743 w 5399314"/>
              <a:gd name="connsiteY394" fmla="*/ 1787066 h 5468257"/>
              <a:gd name="connsiteX395" fmla="*/ 1161161 w 5399314"/>
              <a:gd name="connsiteY395" fmla="*/ 1787066 h 5468257"/>
              <a:gd name="connsiteX396" fmla="*/ 1162017 w 5399314"/>
              <a:gd name="connsiteY396" fmla="*/ 1769951 h 5468257"/>
              <a:gd name="connsiteX397" fmla="*/ 1156027 w 5399314"/>
              <a:gd name="connsiteY397" fmla="*/ 1758826 h 5468257"/>
              <a:gd name="connsiteX398" fmla="*/ 1005412 w 5399314"/>
              <a:gd name="connsiteY398" fmla="*/ 1727163 h 5468257"/>
              <a:gd name="connsiteX399" fmla="*/ 971182 w 5399314"/>
              <a:gd name="connsiteY399" fmla="*/ 1705341 h 5468257"/>
              <a:gd name="connsiteX400" fmla="*/ 965192 w 5399314"/>
              <a:gd name="connsiteY400" fmla="*/ 1630462 h 5468257"/>
              <a:gd name="connsiteX401" fmla="*/ 964336 w 5399314"/>
              <a:gd name="connsiteY401" fmla="*/ 1522636 h 5468257"/>
              <a:gd name="connsiteX402" fmla="*/ 965192 w 5399314"/>
              <a:gd name="connsiteY402" fmla="*/ 1354906 h 5468257"/>
              <a:gd name="connsiteX403" fmla="*/ 958346 w 5399314"/>
              <a:gd name="connsiteY403" fmla="*/ 923602 h 5468257"/>
              <a:gd name="connsiteX404" fmla="*/ 959201 w 5399314"/>
              <a:gd name="connsiteY404" fmla="*/ 882526 h 5468257"/>
              <a:gd name="connsiteX405" fmla="*/ 958346 w 5399314"/>
              <a:gd name="connsiteY405" fmla="*/ 843161 h 5468257"/>
              <a:gd name="connsiteX406" fmla="*/ 968187 w 5399314"/>
              <a:gd name="connsiteY406" fmla="*/ 764431 h 5468257"/>
              <a:gd name="connsiteX407" fmla="*/ 994288 w 5399314"/>
              <a:gd name="connsiteY407" fmla="*/ 744748 h 5468257"/>
              <a:gd name="connsiteX408" fmla="*/ 1090989 w 5399314"/>
              <a:gd name="connsiteY408" fmla="*/ 732767 h 5468257"/>
              <a:gd name="connsiteX409" fmla="*/ 1156882 w 5399314"/>
              <a:gd name="connsiteY409" fmla="*/ 716508 h 5468257"/>
              <a:gd name="connsiteX410" fmla="*/ 1159450 w 5399314"/>
              <a:gd name="connsiteY410" fmla="*/ 700248 h 5468257"/>
              <a:gd name="connsiteX411" fmla="*/ 1157738 w 5399314"/>
              <a:gd name="connsiteY411" fmla="*/ 686556 h 5468257"/>
              <a:gd name="connsiteX412" fmla="*/ 1047907 w 5399314"/>
              <a:gd name="connsiteY412" fmla="*/ 688268 h 5468257"/>
              <a:gd name="connsiteX413" fmla="*/ 891743 w 5399314"/>
              <a:gd name="connsiteY413" fmla="*/ 685700 h 5468257"/>
              <a:gd name="connsiteX414" fmla="*/ 856577 w 5399314"/>
              <a:gd name="connsiteY414" fmla="*/ 683133 h 5468257"/>
              <a:gd name="connsiteX415" fmla="*/ 828256 w 5399314"/>
              <a:gd name="connsiteY415" fmla="*/ 689979 h 5468257"/>
              <a:gd name="connsiteX416" fmla="*/ 771134 w 5399314"/>
              <a:gd name="connsiteY416" fmla="*/ 846584 h 5468257"/>
              <a:gd name="connsiteX417" fmla="*/ 739578 w 5399314"/>
              <a:gd name="connsiteY417" fmla="*/ 928737 h 5468257"/>
              <a:gd name="connsiteX418" fmla="*/ 684161 w 5399314"/>
              <a:gd name="connsiteY418" fmla="*/ 1065659 h 5468257"/>
              <a:gd name="connsiteX419" fmla="*/ 669673 w 5399314"/>
              <a:gd name="connsiteY419" fmla="*/ 1098178 h 5468257"/>
              <a:gd name="connsiteX420" fmla="*/ 659431 w 5399314"/>
              <a:gd name="connsiteY420" fmla="*/ 1122995 h 5468257"/>
              <a:gd name="connsiteX421" fmla="*/ 475268 w 5399314"/>
              <a:gd name="connsiteY421" fmla="*/ 1541462 h 5468257"/>
              <a:gd name="connsiteX422" fmla="*/ 374288 w 5399314"/>
              <a:gd name="connsiteY422" fmla="*/ 1316598 h 5468257"/>
              <a:gd name="connsiteX423" fmla="*/ 132068 w 5399314"/>
              <a:gd name="connsiteY423" fmla="*/ 780904 h 5468257"/>
              <a:gd name="connsiteX424" fmla="*/ 96246 w 5399314"/>
              <a:gd name="connsiteY424" fmla="*/ 700476 h 5468257"/>
              <a:gd name="connsiteX425" fmla="*/ 83049 w 5399314"/>
              <a:gd name="connsiteY425" fmla="*/ 683989 h 5468257"/>
              <a:gd name="connsiteX426" fmla="*/ 51452 w 5399314"/>
              <a:gd name="connsiteY426" fmla="*/ 678854 h 5468257"/>
              <a:gd name="connsiteX427" fmla="*/ 5335 w 5399314"/>
              <a:gd name="connsiteY427" fmla="*/ 681783 h 5468257"/>
              <a:gd name="connsiteX428" fmla="*/ 0 w 5399314"/>
              <a:gd name="connsiteY428" fmla="*/ 682100 h 546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</a:cxnLst>
            <a:rect l="l" t="t" r="r" b="b"/>
            <a:pathLst>
              <a:path w="5399314" h="5468257">
                <a:moveTo>
                  <a:pt x="1805055" y="2156760"/>
                </a:moveTo>
                <a:lnTo>
                  <a:pt x="1813599" y="2172163"/>
                </a:lnTo>
                <a:lnTo>
                  <a:pt x="1891380" y="2369764"/>
                </a:lnTo>
                <a:cubicBezTo>
                  <a:pt x="1895364" y="2380024"/>
                  <a:pt x="1915872" y="2434771"/>
                  <a:pt x="1952901" y="2534003"/>
                </a:cubicBezTo>
                <a:cubicBezTo>
                  <a:pt x="1960309" y="2553392"/>
                  <a:pt x="1966865" y="2574206"/>
                  <a:pt x="1972570" y="2596448"/>
                </a:cubicBezTo>
                <a:cubicBezTo>
                  <a:pt x="1938910" y="2599300"/>
                  <a:pt x="1899830" y="2600726"/>
                  <a:pt x="1855331" y="2600726"/>
                </a:cubicBezTo>
                <a:cubicBezTo>
                  <a:pt x="1777171" y="2600726"/>
                  <a:pt x="1707569" y="2599015"/>
                  <a:pt x="1646525" y="2595592"/>
                </a:cubicBezTo>
                <a:lnTo>
                  <a:pt x="1641377" y="2592169"/>
                </a:lnTo>
                <a:cubicBezTo>
                  <a:pt x="1645379" y="2583049"/>
                  <a:pt x="1648379" y="2574068"/>
                  <a:pt x="1650376" y="2565225"/>
                </a:cubicBezTo>
                <a:cubicBezTo>
                  <a:pt x="1652373" y="2556382"/>
                  <a:pt x="1657371" y="2540983"/>
                  <a:pt x="1665372" y="2519028"/>
                </a:cubicBezTo>
                <a:cubicBezTo>
                  <a:pt x="1673372" y="2497072"/>
                  <a:pt x="1681085" y="2474974"/>
                  <a:pt x="1688511" y="2452733"/>
                </a:cubicBezTo>
                <a:cubicBezTo>
                  <a:pt x="1704503" y="2403125"/>
                  <a:pt x="1730782" y="2333835"/>
                  <a:pt x="1767348" y="2244863"/>
                </a:cubicBezTo>
                <a:cubicBezTo>
                  <a:pt x="1789054" y="2192973"/>
                  <a:pt x="1801623" y="2163606"/>
                  <a:pt x="1805055" y="2156760"/>
                </a:cubicBezTo>
                <a:close/>
                <a:moveTo>
                  <a:pt x="2550360" y="2045337"/>
                </a:moveTo>
                <a:cubicBezTo>
                  <a:pt x="2549789" y="2051042"/>
                  <a:pt x="2549504" y="2055606"/>
                  <a:pt x="2549504" y="2059029"/>
                </a:cubicBezTo>
                <a:cubicBezTo>
                  <a:pt x="2549504" y="2061881"/>
                  <a:pt x="2549789" y="2066445"/>
                  <a:pt x="2550360" y="2072721"/>
                </a:cubicBezTo>
                <a:cubicBezTo>
                  <a:pt x="2630035" y="2086993"/>
                  <a:pt x="2674889" y="2095272"/>
                  <a:pt x="2684922" y="2097558"/>
                </a:cubicBezTo>
                <a:cubicBezTo>
                  <a:pt x="2694955" y="2099845"/>
                  <a:pt x="2707423" y="2104411"/>
                  <a:pt x="2722328" y="2111257"/>
                </a:cubicBezTo>
                <a:cubicBezTo>
                  <a:pt x="2726339" y="2121535"/>
                  <a:pt x="2728630" y="2129531"/>
                  <a:pt x="2729201" y="2135245"/>
                </a:cubicBezTo>
                <a:cubicBezTo>
                  <a:pt x="2730921" y="2164938"/>
                  <a:pt x="2731496" y="2240022"/>
                  <a:pt x="2730926" y="2360498"/>
                </a:cubicBezTo>
                <a:lnTo>
                  <a:pt x="2730926" y="2413595"/>
                </a:lnTo>
                <a:lnTo>
                  <a:pt x="2730070" y="2614004"/>
                </a:lnTo>
                <a:lnTo>
                  <a:pt x="2730926" y="2767319"/>
                </a:lnTo>
                <a:lnTo>
                  <a:pt x="2724935" y="2993414"/>
                </a:lnTo>
                <a:cubicBezTo>
                  <a:pt x="2723794" y="3040811"/>
                  <a:pt x="2720371" y="3068217"/>
                  <a:pt x="2714666" y="3075634"/>
                </a:cubicBezTo>
                <a:cubicBezTo>
                  <a:pt x="2706679" y="3085912"/>
                  <a:pt x="2688708" y="3092197"/>
                  <a:pt x="2660753" y="3094488"/>
                </a:cubicBezTo>
                <a:cubicBezTo>
                  <a:pt x="2618535" y="3098481"/>
                  <a:pt x="2575177" y="3106473"/>
                  <a:pt x="2530677" y="3118462"/>
                </a:cubicBezTo>
                <a:cubicBezTo>
                  <a:pt x="2526684" y="3125308"/>
                  <a:pt x="2524402" y="3133010"/>
                  <a:pt x="2523831" y="3141568"/>
                </a:cubicBezTo>
                <a:lnTo>
                  <a:pt x="2612831" y="3141568"/>
                </a:lnTo>
                <a:cubicBezTo>
                  <a:pt x="2630516" y="3141568"/>
                  <a:pt x="2647346" y="3140997"/>
                  <a:pt x="2663320" y="3139856"/>
                </a:cubicBezTo>
                <a:cubicBezTo>
                  <a:pt x="2714666" y="3134722"/>
                  <a:pt x="2877831" y="3132154"/>
                  <a:pt x="3152816" y="3132154"/>
                </a:cubicBezTo>
                <a:lnTo>
                  <a:pt x="3472871" y="3141568"/>
                </a:lnTo>
                <a:cubicBezTo>
                  <a:pt x="3474012" y="3131869"/>
                  <a:pt x="3475153" y="3121315"/>
                  <a:pt x="3476294" y="3109905"/>
                </a:cubicBezTo>
                <a:cubicBezTo>
                  <a:pt x="3482570" y="3056277"/>
                  <a:pt x="3493980" y="2989242"/>
                  <a:pt x="3510525" y="2908801"/>
                </a:cubicBezTo>
                <a:cubicBezTo>
                  <a:pt x="3514518" y="2890544"/>
                  <a:pt x="3518227" y="2871147"/>
                  <a:pt x="3521650" y="2850609"/>
                </a:cubicBezTo>
                <a:lnTo>
                  <a:pt x="3493410" y="2850609"/>
                </a:lnTo>
                <a:cubicBezTo>
                  <a:pt x="3475153" y="2895108"/>
                  <a:pt x="3460605" y="2924775"/>
                  <a:pt x="3449766" y="2939608"/>
                </a:cubicBezTo>
                <a:cubicBezTo>
                  <a:pt x="3442920" y="2948736"/>
                  <a:pt x="3438070" y="2955582"/>
                  <a:pt x="3435218" y="2960146"/>
                </a:cubicBezTo>
                <a:cubicBezTo>
                  <a:pt x="3422096" y="2981826"/>
                  <a:pt x="3403840" y="3002934"/>
                  <a:pt x="3380449" y="3023473"/>
                </a:cubicBezTo>
                <a:cubicBezTo>
                  <a:pt x="3341655" y="3055421"/>
                  <a:pt x="3313985" y="3074676"/>
                  <a:pt x="3297440" y="3081237"/>
                </a:cubicBezTo>
                <a:cubicBezTo>
                  <a:pt x="3280896" y="3087797"/>
                  <a:pt x="3253226" y="3091648"/>
                  <a:pt x="3214431" y="3092789"/>
                </a:cubicBezTo>
                <a:lnTo>
                  <a:pt x="3066384" y="3097924"/>
                </a:lnTo>
                <a:lnTo>
                  <a:pt x="3008193" y="3097924"/>
                </a:lnTo>
                <a:cubicBezTo>
                  <a:pt x="2938591" y="3097353"/>
                  <a:pt x="2896658" y="3096783"/>
                  <a:pt x="2882396" y="3096212"/>
                </a:cubicBezTo>
                <a:cubicBezTo>
                  <a:pt x="2876691" y="3092219"/>
                  <a:pt x="2873838" y="3081664"/>
                  <a:pt x="2873838" y="3064549"/>
                </a:cubicBezTo>
                <a:lnTo>
                  <a:pt x="2872982" y="3011492"/>
                </a:lnTo>
                <a:lnTo>
                  <a:pt x="2875550" y="2770167"/>
                </a:lnTo>
                <a:lnTo>
                  <a:pt x="2873838" y="2486910"/>
                </a:lnTo>
                <a:lnTo>
                  <a:pt x="2873838" y="2432997"/>
                </a:lnTo>
                <a:lnTo>
                  <a:pt x="2872982" y="2274681"/>
                </a:lnTo>
                <a:lnTo>
                  <a:pt x="2872982" y="2223335"/>
                </a:lnTo>
                <a:cubicBezTo>
                  <a:pt x="2874123" y="2195380"/>
                  <a:pt x="2874694" y="2176839"/>
                  <a:pt x="2874694" y="2167711"/>
                </a:cubicBezTo>
                <a:cubicBezTo>
                  <a:pt x="2874694" y="2129487"/>
                  <a:pt x="2881255" y="2106666"/>
                  <a:pt x="2894376" y="2099250"/>
                </a:cubicBezTo>
                <a:cubicBezTo>
                  <a:pt x="2902363" y="2094686"/>
                  <a:pt x="2932886" y="2091405"/>
                  <a:pt x="2985943" y="2089408"/>
                </a:cubicBezTo>
                <a:cubicBezTo>
                  <a:pt x="3039000" y="2087412"/>
                  <a:pt x="3068666" y="2085843"/>
                  <a:pt x="3074942" y="2084702"/>
                </a:cubicBezTo>
                <a:cubicBezTo>
                  <a:pt x="3078365" y="2072721"/>
                  <a:pt x="3080362" y="2061596"/>
                  <a:pt x="3080932" y="2051327"/>
                </a:cubicBezTo>
                <a:cubicBezTo>
                  <a:pt x="3062079" y="2049615"/>
                  <a:pt x="3029511" y="2048760"/>
                  <a:pt x="2983229" y="2048760"/>
                </a:cubicBezTo>
                <a:lnTo>
                  <a:pt x="2914647" y="2053894"/>
                </a:lnTo>
                <a:cubicBezTo>
                  <a:pt x="2909513" y="2054465"/>
                  <a:pt x="2890084" y="2054750"/>
                  <a:pt x="2856362" y="2054750"/>
                </a:cubicBezTo>
                <a:cubicBezTo>
                  <a:pt x="2842652" y="2053609"/>
                  <a:pt x="2834366" y="2053039"/>
                  <a:pt x="2831505" y="2053039"/>
                </a:cubicBezTo>
                <a:lnTo>
                  <a:pt x="2809228" y="2053894"/>
                </a:lnTo>
                <a:lnTo>
                  <a:pt x="2733787" y="2052183"/>
                </a:lnTo>
                <a:lnTo>
                  <a:pt x="2603511" y="2047289"/>
                </a:lnTo>
                <a:cubicBezTo>
                  <a:pt x="2578934" y="2045987"/>
                  <a:pt x="2561217" y="2045337"/>
                  <a:pt x="2550360" y="2045337"/>
                </a:cubicBezTo>
                <a:close/>
                <a:moveTo>
                  <a:pt x="1843604" y="1987145"/>
                </a:moveTo>
                <a:lnTo>
                  <a:pt x="1818413" y="1988856"/>
                </a:lnTo>
                <a:cubicBezTo>
                  <a:pt x="1801288" y="2042484"/>
                  <a:pt x="1786736" y="2085272"/>
                  <a:pt x="1774756" y="2117221"/>
                </a:cubicBezTo>
                <a:cubicBezTo>
                  <a:pt x="1726824" y="2243873"/>
                  <a:pt x="1696578" y="2324886"/>
                  <a:pt x="1684018" y="2360257"/>
                </a:cubicBezTo>
                <a:lnTo>
                  <a:pt x="1603563" y="2585322"/>
                </a:lnTo>
                <a:cubicBezTo>
                  <a:pt x="1590432" y="2622976"/>
                  <a:pt x="1576736" y="2658918"/>
                  <a:pt x="1562473" y="2693149"/>
                </a:cubicBezTo>
                <a:cubicBezTo>
                  <a:pt x="1557909" y="2703988"/>
                  <a:pt x="1546780" y="2734796"/>
                  <a:pt x="1529085" y="2785571"/>
                </a:cubicBezTo>
                <a:cubicBezTo>
                  <a:pt x="1491993" y="2892256"/>
                  <a:pt x="1458610" y="2974694"/>
                  <a:pt x="1428934" y="3032886"/>
                </a:cubicBezTo>
                <a:cubicBezTo>
                  <a:pt x="1414680" y="3059700"/>
                  <a:pt x="1397574" y="3078527"/>
                  <a:pt x="1377615" y="3089366"/>
                </a:cubicBezTo>
                <a:cubicBezTo>
                  <a:pt x="1369628" y="3093360"/>
                  <a:pt x="1343679" y="3097353"/>
                  <a:pt x="1299768" y="3101347"/>
                </a:cubicBezTo>
                <a:cubicBezTo>
                  <a:pt x="1290069" y="3101917"/>
                  <a:pt x="1283228" y="3102203"/>
                  <a:pt x="1279243" y="3102203"/>
                </a:cubicBezTo>
                <a:lnTo>
                  <a:pt x="1259560" y="3102203"/>
                </a:lnTo>
                <a:cubicBezTo>
                  <a:pt x="1253294" y="3102203"/>
                  <a:pt x="1246167" y="3104485"/>
                  <a:pt x="1238180" y="3109049"/>
                </a:cubicBezTo>
                <a:cubicBezTo>
                  <a:pt x="1235898" y="3115895"/>
                  <a:pt x="1234757" y="3121315"/>
                  <a:pt x="1234757" y="3125308"/>
                </a:cubicBezTo>
                <a:lnTo>
                  <a:pt x="1234757" y="3130443"/>
                </a:lnTo>
                <a:cubicBezTo>
                  <a:pt x="1256436" y="3132154"/>
                  <a:pt x="1274122" y="3133010"/>
                  <a:pt x="1287814" y="3133010"/>
                </a:cubicBezTo>
                <a:cubicBezTo>
                  <a:pt x="1296372" y="3133010"/>
                  <a:pt x="1310349" y="3132440"/>
                  <a:pt x="1329746" y="3131299"/>
                </a:cubicBezTo>
                <a:cubicBezTo>
                  <a:pt x="1359412" y="3130158"/>
                  <a:pt x="1380236" y="3129587"/>
                  <a:pt x="1392217" y="3129587"/>
                </a:cubicBezTo>
                <a:cubicBezTo>
                  <a:pt x="1404197" y="3129587"/>
                  <a:pt x="1424165" y="3130158"/>
                  <a:pt x="1452120" y="3131299"/>
                </a:cubicBezTo>
                <a:cubicBezTo>
                  <a:pt x="1512594" y="3134151"/>
                  <a:pt x="1565651" y="3135577"/>
                  <a:pt x="1611292" y="3135577"/>
                </a:cubicBezTo>
                <a:cubicBezTo>
                  <a:pt x="1624984" y="3135577"/>
                  <a:pt x="1644666" y="3135292"/>
                  <a:pt x="1670339" y="3134722"/>
                </a:cubicBezTo>
                <a:cubicBezTo>
                  <a:pt x="1672051" y="3129017"/>
                  <a:pt x="1672906" y="3124738"/>
                  <a:pt x="1672906" y="3121885"/>
                </a:cubicBezTo>
                <a:cubicBezTo>
                  <a:pt x="1672906" y="3117892"/>
                  <a:pt x="1669769" y="3113328"/>
                  <a:pt x="1663493" y="3108193"/>
                </a:cubicBezTo>
                <a:lnTo>
                  <a:pt x="1547110" y="3097924"/>
                </a:lnTo>
                <a:cubicBezTo>
                  <a:pt x="1527142" y="3095071"/>
                  <a:pt x="1511167" y="3091934"/>
                  <a:pt x="1499187" y="3088511"/>
                </a:cubicBezTo>
                <a:cubicBezTo>
                  <a:pt x="1494052" y="3076530"/>
                  <a:pt x="1491485" y="3067972"/>
                  <a:pt x="1491485" y="3062838"/>
                </a:cubicBezTo>
                <a:cubicBezTo>
                  <a:pt x="1491485" y="3053709"/>
                  <a:pt x="1507459" y="3004361"/>
                  <a:pt x="1539408" y="2914791"/>
                </a:cubicBezTo>
                <a:lnTo>
                  <a:pt x="1614822" y="2679456"/>
                </a:lnTo>
                <a:cubicBezTo>
                  <a:pt x="1617104" y="2672040"/>
                  <a:pt x="1621958" y="2659774"/>
                  <a:pt x="1629383" y="2642659"/>
                </a:cubicBezTo>
                <a:cubicBezTo>
                  <a:pt x="1652774" y="2639806"/>
                  <a:pt x="1674168" y="2638380"/>
                  <a:pt x="1693565" y="2638380"/>
                </a:cubicBezTo>
                <a:lnTo>
                  <a:pt x="1747478" y="2639236"/>
                </a:lnTo>
                <a:lnTo>
                  <a:pt x="1930611" y="2637524"/>
                </a:lnTo>
                <a:cubicBezTo>
                  <a:pt x="1948297" y="2637524"/>
                  <a:pt x="1968835" y="2639525"/>
                  <a:pt x="1992226" y="2643528"/>
                </a:cubicBezTo>
                <a:cubicBezTo>
                  <a:pt x="2045212" y="2786993"/>
                  <a:pt x="2075551" y="2871584"/>
                  <a:pt x="2083244" y="2897301"/>
                </a:cubicBezTo>
                <a:cubicBezTo>
                  <a:pt x="2090937" y="2923019"/>
                  <a:pt x="2099909" y="2950167"/>
                  <a:pt x="2110161" y="2978746"/>
                </a:cubicBezTo>
                <a:cubicBezTo>
                  <a:pt x="2124994" y="3021614"/>
                  <a:pt x="2132410" y="3048196"/>
                  <a:pt x="2132410" y="3058492"/>
                </a:cubicBezTo>
                <a:cubicBezTo>
                  <a:pt x="2132410" y="3063635"/>
                  <a:pt x="2130699" y="3071351"/>
                  <a:pt x="2127276" y="3081638"/>
                </a:cubicBezTo>
                <a:cubicBezTo>
                  <a:pt x="2115295" y="3086781"/>
                  <a:pt x="2097614" y="3089923"/>
                  <a:pt x="2074232" y="3091064"/>
                </a:cubicBezTo>
                <a:lnTo>
                  <a:pt x="1984404" y="3097068"/>
                </a:lnTo>
                <a:cubicBezTo>
                  <a:pt x="1978699" y="3097639"/>
                  <a:pt x="1972423" y="3099635"/>
                  <a:pt x="1965577" y="3103059"/>
                </a:cubicBezTo>
                <a:cubicBezTo>
                  <a:pt x="1962725" y="3110475"/>
                  <a:pt x="1961298" y="3118177"/>
                  <a:pt x="1961298" y="3126164"/>
                </a:cubicBezTo>
                <a:cubicBezTo>
                  <a:pt x="1966433" y="3129017"/>
                  <a:pt x="1972138" y="3130728"/>
                  <a:pt x="1978413" y="3131299"/>
                </a:cubicBezTo>
                <a:lnTo>
                  <a:pt x="1997240" y="3131299"/>
                </a:lnTo>
                <a:cubicBezTo>
                  <a:pt x="2002375" y="3131299"/>
                  <a:pt x="2008508" y="3131620"/>
                  <a:pt x="2015639" y="3132261"/>
                </a:cubicBezTo>
                <a:cubicBezTo>
                  <a:pt x="2022770" y="3132903"/>
                  <a:pt x="2029759" y="3133224"/>
                  <a:pt x="2036605" y="3133224"/>
                </a:cubicBezTo>
                <a:lnTo>
                  <a:pt x="2140152" y="3131940"/>
                </a:lnTo>
                <a:lnTo>
                  <a:pt x="2225729" y="3133866"/>
                </a:lnTo>
                <a:cubicBezTo>
                  <a:pt x="2299324" y="3135577"/>
                  <a:pt x="2350670" y="3136433"/>
                  <a:pt x="2379766" y="3136433"/>
                </a:cubicBezTo>
                <a:cubicBezTo>
                  <a:pt x="2387182" y="3136433"/>
                  <a:pt x="2400019" y="3136148"/>
                  <a:pt x="2418275" y="3135577"/>
                </a:cubicBezTo>
                <a:cubicBezTo>
                  <a:pt x="2419986" y="3129872"/>
                  <a:pt x="2420842" y="3125593"/>
                  <a:pt x="2420842" y="3122741"/>
                </a:cubicBezTo>
                <a:cubicBezTo>
                  <a:pt x="2420842" y="3119318"/>
                  <a:pt x="2419701" y="3114469"/>
                  <a:pt x="2417419" y="3108193"/>
                </a:cubicBezTo>
                <a:cubicBezTo>
                  <a:pt x="2407150" y="3103059"/>
                  <a:pt x="2388894" y="3096783"/>
                  <a:pt x="2362650" y="3089366"/>
                </a:cubicBezTo>
                <a:cubicBezTo>
                  <a:pt x="2355234" y="3087084"/>
                  <a:pt x="2342255" y="3083661"/>
                  <a:pt x="2323713" y="3079097"/>
                </a:cubicBezTo>
                <a:cubicBezTo>
                  <a:pt x="2305172" y="3074533"/>
                  <a:pt x="2294475" y="3071110"/>
                  <a:pt x="2291622" y="3068828"/>
                </a:cubicBezTo>
                <a:cubicBezTo>
                  <a:pt x="2281923" y="3060841"/>
                  <a:pt x="2271369" y="3044439"/>
                  <a:pt x="2259959" y="3019622"/>
                </a:cubicBezTo>
                <a:cubicBezTo>
                  <a:pt x="2248549" y="2994805"/>
                  <a:pt x="2224587" y="2928198"/>
                  <a:pt x="2188075" y="2819801"/>
                </a:cubicBezTo>
                <a:lnTo>
                  <a:pt x="2118839" y="2628967"/>
                </a:lnTo>
                <a:lnTo>
                  <a:pt x="1988923" y="2277248"/>
                </a:lnTo>
                <a:cubicBezTo>
                  <a:pt x="1965559" y="2218486"/>
                  <a:pt x="1948747" y="2174271"/>
                  <a:pt x="1938487" y="2144605"/>
                </a:cubicBezTo>
                <a:cubicBezTo>
                  <a:pt x="1919687" y="2088695"/>
                  <a:pt x="1898034" y="2036494"/>
                  <a:pt x="1873529" y="1988001"/>
                </a:cubicBezTo>
                <a:close/>
                <a:moveTo>
                  <a:pt x="3408466" y="683989"/>
                </a:moveTo>
                <a:cubicBezTo>
                  <a:pt x="3409036" y="698252"/>
                  <a:pt x="3411603" y="707094"/>
                  <a:pt x="3416168" y="710518"/>
                </a:cubicBezTo>
                <a:cubicBezTo>
                  <a:pt x="3422443" y="715082"/>
                  <a:pt x="3449114" y="719220"/>
                  <a:pt x="3496181" y="722933"/>
                </a:cubicBezTo>
                <a:cubicBezTo>
                  <a:pt x="3543248" y="726645"/>
                  <a:pt x="3577336" y="733926"/>
                  <a:pt x="3598445" y="744775"/>
                </a:cubicBezTo>
                <a:cubicBezTo>
                  <a:pt x="3602438" y="752200"/>
                  <a:pt x="3605576" y="759911"/>
                  <a:pt x="3607858" y="767907"/>
                </a:cubicBezTo>
                <a:cubicBezTo>
                  <a:pt x="3611281" y="807869"/>
                  <a:pt x="3612993" y="845839"/>
                  <a:pt x="3612993" y="881817"/>
                </a:cubicBezTo>
                <a:cubicBezTo>
                  <a:pt x="3612993" y="895518"/>
                  <a:pt x="3612707" y="907508"/>
                  <a:pt x="3612137" y="917786"/>
                </a:cubicBezTo>
                <a:lnTo>
                  <a:pt x="3610425" y="962325"/>
                </a:lnTo>
                <a:lnTo>
                  <a:pt x="3612137" y="997438"/>
                </a:lnTo>
                <a:lnTo>
                  <a:pt x="3612137" y="1076236"/>
                </a:lnTo>
                <a:lnTo>
                  <a:pt x="3612993" y="1143038"/>
                </a:lnTo>
                <a:lnTo>
                  <a:pt x="3611281" y="1203851"/>
                </a:lnTo>
                <a:lnTo>
                  <a:pt x="3614704" y="1307478"/>
                </a:lnTo>
                <a:lnTo>
                  <a:pt x="3614704" y="1401692"/>
                </a:lnTo>
                <a:lnTo>
                  <a:pt x="3615560" y="1491614"/>
                </a:lnTo>
                <a:cubicBezTo>
                  <a:pt x="3615560" y="1622947"/>
                  <a:pt x="3609284" y="1696177"/>
                  <a:pt x="3596733" y="1711304"/>
                </a:cubicBezTo>
                <a:cubicBezTo>
                  <a:pt x="3584182" y="1726432"/>
                  <a:pt x="3534263" y="1736852"/>
                  <a:pt x="3446975" y="1742566"/>
                </a:cubicBezTo>
                <a:cubicBezTo>
                  <a:pt x="3433853" y="1743707"/>
                  <a:pt x="3421017" y="1746845"/>
                  <a:pt x="3408466" y="1751980"/>
                </a:cubicBezTo>
                <a:lnTo>
                  <a:pt x="3410177" y="1777653"/>
                </a:lnTo>
                <a:lnTo>
                  <a:pt x="3426463" y="1777653"/>
                </a:lnTo>
                <a:lnTo>
                  <a:pt x="3627902" y="1778508"/>
                </a:lnTo>
                <a:lnTo>
                  <a:pt x="3746184" y="1776797"/>
                </a:lnTo>
                <a:cubicBezTo>
                  <a:pt x="3782759" y="1778508"/>
                  <a:pt x="3808187" y="1779364"/>
                  <a:pt x="3822468" y="1779364"/>
                </a:cubicBezTo>
                <a:cubicBezTo>
                  <a:pt x="3847044" y="1779364"/>
                  <a:pt x="3885331" y="1778508"/>
                  <a:pt x="3937327" y="1776797"/>
                </a:cubicBezTo>
                <a:lnTo>
                  <a:pt x="3937327" y="1769951"/>
                </a:lnTo>
                <a:cubicBezTo>
                  <a:pt x="3937327" y="1764816"/>
                  <a:pt x="3936471" y="1758541"/>
                  <a:pt x="3934760" y="1751124"/>
                </a:cubicBezTo>
                <a:cubicBezTo>
                  <a:pt x="3926202" y="1743137"/>
                  <a:pt x="3905949" y="1738573"/>
                  <a:pt x="3874000" y="1737432"/>
                </a:cubicBezTo>
                <a:cubicBezTo>
                  <a:pt x="3859167" y="1736861"/>
                  <a:pt x="3838629" y="1733434"/>
                  <a:pt x="3812385" y="1727149"/>
                </a:cubicBezTo>
                <a:cubicBezTo>
                  <a:pt x="3794700" y="1722585"/>
                  <a:pt x="3782006" y="1716448"/>
                  <a:pt x="3774304" y="1708737"/>
                </a:cubicBezTo>
                <a:cubicBezTo>
                  <a:pt x="3766602" y="1701026"/>
                  <a:pt x="3761182" y="1688321"/>
                  <a:pt x="3758045" y="1670622"/>
                </a:cubicBezTo>
                <a:cubicBezTo>
                  <a:pt x="3754907" y="1652923"/>
                  <a:pt x="3753338" y="1612098"/>
                  <a:pt x="3753338" y="1548148"/>
                </a:cubicBezTo>
                <a:cubicBezTo>
                  <a:pt x="3753338" y="1531024"/>
                  <a:pt x="3753908" y="1498763"/>
                  <a:pt x="3755049" y="1451367"/>
                </a:cubicBezTo>
                <a:lnTo>
                  <a:pt x="3755049" y="1300632"/>
                </a:lnTo>
                <a:lnTo>
                  <a:pt x="3751626" y="919497"/>
                </a:lnTo>
                <a:lnTo>
                  <a:pt x="3755905" y="809010"/>
                </a:lnTo>
                <a:cubicBezTo>
                  <a:pt x="3757046" y="781029"/>
                  <a:pt x="3760469" y="761899"/>
                  <a:pt x="3766174" y="751621"/>
                </a:cubicBezTo>
                <a:cubicBezTo>
                  <a:pt x="3769597" y="744775"/>
                  <a:pt x="3775017" y="739921"/>
                  <a:pt x="3782434" y="737060"/>
                </a:cubicBezTo>
                <a:cubicBezTo>
                  <a:pt x="3794414" y="731354"/>
                  <a:pt x="3827504" y="725360"/>
                  <a:pt x="3881702" y="719075"/>
                </a:cubicBezTo>
                <a:cubicBezTo>
                  <a:pt x="3908516" y="715652"/>
                  <a:pt x="3927628" y="712514"/>
                  <a:pt x="3939038" y="709662"/>
                </a:cubicBezTo>
                <a:cubicBezTo>
                  <a:pt x="3940180" y="701675"/>
                  <a:pt x="3940750" y="693117"/>
                  <a:pt x="3940750" y="683989"/>
                </a:cubicBezTo>
                <a:cubicBezTo>
                  <a:pt x="3843603" y="687412"/>
                  <a:pt x="3765889" y="689123"/>
                  <a:pt x="3707608" y="689123"/>
                </a:cubicBezTo>
                <a:lnTo>
                  <a:pt x="3480470" y="683989"/>
                </a:lnTo>
                <a:close/>
                <a:moveTo>
                  <a:pt x="1284391" y="683989"/>
                </a:moveTo>
                <a:cubicBezTo>
                  <a:pt x="1284961" y="698252"/>
                  <a:pt x="1287529" y="707094"/>
                  <a:pt x="1292093" y="710518"/>
                </a:cubicBezTo>
                <a:cubicBezTo>
                  <a:pt x="1298368" y="715082"/>
                  <a:pt x="1325039" y="719220"/>
                  <a:pt x="1372106" y="722933"/>
                </a:cubicBezTo>
                <a:cubicBezTo>
                  <a:pt x="1419173" y="726645"/>
                  <a:pt x="1453261" y="733926"/>
                  <a:pt x="1474370" y="744775"/>
                </a:cubicBezTo>
                <a:cubicBezTo>
                  <a:pt x="1478363" y="752200"/>
                  <a:pt x="1481501" y="759911"/>
                  <a:pt x="1483783" y="767907"/>
                </a:cubicBezTo>
                <a:cubicBezTo>
                  <a:pt x="1487206" y="807869"/>
                  <a:pt x="1488918" y="845839"/>
                  <a:pt x="1488918" y="881817"/>
                </a:cubicBezTo>
                <a:cubicBezTo>
                  <a:pt x="1488918" y="895518"/>
                  <a:pt x="1488633" y="907508"/>
                  <a:pt x="1488062" y="917786"/>
                </a:cubicBezTo>
                <a:lnTo>
                  <a:pt x="1486350" y="962325"/>
                </a:lnTo>
                <a:lnTo>
                  <a:pt x="1488062" y="997438"/>
                </a:lnTo>
                <a:lnTo>
                  <a:pt x="1488062" y="1076236"/>
                </a:lnTo>
                <a:lnTo>
                  <a:pt x="1488918" y="1143038"/>
                </a:lnTo>
                <a:lnTo>
                  <a:pt x="1487206" y="1203851"/>
                </a:lnTo>
                <a:lnTo>
                  <a:pt x="1490629" y="1307478"/>
                </a:lnTo>
                <a:lnTo>
                  <a:pt x="1490629" y="1401692"/>
                </a:lnTo>
                <a:lnTo>
                  <a:pt x="1491485" y="1491614"/>
                </a:lnTo>
                <a:cubicBezTo>
                  <a:pt x="1491485" y="1622947"/>
                  <a:pt x="1485210" y="1696177"/>
                  <a:pt x="1472658" y="1711304"/>
                </a:cubicBezTo>
                <a:cubicBezTo>
                  <a:pt x="1460107" y="1726432"/>
                  <a:pt x="1410188" y="1736852"/>
                  <a:pt x="1322900" y="1742566"/>
                </a:cubicBezTo>
                <a:cubicBezTo>
                  <a:pt x="1309779" y="1743707"/>
                  <a:pt x="1296942" y="1746845"/>
                  <a:pt x="1284391" y="1751980"/>
                </a:cubicBezTo>
                <a:lnTo>
                  <a:pt x="1286103" y="1777653"/>
                </a:lnTo>
                <a:lnTo>
                  <a:pt x="1302389" y="1777653"/>
                </a:lnTo>
                <a:lnTo>
                  <a:pt x="1503827" y="1778508"/>
                </a:lnTo>
                <a:lnTo>
                  <a:pt x="1622109" y="1776797"/>
                </a:lnTo>
                <a:cubicBezTo>
                  <a:pt x="1658684" y="1778508"/>
                  <a:pt x="1684112" y="1779364"/>
                  <a:pt x="1698392" y="1779364"/>
                </a:cubicBezTo>
                <a:cubicBezTo>
                  <a:pt x="1722969" y="1779364"/>
                  <a:pt x="1761255" y="1778508"/>
                  <a:pt x="1813251" y="1776797"/>
                </a:cubicBezTo>
                <a:lnTo>
                  <a:pt x="1813251" y="1769951"/>
                </a:lnTo>
                <a:cubicBezTo>
                  <a:pt x="1813251" y="1764816"/>
                  <a:pt x="1812396" y="1758541"/>
                  <a:pt x="1810684" y="1751124"/>
                </a:cubicBezTo>
                <a:cubicBezTo>
                  <a:pt x="1802127" y="1743137"/>
                  <a:pt x="1781874" y="1738573"/>
                  <a:pt x="1749925" y="1737432"/>
                </a:cubicBezTo>
                <a:cubicBezTo>
                  <a:pt x="1735092" y="1736861"/>
                  <a:pt x="1714554" y="1733434"/>
                  <a:pt x="1688310" y="1727149"/>
                </a:cubicBezTo>
                <a:cubicBezTo>
                  <a:pt x="1670624" y="1722585"/>
                  <a:pt x="1657931" y="1716448"/>
                  <a:pt x="1650229" y="1708737"/>
                </a:cubicBezTo>
                <a:cubicBezTo>
                  <a:pt x="1642527" y="1701026"/>
                  <a:pt x="1637107" y="1688321"/>
                  <a:pt x="1633969" y="1670622"/>
                </a:cubicBezTo>
                <a:cubicBezTo>
                  <a:pt x="1630832" y="1652923"/>
                  <a:pt x="1629263" y="1612098"/>
                  <a:pt x="1629263" y="1548148"/>
                </a:cubicBezTo>
                <a:cubicBezTo>
                  <a:pt x="1629263" y="1531024"/>
                  <a:pt x="1629833" y="1498763"/>
                  <a:pt x="1630974" y="1451367"/>
                </a:cubicBezTo>
                <a:lnTo>
                  <a:pt x="1630974" y="1300632"/>
                </a:lnTo>
                <a:lnTo>
                  <a:pt x="1627551" y="919497"/>
                </a:lnTo>
                <a:lnTo>
                  <a:pt x="1631830" y="809010"/>
                </a:lnTo>
                <a:cubicBezTo>
                  <a:pt x="1632971" y="781029"/>
                  <a:pt x="1636394" y="761899"/>
                  <a:pt x="1642099" y="751621"/>
                </a:cubicBezTo>
                <a:cubicBezTo>
                  <a:pt x="1645522" y="744775"/>
                  <a:pt x="1650942" y="739921"/>
                  <a:pt x="1658358" y="737060"/>
                </a:cubicBezTo>
                <a:cubicBezTo>
                  <a:pt x="1670339" y="731354"/>
                  <a:pt x="1703429" y="725360"/>
                  <a:pt x="1757627" y="719075"/>
                </a:cubicBezTo>
                <a:cubicBezTo>
                  <a:pt x="1784441" y="715652"/>
                  <a:pt x="1803553" y="712514"/>
                  <a:pt x="1814963" y="709662"/>
                </a:cubicBezTo>
                <a:cubicBezTo>
                  <a:pt x="1816104" y="701675"/>
                  <a:pt x="1816674" y="693117"/>
                  <a:pt x="1816674" y="683989"/>
                </a:cubicBezTo>
                <a:cubicBezTo>
                  <a:pt x="1719528" y="687412"/>
                  <a:pt x="1641814" y="689123"/>
                  <a:pt x="1583533" y="689123"/>
                </a:cubicBezTo>
                <a:lnTo>
                  <a:pt x="1356395" y="683989"/>
                </a:lnTo>
                <a:close/>
                <a:moveTo>
                  <a:pt x="2901371" y="678854"/>
                </a:moveTo>
                <a:cubicBezTo>
                  <a:pt x="2886538" y="678854"/>
                  <a:pt x="2871419" y="681136"/>
                  <a:pt x="2856016" y="685700"/>
                </a:cubicBezTo>
                <a:cubicBezTo>
                  <a:pt x="2852022" y="693688"/>
                  <a:pt x="2849455" y="702245"/>
                  <a:pt x="2848314" y="711373"/>
                </a:cubicBezTo>
                <a:cubicBezTo>
                  <a:pt x="2852878" y="719360"/>
                  <a:pt x="2857442" y="724210"/>
                  <a:pt x="2862006" y="725921"/>
                </a:cubicBezTo>
                <a:cubicBezTo>
                  <a:pt x="2866570" y="727633"/>
                  <a:pt x="2881689" y="729059"/>
                  <a:pt x="2907361" y="730200"/>
                </a:cubicBezTo>
                <a:cubicBezTo>
                  <a:pt x="2929041" y="733053"/>
                  <a:pt x="2945015" y="734764"/>
                  <a:pt x="2955284" y="735335"/>
                </a:cubicBezTo>
                <a:cubicBezTo>
                  <a:pt x="2998643" y="743322"/>
                  <a:pt x="3022889" y="751024"/>
                  <a:pt x="3028024" y="758440"/>
                </a:cubicBezTo>
                <a:cubicBezTo>
                  <a:pt x="3035440" y="768709"/>
                  <a:pt x="3039149" y="805222"/>
                  <a:pt x="3039149" y="867978"/>
                </a:cubicBezTo>
                <a:cubicBezTo>
                  <a:pt x="3039149" y="902779"/>
                  <a:pt x="3041146" y="943142"/>
                  <a:pt x="3045139" y="989068"/>
                </a:cubicBezTo>
                <a:cubicBezTo>
                  <a:pt x="3049133" y="1034994"/>
                  <a:pt x="3051415" y="1066229"/>
                  <a:pt x="3051985" y="1082774"/>
                </a:cubicBezTo>
                <a:cubicBezTo>
                  <a:pt x="3055979" y="1203722"/>
                  <a:pt x="3057975" y="1275891"/>
                  <a:pt x="3057975" y="1299282"/>
                </a:cubicBezTo>
                <a:lnTo>
                  <a:pt x="3057975" y="1336080"/>
                </a:lnTo>
                <a:lnTo>
                  <a:pt x="3059687" y="1416521"/>
                </a:lnTo>
                <a:lnTo>
                  <a:pt x="3056264" y="1467867"/>
                </a:lnTo>
                <a:cubicBezTo>
                  <a:pt x="3056264" y="1472431"/>
                  <a:pt x="3057975" y="1514363"/>
                  <a:pt x="3061398" y="1593664"/>
                </a:cubicBezTo>
                <a:lnTo>
                  <a:pt x="3060543" y="1607356"/>
                </a:lnTo>
                <a:cubicBezTo>
                  <a:pt x="3029165" y="1574267"/>
                  <a:pt x="3003492" y="1546597"/>
                  <a:pt x="2983524" y="1524347"/>
                </a:cubicBezTo>
                <a:lnTo>
                  <a:pt x="2778997" y="1297570"/>
                </a:lnTo>
                <a:cubicBezTo>
                  <a:pt x="2692280" y="1201725"/>
                  <a:pt x="2633946" y="1138684"/>
                  <a:pt x="2603994" y="1108447"/>
                </a:cubicBezTo>
                <a:cubicBezTo>
                  <a:pt x="2574042" y="1078210"/>
                  <a:pt x="2540810" y="1041698"/>
                  <a:pt x="2504298" y="998909"/>
                </a:cubicBezTo>
                <a:lnTo>
                  <a:pt x="2478625" y="968102"/>
                </a:lnTo>
                <a:lnTo>
                  <a:pt x="2298059" y="768709"/>
                </a:lnTo>
                <a:cubicBezTo>
                  <a:pt x="2292354" y="762434"/>
                  <a:pt x="2287219" y="756729"/>
                  <a:pt x="2282655" y="751594"/>
                </a:cubicBezTo>
                <a:cubicBezTo>
                  <a:pt x="2262117" y="725921"/>
                  <a:pt x="2239867" y="703101"/>
                  <a:pt x="2215906" y="683133"/>
                </a:cubicBezTo>
                <a:cubicBezTo>
                  <a:pt x="2205637" y="682563"/>
                  <a:pt x="2197935" y="682277"/>
                  <a:pt x="2192800" y="682277"/>
                </a:cubicBezTo>
                <a:cubicBezTo>
                  <a:pt x="2186525" y="682277"/>
                  <a:pt x="2175400" y="683133"/>
                  <a:pt x="2159426" y="684845"/>
                </a:cubicBezTo>
                <a:cubicBezTo>
                  <a:pt x="2118349" y="689409"/>
                  <a:pt x="2053596" y="691691"/>
                  <a:pt x="1965168" y="691691"/>
                </a:cubicBezTo>
                <a:lnTo>
                  <a:pt x="1966023" y="732767"/>
                </a:lnTo>
                <a:cubicBezTo>
                  <a:pt x="1976293" y="735620"/>
                  <a:pt x="1998970" y="739043"/>
                  <a:pt x="2034057" y="743036"/>
                </a:cubicBezTo>
                <a:cubicBezTo>
                  <a:pt x="2069143" y="747030"/>
                  <a:pt x="2097526" y="756729"/>
                  <a:pt x="2119205" y="772132"/>
                </a:cubicBezTo>
                <a:cubicBezTo>
                  <a:pt x="2130045" y="780120"/>
                  <a:pt x="2137176" y="789248"/>
                  <a:pt x="2140599" y="799517"/>
                </a:cubicBezTo>
                <a:cubicBezTo>
                  <a:pt x="2146874" y="818914"/>
                  <a:pt x="2150583" y="882811"/>
                  <a:pt x="2151724" y="991207"/>
                </a:cubicBezTo>
                <a:lnTo>
                  <a:pt x="2153435" y="1234244"/>
                </a:lnTo>
                <a:lnTo>
                  <a:pt x="2153435" y="1350627"/>
                </a:lnTo>
                <a:cubicBezTo>
                  <a:pt x="2155147" y="1444761"/>
                  <a:pt x="2156003" y="1509514"/>
                  <a:pt x="2156003" y="1544886"/>
                </a:cubicBezTo>
                <a:cubicBezTo>
                  <a:pt x="2156003" y="1620763"/>
                  <a:pt x="2152865" y="1678384"/>
                  <a:pt x="2146589" y="1717749"/>
                </a:cubicBezTo>
                <a:cubicBezTo>
                  <a:pt x="2139743" y="1725736"/>
                  <a:pt x="2130900" y="1731727"/>
                  <a:pt x="2120061" y="1735720"/>
                </a:cubicBezTo>
                <a:cubicBezTo>
                  <a:pt x="2103516" y="1741996"/>
                  <a:pt x="2077273" y="1747701"/>
                  <a:pt x="2041331" y="1752836"/>
                </a:cubicBezTo>
                <a:lnTo>
                  <a:pt x="2001110" y="1758826"/>
                </a:lnTo>
                <a:lnTo>
                  <a:pt x="1978860" y="1769095"/>
                </a:lnTo>
                <a:lnTo>
                  <a:pt x="1979716" y="1794768"/>
                </a:lnTo>
                <a:cubicBezTo>
                  <a:pt x="1989414" y="1795909"/>
                  <a:pt x="1996831" y="1796479"/>
                  <a:pt x="2001965" y="1796479"/>
                </a:cubicBezTo>
                <a:lnTo>
                  <a:pt x="2013946" y="1795624"/>
                </a:lnTo>
                <a:cubicBezTo>
                  <a:pt x="2057305" y="1792771"/>
                  <a:pt x="2107509" y="1791345"/>
                  <a:pt x="2164560" y="1791345"/>
                </a:cubicBezTo>
                <a:cubicBezTo>
                  <a:pt x="2245572" y="1791345"/>
                  <a:pt x="2314319" y="1793627"/>
                  <a:pt x="2370799" y="1798191"/>
                </a:cubicBezTo>
                <a:cubicBezTo>
                  <a:pt x="2379927" y="1799332"/>
                  <a:pt x="2387629" y="1799902"/>
                  <a:pt x="2393904" y="1799902"/>
                </a:cubicBezTo>
                <a:cubicBezTo>
                  <a:pt x="2399610" y="1799902"/>
                  <a:pt x="2407026" y="1798476"/>
                  <a:pt x="2416154" y="1795624"/>
                </a:cubicBezTo>
                <a:lnTo>
                  <a:pt x="2417010" y="1763105"/>
                </a:lnTo>
                <a:cubicBezTo>
                  <a:pt x="2414157" y="1761393"/>
                  <a:pt x="2410734" y="1758826"/>
                  <a:pt x="2406741" y="1755403"/>
                </a:cubicBezTo>
                <a:cubicBezTo>
                  <a:pt x="2354254" y="1745134"/>
                  <a:pt x="2300911" y="1737432"/>
                  <a:pt x="2246713" y="1732297"/>
                </a:cubicBezTo>
                <a:lnTo>
                  <a:pt x="2216762" y="1725451"/>
                </a:lnTo>
                <a:cubicBezTo>
                  <a:pt x="2214480" y="1703201"/>
                  <a:pt x="2213053" y="1680096"/>
                  <a:pt x="2212483" y="1656135"/>
                </a:cubicBezTo>
                <a:lnTo>
                  <a:pt x="2206493" y="1372877"/>
                </a:lnTo>
                <a:cubicBezTo>
                  <a:pt x="2200787" y="1177193"/>
                  <a:pt x="2197935" y="1023727"/>
                  <a:pt x="2197935" y="912477"/>
                </a:cubicBezTo>
                <a:lnTo>
                  <a:pt x="2200502" y="883381"/>
                </a:lnTo>
                <a:cubicBezTo>
                  <a:pt x="2215344" y="894221"/>
                  <a:pt x="2227044" y="903920"/>
                  <a:pt x="2235602" y="912477"/>
                </a:cubicBezTo>
                <a:cubicBezTo>
                  <a:pt x="2244159" y="921035"/>
                  <a:pt x="2264707" y="944426"/>
                  <a:pt x="2297243" y="982650"/>
                </a:cubicBezTo>
                <a:cubicBezTo>
                  <a:pt x="2349177" y="1043124"/>
                  <a:pt x="2388556" y="1087623"/>
                  <a:pt x="2415379" y="1116149"/>
                </a:cubicBezTo>
                <a:cubicBezTo>
                  <a:pt x="2514683" y="1222263"/>
                  <a:pt x="2595441" y="1310692"/>
                  <a:pt x="2657653" y="1381435"/>
                </a:cubicBezTo>
                <a:cubicBezTo>
                  <a:pt x="2661646" y="1385428"/>
                  <a:pt x="2667924" y="1391704"/>
                  <a:pt x="2676486" y="1400262"/>
                </a:cubicBezTo>
                <a:cubicBezTo>
                  <a:pt x="2685048" y="1408819"/>
                  <a:pt x="2703597" y="1428787"/>
                  <a:pt x="2732131" y="1460165"/>
                </a:cubicBezTo>
                <a:lnTo>
                  <a:pt x="2805753" y="1544886"/>
                </a:lnTo>
                <a:cubicBezTo>
                  <a:pt x="2815452" y="1556296"/>
                  <a:pt x="2833998" y="1575978"/>
                  <a:pt x="2861391" y="1603933"/>
                </a:cubicBezTo>
                <a:cubicBezTo>
                  <a:pt x="2978960" y="1724881"/>
                  <a:pt x="3047733" y="1796765"/>
                  <a:pt x="3067710" y="1819585"/>
                </a:cubicBezTo>
                <a:lnTo>
                  <a:pt x="3107610" y="1816162"/>
                </a:lnTo>
                <a:cubicBezTo>
                  <a:pt x="3109892" y="1753406"/>
                  <a:pt x="3111033" y="1712615"/>
                  <a:pt x="3111033" y="1693788"/>
                </a:cubicBezTo>
                <a:cubicBezTo>
                  <a:pt x="3111033" y="1607071"/>
                  <a:pt x="3109321" y="1504950"/>
                  <a:pt x="3105898" y="1387425"/>
                </a:cubicBezTo>
                <a:lnTo>
                  <a:pt x="3100764" y="1215417"/>
                </a:lnTo>
                <a:lnTo>
                  <a:pt x="3101619" y="1179475"/>
                </a:lnTo>
                <a:lnTo>
                  <a:pt x="3094773" y="1055390"/>
                </a:lnTo>
                <a:lnTo>
                  <a:pt x="3085360" y="784969"/>
                </a:lnTo>
                <a:cubicBezTo>
                  <a:pt x="3085360" y="769565"/>
                  <a:pt x="3092206" y="754447"/>
                  <a:pt x="3105898" y="739613"/>
                </a:cubicBezTo>
                <a:cubicBezTo>
                  <a:pt x="3109892" y="735049"/>
                  <a:pt x="3122158" y="729630"/>
                  <a:pt x="3142696" y="723354"/>
                </a:cubicBezTo>
                <a:cubicBezTo>
                  <a:pt x="3156388" y="719360"/>
                  <a:pt x="3171221" y="716936"/>
                  <a:pt x="3187195" y="716080"/>
                </a:cubicBezTo>
                <a:cubicBezTo>
                  <a:pt x="3203170" y="715224"/>
                  <a:pt x="3215721" y="712799"/>
                  <a:pt x="3224849" y="708806"/>
                </a:cubicBezTo>
                <a:lnTo>
                  <a:pt x="3226561" y="682277"/>
                </a:lnTo>
                <a:lnTo>
                  <a:pt x="3212013" y="682277"/>
                </a:lnTo>
                <a:cubicBezTo>
                  <a:pt x="3200032" y="682277"/>
                  <a:pt x="3178353" y="683418"/>
                  <a:pt x="3146975" y="685700"/>
                </a:cubicBezTo>
                <a:cubicBezTo>
                  <a:pt x="3091636" y="689123"/>
                  <a:pt x="3050844" y="690835"/>
                  <a:pt x="3024601" y="690835"/>
                </a:cubicBezTo>
                <a:cubicBezTo>
                  <a:pt x="3005774" y="690835"/>
                  <a:pt x="2984523" y="688838"/>
                  <a:pt x="2960846" y="684845"/>
                </a:cubicBezTo>
                <a:cubicBezTo>
                  <a:pt x="2937171" y="680851"/>
                  <a:pt x="2917345" y="678854"/>
                  <a:pt x="2901371" y="678854"/>
                </a:cubicBezTo>
                <a:close/>
                <a:moveTo>
                  <a:pt x="0" y="0"/>
                </a:moveTo>
                <a:lnTo>
                  <a:pt x="5399314" y="0"/>
                </a:lnTo>
                <a:lnTo>
                  <a:pt x="5399314" y="5468257"/>
                </a:lnTo>
                <a:lnTo>
                  <a:pt x="0" y="5468257"/>
                </a:lnTo>
                <a:lnTo>
                  <a:pt x="0" y="3135141"/>
                </a:lnTo>
                <a:lnTo>
                  <a:pt x="181408" y="3141568"/>
                </a:lnTo>
                <a:cubicBezTo>
                  <a:pt x="184251" y="3134543"/>
                  <a:pt x="185673" y="3129569"/>
                  <a:pt x="185673" y="3126645"/>
                </a:cubicBezTo>
                <a:cubicBezTo>
                  <a:pt x="185673" y="3122554"/>
                  <a:pt x="183676" y="3116118"/>
                  <a:pt x="179683" y="3107337"/>
                </a:cubicBezTo>
                <a:cubicBezTo>
                  <a:pt x="159144" y="3103923"/>
                  <a:pt x="137465" y="3102216"/>
                  <a:pt x="114645" y="3102216"/>
                </a:cubicBezTo>
                <a:cubicBezTo>
                  <a:pt x="55312" y="3101084"/>
                  <a:pt x="18514" y="3095827"/>
                  <a:pt x="4252" y="3086445"/>
                </a:cubicBezTo>
                <a:lnTo>
                  <a:pt x="0" y="3081967"/>
                </a:lnTo>
                <a:lnTo>
                  <a:pt x="0" y="2181839"/>
                </a:lnTo>
                <a:lnTo>
                  <a:pt x="26754" y="2232107"/>
                </a:lnTo>
                <a:cubicBezTo>
                  <a:pt x="63756" y="2304847"/>
                  <a:pt x="115778" y="2415454"/>
                  <a:pt x="182818" y="2563928"/>
                </a:cubicBezTo>
                <a:cubicBezTo>
                  <a:pt x="272205" y="2761895"/>
                  <a:pt x="349168" y="2955012"/>
                  <a:pt x="413707" y="3143279"/>
                </a:cubicBezTo>
                <a:lnTo>
                  <a:pt x="433670" y="3144135"/>
                </a:lnTo>
                <a:cubicBezTo>
                  <a:pt x="438787" y="3131013"/>
                  <a:pt x="445321" y="3113042"/>
                  <a:pt x="453272" y="3090222"/>
                </a:cubicBezTo>
                <a:cubicBezTo>
                  <a:pt x="471448" y="3040588"/>
                  <a:pt x="493319" y="2983537"/>
                  <a:pt x="518885" y="2919070"/>
                </a:cubicBezTo>
                <a:lnTo>
                  <a:pt x="577692" y="2778725"/>
                </a:lnTo>
                <a:lnTo>
                  <a:pt x="622860" y="2663197"/>
                </a:lnTo>
                <a:lnTo>
                  <a:pt x="748978" y="2363680"/>
                </a:lnTo>
                <a:lnTo>
                  <a:pt x="750690" y="2358545"/>
                </a:lnTo>
                <a:lnTo>
                  <a:pt x="763473" y="2326027"/>
                </a:lnTo>
                <a:cubicBezTo>
                  <a:pt x="791882" y="2259277"/>
                  <a:pt x="810914" y="2215919"/>
                  <a:pt x="820568" y="2195951"/>
                </a:cubicBezTo>
                <a:cubicBezTo>
                  <a:pt x="825132" y="2243347"/>
                  <a:pt x="827414" y="2313016"/>
                  <a:pt x="827414" y="2404957"/>
                </a:cubicBezTo>
                <a:cubicBezTo>
                  <a:pt x="827414" y="2520877"/>
                  <a:pt x="826416" y="2604533"/>
                  <a:pt x="824419" y="2655923"/>
                </a:cubicBezTo>
                <a:cubicBezTo>
                  <a:pt x="822422" y="2707313"/>
                  <a:pt x="821424" y="2742431"/>
                  <a:pt x="821424" y="2761275"/>
                </a:cubicBezTo>
                <a:lnTo>
                  <a:pt x="823991" y="2934300"/>
                </a:lnTo>
                <a:cubicBezTo>
                  <a:pt x="823991" y="3001111"/>
                  <a:pt x="821424" y="3045370"/>
                  <a:pt x="816289" y="3067076"/>
                </a:cubicBezTo>
                <a:cubicBezTo>
                  <a:pt x="799744" y="3077925"/>
                  <a:pt x="773501" y="3088203"/>
                  <a:pt x="737559" y="3097911"/>
                </a:cubicBezTo>
                <a:cubicBezTo>
                  <a:pt x="705040" y="3100763"/>
                  <a:pt x="679367" y="3106187"/>
                  <a:pt x="660540" y="3114183"/>
                </a:cubicBezTo>
                <a:cubicBezTo>
                  <a:pt x="658829" y="3119888"/>
                  <a:pt x="657973" y="3125308"/>
                  <a:pt x="657973" y="3130443"/>
                </a:cubicBezTo>
                <a:lnTo>
                  <a:pt x="657973" y="3141568"/>
                </a:lnTo>
                <a:cubicBezTo>
                  <a:pt x="662546" y="3143850"/>
                  <a:pt x="666834" y="3144991"/>
                  <a:pt x="670836" y="3144991"/>
                </a:cubicBezTo>
                <a:cubicBezTo>
                  <a:pt x="677121" y="3144991"/>
                  <a:pt x="691976" y="3144015"/>
                  <a:pt x="715403" y="3142063"/>
                </a:cubicBezTo>
                <a:cubicBezTo>
                  <a:pt x="753698" y="3139451"/>
                  <a:pt x="831421" y="3138145"/>
                  <a:pt x="948571" y="3138145"/>
                </a:cubicBezTo>
                <a:cubicBezTo>
                  <a:pt x="951433" y="3138145"/>
                  <a:pt x="972580" y="3139143"/>
                  <a:pt x="1012011" y="3141140"/>
                </a:cubicBezTo>
                <a:cubicBezTo>
                  <a:pt x="1051443" y="3143137"/>
                  <a:pt x="1088020" y="3144135"/>
                  <a:pt x="1121743" y="3144135"/>
                </a:cubicBezTo>
                <a:lnTo>
                  <a:pt x="1161161" y="3144135"/>
                </a:lnTo>
                <a:cubicBezTo>
                  <a:pt x="1161732" y="3137859"/>
                  <a:pt x="1162017" y="3132154"/>
                  <a:pt x="1162017" y="3127020"/>
                </a:cubicBezTo>
                <a:cubicBezTo>
                  <a:pt x="1162017" y="3122456"/>
                  <a:pt x="1160020" y="3118747"/>
                  <a:pt x="1156026" y="3115895"/>
                </a:cubicBezTo>
                <a:cubicBezTo>
                  <a:pt x="1086425" y="3105055"/>
                  <a:pt x="1036220" y="3094501"/>
                  <a:pt x="1005412" y="3084232"/>
                </a:cubicBezTo>
                <a:cubicBezTo>
                  <a:pt x="986586" y="3077386"/>
                  <a:pt x="975176" y="3070112"/>
                  <a:pt x="971182" y="3062410"/>
                </a:cubicBezTo>
                <a:cubicBezTo>
                  <a:pt x="967188" y="3054708"/>
                  <a:pt x="965192" y="3029748"/>
                  <a:pt x="965192" y="2987531"/>
                </a:cubicBezTo>
                <a:lnTo>
                  <a:pt x="964336" y="2879705"/>
                </a:lnTo>
                <a:lnTo>
                  <a:pt x="965192" y="2711975"/>
                </a:lnTo>
                <a:cubicBezTo>
                  <a:pt x="960628" y="2510015"/>
                  <a:pt x="958346" y="2366247"/>
                  <a:pt x="958346" y="2280671"/>
                </a:cubicBezTo>
                <a:lnTo>
                  <a:pt x="959201" y="2239595"/>
                </a:lnTo>
                <a:lnTo>
                  <a:pt x="958346" y="2200230"/>
                </a:lnTo>
                <a:cubicBezTo>
                  <a:pt x="961198" y="2155730"/>
                  <a:pt x="964479" y="2129487"/>
                  <a:pt x="968187" y="2121499"/>
                </a:cubicBezTo>
                <a:cubicBezTo>
                  <a:pt x="971895" y="2113512"/>
                  <a:pt x="980595" y="2106952"/>
                  <a:pt x="994288" y="2101817"/>
                </a:cubicBezTo>
                <a:cubicBezTo>
                  <a:pt x="1007980" y="2096682"/>
                  <a:pt x="1040214" y="2092689"/>
                  <a:pt x="1090989" y="2089836"/>
                </a:cubicBezTo>
                <a:cubicBezTo>
                  <a:pt x="1116662" y="2088695"/>
                  <a:pt x="1138626" y="2083275"/>
                  <a:pt x="1156882" y="2073577"/>
                </a:cubicBezTo>
                <a:cubicBezTo>
                  <a:pt x="1158594" y="2066731"/>
                  <a:pt x="1159450" y="2061311"/>
                  <a:pt x="1159450" y="2057317"/>
                </a:cubicBezTo>
                <a:cubicBezTo>
                  <a:pt x="1159450" y="2054465"/>
                  <a:pt x="1158879" y="2049901"/>
                  <a:pt x="1157738" y="2043625"/>
                </a:cubicBezTo>
                <a:cubicBezTo>
                  <a:pt x="1129132" y="2044766"/>
                  <a:pt x="1092522" y="2045337"/>
                  <a:pt x="1047906" y="2045337"/>
                </a:cubicBezTo>
                <a:cubicBezTo>
                  <a:pt x="975835" y="2045337"/>
                  <a:pt x="923781" y="2044481"/>
                  <a:pt x="891743" y="2042769"/>
                </a:cubicBezTo>
                <a:cubicBezTo>
                  <a:pt x="877445" y="2041058"/>
                  <a:pt x="865723" y="2040202"/>
                  <a:pt x="856577" y="2040202"/>
                </a:cubicBezTo>
                <a:cubicBezTo>
                  <a:pt x="848563" y="2040202"/>
                  <a:pt x="839123" y="2042484"/>
                  <a:pt x="828257" y="2047048"/>
                </a:cubicBezTo>
                <a:cubicBezTo>
                  <a:pt x="822569" y="2060170"/>
                  <a:pt x="803528" y="2112371"/>
                  <a:pt x="771134" y="2203653"/>
                </a:cubicBezTo>
                <a:cubicBezTo>
                  <a:pt x="763174" y="2226473"/>
                  <a:pt x="752655" y="2253857"/>
                  <a:pt x="739578" y="2285806"/>
                </a:cubicBezTo>
                <a:cubicBezTo>
                  <a:pt x="707184" y="2365106"/>
                  <a:pt x="688712" y="2410747"/>
                  <a:pt x="684161" y="2422728"/>
                </a:cubicBezTo>
                <a:cubicBezTo>
                  <a:pt x="679610" y="2434708"/>
                  <a:pt x="674781" y="2445548"/>
                  <a:pt x="669673" y="2455247"/>
                </a:cubicBezTo>
                <a:cubicBezTo>
                  <a:pt x="665688" y="2462663"/>
                  <a:pt x="662274" y="2470935"/>
                  <a:pt x="659431" y="2480064"/>
                </a:cubicBezTo>
                <a:cubicBezTo>
                  <a:pt x="615662" y="2602153"/>
                  <a:pt x="554274" y="2741642"/>
                  <a:pt x="475268" y="2898531"/>
                </a:cubicBezTo>
                <a:lnTo>
                  <a:pt x="374288" y="2673667"/>
                </a:lnTo>
                <a:lnTo>
                  <a:pt x="132068" y="2137973"/>
                </a:lnTo>
                <a:lnTo>
                  <a:pt x="96246" y="2057545"/>
                </a:lnTo>
                <a:cubicBezTo>
                  <a:pt x="93313" y="2052339"/>
                  <a:pt x="88914" y="2046843"/>
                  <a:pt x="83048" y="2041058"/>
                </a:cubicBezTo>
                <a:cubicBezTo>
                  <a:pt x="71095" y="2037635"/>
                  <a:pt x="60562" y="2035923"/>
                  <a:pt x="51452" y="2035923"/>
                </a:cubicBezTo>
                <a:cubicBezTo>
                  <a:pt x="48038" y="2035923"/>
                  <a:pt x="32666" y="2036899"/>
                  <a:pt x="5335" y="2038852"/>
                </a:cubicBezTo>
                <a:lnTo>
                  <a:pt x="0" y="2039169"/>
                </a:lnTo>
                <a:lnTo>
                  <a:pt x="0" y="1778072"/>
                </a:lnTo>
                <a:lnTo>
                  <a:pt x="181408" y="1784499"/>
                </a:lnTo>
                <a:cubicBezTo>
                  <a:pt x="184251" y="1777474"/>
                  <a:pt x="185673" y="1772500"/>
                  <a:pt x="185673" y="1769576"/>
                </a:cubicBezTo>
                <a:cubicBezTo>
                  <a:pt x="185673" y="1765485"/>
                  <a:pt x="183676" y="1759049"/>
                  <a:pt x="179683" y="1750268"/>
                </a:cubicBezTo>
                <a:cubicBezTo>
                  <a:pt x="159144" y="1746854"/>
                  <a:pt x="137465" y="1745147"/>
                  <a:pt x="114645" y="1745147"/>
                </a:cubicBezTo>
                <a:cubicBezTo>
                  <a:pt x="55312" y="1744015"/>
                  <a:pt x="18514" y="1738758"/>
                  <a:pt x="4252" y="1729376"/>
                </a:cubicBezTo>
                <a:lnTo>
                  <a:pt x="0" y="1724898"/>
                </a:lnTo>
                <a:lnTo>
                  <a:pt x="0" y="824770"/>
                </a:lnTo>
                <a:lnTo>
                  <a:pt x="26755" y="875038"/>
                </a:lnTo>
                <a:cubicBezTo>
                  <a:pt x="63757" y="947778"/>
                  <a:pt x="115778" y="1058385"/>
                  <a:pt x="182818" y="1206860"/>
                </a:cubicBezTo>
                <a:cubicBezTo>
                  <a:pt x="272205" y="1404826"/>
                  <a:pt x="349168" y="1597943"/>
                  <a:pt x="413707" y="1786210"/>
                </a:cubicBezTo>
                <a:lnTo>
                  <a:pt x="433670" y="1787066"/>
                </a:lnTo>
                <a:cubicBezTo>
                  <a:pt x="438787" y="1773944"/>
                  <a:pt x="445321" y="1755973"/>
                  <a:pt x="453272" y="1733153"/>
                </a:cubicBezTo>
                <a:cubicBezTo>
                  <a:pt x="471448" y="1683519"/>
                  <a:pt x="493319" y="1626468"/>
                  <a:pt x="518885" y="1562001"/>
                </a:cubicBezTo>
                <a:lnTo>
                  <a:pt x="577692" y="1421656"/>
                </a:lnTo>
                <a:lnTo>
                  <a:pt x="622860" y="1306128"/>
                </a:lnTo>
                <a:lnTo>
                  <a:pt x="748978" y="1006611"/>
                </a:lnTo>
                <a:lnTo>
                  <a:pt x="750690" y="1001477"/>
                </a:lnTo>
                <a:lnTo>
                  <a:pt x="763473" y="968958"/>
                </a:lnTo>
                <a:cubicBezTo>
                  <a:pt x="791882" y="902208"/>
                  <a:pt x="810914" y="858850"/>
                  <a:pt x="820568" y="838882"/>
                </a:cubicBezTo>
                <a:cubicBezTo>
                  <a:pt x="825132" y="886278"/>
                  <a:pt x="827414" y="955947"/>
                  <a:pt x="827414" y="1047888"/>
                </a:cubicBezTo>
                <a:cubicBezTo>
                  <a:pt x="827414" y="1163808"/>
                  <a:pt x="826416" y="1247464"/>
                  <a:pt x="824419" y="1298854"/>
                </a:cubicBezTo>
                <a:cubicBezTo>
                  <a:pt x="822422" y="1350244"/>
                  <a:pt x="821424" y="1385362"/>
                  <a:pt x="821424" y="1404206"/>
                </a:cubicBezTo>
                <a:lnTo>
                  <a:pt x="823991" y="1577231"/>
                </a:lnTo>
                <a:cubicBezTo>
                  <a:pt x="823991" y="1644042"/>
                  <a:pt x="821424" y="1688301"/>
                  <a:pt x="816289" y="1710007"/>
                </a:cubicBezTo>
                <a:cubicBezTo>
                  <a:pt x="799744" y="1720856"/>
                  <a:pt x="773501" y="1731134"/>
                  <a:pt x="737559" y="1740842"/>
                </a:cubicBezTo>
                <a:cubicBezTo>
                  <a:pt x="705040" y="1743694"/>
                  <a:pt x="679367" y="1749118"/>
                  <a:pt x="660541" y="1757114"/>
                </a:cubicBezTo>
                <a:cubicBezTo>
                  <a:pt x="658829" y="1762819"/>
                  <a:pt x="657973" y="1768239"/>
                  <a:pt x="657973" y="1773374"/>
                </a:cubicBezTo>
                <a:lnTo>
                  <a:pt x="657973" y="1784499"/>
                </a:lnTo>
                <a:cubicBezTo>
                  <a:pt x="662546" y="1786781"/>
                  <a:pt x="666834" y="1787922"/>
                  <a:pt x="670836" y="1787922"/>
                </a:cubicBezTo>
                <a:cubicBezTo>
                  <a:pt x="677121" y="1787922"/>
                  <a:pt x="691976" y="1786946"/>
                  <a:pt x="715403" y="1784994"/>
                </a:cubicBezTo>
                <a:cubicBezTo>
                  <a:pt x="753698" y="1782382"/>
                  <a:pt x="831421" y="1781076"/>
                  <a:pt x="948571" y="1781076"/>
                </a:cubicBezTo>
                <a:cubicBezTo>
                  <a:pt x="951433" y="1781076"/>
                  <a:pt x="972579" y="1782074"/>
                  <a:pt x="1012011" y="1784071"/>
                </a:cubicBezTo>
                <a:cubicBezTo>
                  <a:pt x="1051443" y="1786068"/>
                  <a:pt x="1088020" y="1787066"/>
                  <a:pt x="1121743" y="1787066"/>
                </a:cubicBezTo>
                <a:lnTo>
                  <a:pt x="1161161" y="1787066"/>
                </a:lnTo>
                <a:cubicBezTo>
                  <a:pt x="1161732" y="1780790"/>
                  <a:pt x="1162017" y="1775085"/>
                  <a:pt x="1162017" y="1769951"/>
                </a:cubicBezTo>
                <a:cubicBezTo>
                  <a:pt x="1162017" y="1765387"/>
                  <a:pt x="1160020" y="1761678"/>
                  <a:pt x="1156027" y="1758826"/>
                </a:cubicBezTo>
                <a:cubicBezTo>
                  <a:pt x="1086424" y="1747986"/>
                  <a:pt x="1036220" y="1737432"/>
                  <a:pt x="1005412" y="1727163"/>
                </a:cubicBezTo>
                <a:cubicBezTo>
                  <a:pt x="986586" y="1720317"/>
                  <a:pt x="975175" y="1713043"/>
                  <a:pt x="971182" y="1705341"/>
                </a:cubicBezTo>
                <a:cubicBezTo>
                  <a:pt x="967189" y="1697639"/>
                  <a:pt x="965192" y="1672679"/>
                  <a:pt x="965192" y="1630462"/>
                </a:cubicBezTo>
                <a:lnTo>
                  <a:pt x="964336" y="1522636"/>
                </a:lnTo>
                <a:lnTo>
                  <a:pt x="965192" y="1354906"/>
                </a:lnTo>
                <a:cubicBezTo>
                  <a:pt x="960628" y="1152947"/>
                  <a:pt x="958346" y="1009178"/>
                  <a:pt x="958346" y="923602"/>
                </a:cubicBezTo>
                <a:lnTo>
                  <a:pt x="959201" y="882526"/>
                </a:lnTo>
                <a:lnTo>
                  <a:pt x="958346" y="843161"/>
                </a:lnTo>
                <a:cubicBezTo>
                  <a:pt x="961198" y="798661"/>
                  <a:pt x="964479" y="772418"/>
                  <a:pt x="968187" y="764431"/>
                </a:cubicBezTo>
                <a:cubicBezTo>
                  <a:pt x="971895" y="756443"/>
                  <a:pt x="980596" y="749883"/>
                  <a:pt x="994288" y="744748"/>
                </a:cubicBezTo>
                <a:cubicBezTo>
                  <a:pt x="1007980" y="739613"/>
                  <a:pt x="1040214" y="735620"/>
                  <a:pt x="1090989" y="732767"/>
                </a:cubicBezTo>
                <a:cubicBezTo>
                  <a:pt x="1116662" y="731626"/>
                  <a:pt x="1138626" y="726207"/>
                  <a:pt x="1156882" y="716508"/>
                </a:cubicBezTo>
                <a:cubicBezTo>
                  <a:pt x="1158594" y="709662"/>
                  <a:pt x="1159450" y="704242"/>
                  <a:pt x="1159450" y="700248"/>
                </a:cubicBezTo>
                <a:cubicBezTo>
                  <a:pt x="1159450" y="697396"/>
                  <a:pt x="1158879" y="692832"/>
                  <a:pt x="1157738" y="686556"/>
                </a:cubicBezTo>
                <a:cubicBezTo>
                  <a:pt x="1129132" y="687697"/>
                  <a:pt x="1092522" y="688268"/>
                  <a:pt x="1047907" y="688268"/>
                </a:cubicBezTo>
                <a:cubicBezTo>
                  <a:pt x="975835" y="688268"/>
                  <a:pt x="923781" y="687412"/>
                  <a:pt x="891743" y="685700"/>
                </a:cubicBezTo>
                <a:cubicBezTo>
                  <a:pt x="877445" y="683989"/>
                  <a:pt x="865723" y="683133"/>
                  <a:pt x="856577" y="683133"/>
                </a:cubicBezTo>
                <a:cubicBezTo>
                  <a:pt x="848563" y="683133"/>
                  <a:pt x="839123" y="685415"/>
                  <a:pt x="828256" y="689979"/>
                </a:cubicBezTo>
                <a:cubicBezTo>
                  <a:pt x="822569" y="703101"/>
                  <a:pt x="803528" y="755302"/>
                  <a:pt x="771134" y="846584"/>
                </a:cubicBezTo>
                <a:cubicBezTo>
                  <a:pt x="763174" y="869404"/>
                  <a:pt x="752655" y="896788"/>
                  <a:pt x="739578" y="928737"/>
                </a:cubicBezTo>
                <a:cubicBezTo>
                  <a:pt x="707184" y="1008037"/>
                  <a:pt x="688712" y="1053678"/>
                  <a:pt x="684161" y="1065659"/>
                </a:cubicBezTo>
                <a:cubicBezTo>
                  <a:pt x="679610" y="1077640"/>
                  <a:pt x="674781" y="1088479"/>
                  <a:pt x="669673" y="1098178"/>
                </a:cubicBezTo>
                <a:cubicBezTo>
                  <a:pt x="665688" y="1105594"/>
                  <a:pt x="662274" y="1113867"/>
                  <a:pt x="659431" y="1122995"/>
                </a:cubicBezTo>
                <a:cubicBezTo>
                  <a:pt x="615662" y="1245084"/>
                  <a:pt x="554274" y="1384573"/>
                  <a:pt x="475268" y="1541462"/>
                </a:cubicBezTo>
                <a:lnTo>
                  <a:pt x="374288" y="1316598"/>
                </a:lnTo>
                <a:lnTo>
                  <a:pt x="132068" y="780904"/>
                </a:lnTo>
                <a:lnTo>
                  <a:pt x="96246" y="700476"/>
                </a:lnTo>
                <a:cubicBezTo>
                  <a:pt x="93313" y="695270"/>
                  <a:pt x="88914" y="689774"/>
                  <a:pt x="83049" y="683989"/>
                </a:cubicBezTo>
                <a:cubicBezTo>
                  <a:pt x="71095" y="680566"/>
                  <a:pt x="60562" y="678854"/>
                  <a:pt x="51452" y="678854"/>
                </a:cubicBezTo>
                <a:cubicBezTo>
                  <a:pt x="48038" y="678854"/>
                  <a:pt x="32665" y="679830"/>
                  <a:pt x="5335" y="681783"/>
                </a:cubicBezTo>
                <a:lnTo>
                  <a:pt x="0" y="6821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2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AE606E-B905-4436-AF98-65A0564B5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0674" y="1"/>
            <a:ext cx="2417175" cy="1788896"/>
          </a:xfrm>
          <a:custGeom>
            <a:avLst/>
            <a:gdLst>
              <a:gd name="connsiteX0" fmla="*/ 0 w 2417175"/>
              <a:gd name="connsiteY0" fmla="*/ 0 h 1788896"/>
              <a:gd name="connsiteX1" fmla="*/ 2417175 w 2417175"/>
              <a:gd name="connsiteY1" fmla="*/ 0 h 1788896"/>
              <a:gd name="connsiteX2" fmla="*/ 2417175 w 2417175"/>
              <a:gd name="connsiteY2" fmla="*/ 1788896 h 1788896"/>
              <a:gd name="connsiteX3" fmla="*/ 0 w 2417175"/>
              <a:gd name="connsiteY3" fmla="*/ 1788896 h 178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175" h="1788896">
                <a:moveTo>
                  <a:pt x="0" y="0"/>
                </a:moveTo>
                <a:lnTo>
                  <a:pt x="2417175" y="0"/>
                </a:lnTo>
                <a:lnTo>
                  <a:pt x="2417175" y="1788896"/>
                </a:lnTo>
                <a:lnTo>
                  <a:pt x="0" y="17888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313CD6-463D-4862-A4D9-5D5C14772D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6779" y="-12595"/>
            <a:ext cx="2316221" cy="6046726"/>
          </a:xfrm>
          <a:custGeom>
            <a:avLst/>
            <a:gdLst>
              <a:gd name="connsiteX0" fmla="*/ 14320 w 2316221"/>
              <a:gd name="connsiteY0" fmla="*/ 5322826 h 6046726"/>
              <a:gd name="connsiteX1" fmla="*/ 2316221 w 2316221"/>
              <a:gd name="connsiteY1" fmla="*/ 5322826 h 6046726"/>
              <a:gd name="connsiteX2" fmla="*/ 2316221 w 2316221"/>
              <a:gd name="connsiteY2" fmla="*/ 6046726 h 6046726"/>
              <a:gd name="connsiteX3" fmla="*/ 14320 w 2316221"/>
              <a:gd name="connsiteY3" fmla="*/ 6046726 h 6046726"/>
              <a:gd name="connsiteX4" fmla="*/ 0 w 2316221"/>
              <a:gd name="connsiteY4" fmla="*/ 0 h 6046726"/>
              <a:gd name="connsiteX5" fmla="*/ 2316221 w 2316221"/>
              <a:gd name="connsiteY5" fmla="*/ 0 h 6046726"/>
              <a:gd name="connsiteX6" fmla="*/ 2316221 w 2316221"/>
              <a:gd name="connsiteY6" fmla="*/ 5057310 h 6046726"/>
              <a:gd name="connsiteX7" fmla="*/ 0 w 2316221"/>
              <a:gd name="connsiteY7" fmla="*/ 5057310 h 604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221" h="6046726">
                <a:moveTo>
                  <a:pt x="14320" y="5322826"/>
                </a:moveTo>
                <a:lnTo>
                  <a:pt x="2316221" y="5322826"/>
                </a:lnTo>
                <a:lnTo>
                  <a:pt x="2316221" y="6046726"/>
                </a:lnTo>
                <a:lnTo>
                  <a:pt x="14320" y="6046726"/>
                </a:lnTo>
                <a:close/>
                <a:moveTo>
                  <a:pt x="0" y="0"/>
                </a:moveTo>
                <a:lnTo>
                  <a:pt x="2316221" y="0"/>
                </a:lnTo>
                <a:lnTo>
                  <a:pt x="2316221" y="5057310"/>
                </a:lnTo>
                <a:lnTo>
                  <a:pt x="0" y="50573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A6C51A-ADF4-477D-9D08-3D20B56B69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70979" y="723902"/>
            <a:ext cx="2316221" cy="6153747"/>
          </a:xfrm>
          <a:custGeom>
            <a:avLst/>
            <a:gdLst>
              <a:gd name="connsiteX0" fmla="*/ 14320 w 2316221"/>
              <a:gd name="connsiteY0" fmla="*/ 4586330 h 6153747"/>
              <a:gd name="connsiteX1" fmla="*/ 2316221 w 2316221"/>
              <a:gd name="connsiteY1" fmla="*/ 4586330 h 6153747"/>
              <a:gd name="connsiteX2" fmla="*/ 2316221 w 2316221"/>
              <a:gd name="connsiteY2" fmla="*/ 6153747 h 6153747"/>
              <a:gd name="connsiteX3" fmla="*/ 14320 w 2316221"/>
              <a:gd name="connsiteY3" fmla="*/ 6153747 h 6153747"/>
              <a:gd name="connsiteX4" fmla="*/ 0 w 2316221"/>
              <a:gd name="connsiteY4" fmla="*/ 0 h 6153747"/>
              <a:gd name="connsiteX5" fmla="*/ 2316221 w 2316221"/>
              <a:gd name="connsiteY5" fmla="*/ 0 h 6153747"/>
              <a:gd name="connsiteX6" fmla="*/ 2316221 w 2316221"/>
              <a:gd name="connsiteY6" fmla="*/ 4320814 h 6153747"/>
              <a:gd name="connsiteX7" fmla="*/ 0 w 2316221"/>
              <a:gd name="connsiteY7" fmla="*/ 4320814 h 615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221" h="6153747">
                <a:moveTo>
                  <a:pt x="14320" y="4586330"/>
                </a:moveTo>
                <a:lnTo>
                  <a:pt x="2316221" y="4586330"/>
                </a:lnTo>
                <a:lnTo>
                  <a:pt x="2316221" y="6153747"/>
                </a:lnTo>
                <a:lnTo>
                  <a:pt x="14320" y="6153747"/>
                </a:lnTo>
                <a:close/>
                <a:moveTo>
                  <a:pt x="0" y="0"/>
                </a:moveTo>
                <a:lnTo>
                  <a:pt x="2316221" y="0"/>
                </a:lnTo>
                <a:lnTo>
                  <a:pt x="2316221" y="4320814"/>
                </a:lnTo>
                <a:lnTo>
                  <a:pt x="0" y="43208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4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86F803-5A0B-4AF6-A8B5-DFA1C7E645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5524063" cy="6057900"/>
          </a:xfrm>
          <a:custGeom>
            <a:avLst/>
            <a:gdLst>
              <a:gd name="connsiteX0" fmla="*/ 1846707 w 5524063"/>
              <a:gd name="connsiteY0" fmla="*/ 4395161 h 6057900"/>
              <a:gd name="connsiteX1" fmla="*/ 3468598 w 5524063"/>
              <a:gd name="connsiteY1" fmla="*/ 4395161 h 6057900"/>
              <a:gd name="connsiteX2" fmla="*/ 3468598 w 5524063"/>
              <a:gd name="connsiteY2" fmla="*/ 6057900 h 6057900"/>
              <a:gd name="connsiteX3" fmla="*/ 1846707 w 5524063"/>
              <a:gd name="connsiteY3" fmla="*/ 6057900 h 6057900"/>
              <a:gd name="connsiteX4" fmla="*/ 1846707 w 5524063"/>
              <a:gd name="connsiteY4" fmla="*/ 2360799 h 6057900"/>
              <a:gd name="connsiteX5" fmla="*/ 3468598 w 5524063"/>
              <a:gd name="connsiteY5" fmla="*/ 2360799 h 6057900"/>
              <a:gd name="connsiteX6" fmla="*/ 3468598 w 5524063"/>
              <a:gd name="connsiteY6" fmla="*/ 4133850 h 6057900"/>
              <a:gd name="connsiteX7" fmla="*/ 1846707 w 5524063"/>
              <a:gd name="connsiteY7" fmla="*/ 4133850 h 6057900"/>
              <a:gd name="connsiteX8" fmla="*/ 0 w 5524063"/>
              <a:gd name="connsiteY8" fmla="*/ 2360799 h 6057900"/>
              <a:gd name="connsiteX9" fmla="*/ 1621891 w 5524063"/>
              <a:gd name="connsiteY9" fmla="*/ 2360799 h 6057900"/>
              <a:gd name="connsiteX10" fmla="*/ 1621891 w 5524063"/>
              <a:gd name="connsiteY10" fmla="*/ 6057900 h 6057900"/>
              <a:gd name="connsiteX11" fmla="*/ 0 w 5524063"/>
              <a:gd name="connsiteY11" fmla="*/ 6057900 h 6057900"/>
              <a:gd name="connsiteX12" fmla="*/ 0 w 5524063"/>
              <a:gd name="connsiteY12" fmla="*/ 800099 h 6057900"/>
              <a:gd name="connsiteX13" fmla="*/ 3468598 w 5524063"/>
              <a:gd name="connsiteY13" fmla="*/ 800099 h 6057900"/>
              <a:gd name="connsiteX14" fmla="*/ 3468598 w 5524063"/>
              <a:gd name="connsiteY14" fmla="*/ 2099488 h 6057900"/>
              <a:gd name="connsiteX15" fmla="*/ 0 w 5524063"/>
              <a:gd name="connsiteY15" fmla="*/ 2099488 h 6057900"/>
              <a:gd name="connsiteX16" fmla="*/ 3693415 w 5524063"/>
              <a:gd name="connsiteY16" fmla="*/ 0 h 6057900"/>
              <a:gd name="connsiteX17" fmla="*/ 5524063 w 5524063"/>
              <a:gd name="connsiteY17" fmla="*/ 0 h 6057900"/>
              <a:gd name="connsiteX18" fmla="*/ 5524063 w 5524063"/>
              <a:gd name="connsiteY18" fmla="*/ 6057900 h 6057900"/>
              <a:gd name="connsiteX19" fmla="*/ 3693415 w 5524063"/>
              <a:gd name="connsiteY19" fmla="*/ 6057900 h 60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24063" h="6057900">
                <a:moveTo>
                  <a:pt x="1846707" y="4395161"/>
                </a:moveTo>
                <a:lnTo>
                  <a:pt x="3468598" y="4395161"/>
                </a:lnTo>
                <a:lnTo>
                  <a:pt x="3468598" y="6057900"/>
                </a:lnTo>
                <a:lnTo>
                  <a:pt x="1846707" y="6057900"/>
                </a:lnTo>
                <a:close/>
                <a:moveTo>
                  <a:pt x="1846707" y="2360799"/>
                </a:moveTo>
                <a:lnTo>
                  <a:pt x="3468598" y="2360799"/>
                </a:lnTo>
                <a:lnTo>
                  <a:pt x="3468598" y="4133850"/>
                </a:lnTo>
                <a:lnTo>
                  <a:pt x="1846707" y="4133850"/>
                </a:lnTo>
                <a:close/>
                <a:moveTo>
                  <a:pt x="0" y="2360799"/>
                </a:moveTo>
                <a:lnTo>
                  <a:pt x="1621891" y="2360799"/>
                </a:lnTo>
                <a:lnTo>
                  <a:pt x="1621891" y="6057900"/>
                </a:lnTo>
                <a:lnTo>
                  <a:pt x="0" y="6057900"/>
                </a:lnTo>
                <a:close/>
                <a:moveTo>
                  <a:pt x="0" y="800099"/>
                </a:moveTo>
                <a:lnTo>
                  <a:pt x="3468598" y="800099"/>
                </a:lnTo>
                <a:lnTo>
                  <a:pt x="3468598" y="2099488"/>
                </a:lnTo>
                <a:lnTo>
                  <a:pt x="0" y="2099488"/>
                </a:lnTo>
                <a:close/>
                <a:moveTo>
                  <a:pt x="3693415" y="0"/>
                </a:moveTo>
                <a:lnTo>
                  <a:pt x="5524063" y="0"/>
                </a:lnTo>
                <a:lnTo>
                  <a:pt x="5524063" y="6057900"/>
                </a:lnTo>
                <a:lnTo>
                  <a:pt x="3693415" y="6057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0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0A9E65-6BE2-40FA-A2E6-FFFCA77445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5275" y="523875"/>
            <a:ext cx="3981450" cy="5810250"/>
          </a:xfrm>
          <a:custGeom>
            <a:avLst/>
            <a:gdLst>
              <a:gd name="connsiteX0" fmla="*/ 0 w 3981450"/>
              <a:gd name="connsiteY0" fmla="*/ 0 h 5810250"/>
              <a:gd name="connsiteX1" fmla="*/ 3981450 w 3981450"/>
              <a:gd name="connsiteY1" fmla="*/ 0 h 5810250"/>
              <a:gd name="connsiteX2" fmla="*/ 3981450 w 3981450"/>
              <a:gd name="connsiteY2" fmla="*/ 5810250 h 5810250"/>
              <a:gd name="connsiteX3" fmla="*/ 0 w 3981450"/>
              <a:gd name="connsiteY3" fmla="*/ 5810250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1450" h="5810250">
                <a:moveTo>
                  <a:pt x="0" y="0"/>
                </a:moveTo>
                <a:lnTo>
                  <a:pt x="3981450" y="0"/>
                </a:lnTo>
                <a:lnTo>
                  <a:pt x="3981450" y="5810250"/>
                </a:lnTo>
                <a:lnTo>
                  <a:pt x="0" y="581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3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C17D83-142E-49D2-918D-60DD378D78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19100"/>
            <a:ext cx="3766782" cy="6019801"/>
          </a:xfrm>
          <a:custGeom>
            <a:avLst/>
            <a:gdLst>
              <a:gd name="connsiteX0" fmla="*/ 0 w 3766782"/>
              <a:gd name="connsiteY0" fmla="*/ 230759 h 6019801"/>
              <a:gd name="connsiteX1" fmla="*/ 2842700 w 3766782"/>
              <a:gd name="connsiteY1" fmla="*/ 3125281 h 6019801"/>
              <a:gd name="connsiteX2" fmla="*/ 0 w 3766782"/>
              <a:gd name="connsiteY2" fmla="*/ 6019801 h 6019801"/>
              <a:gd name="connsiteX3" fmla="*/ 1562396 w 3766782"/>
              <a:gd name="connsiteY3" fmla="*/ 0 h 6019801"/>
              <a:gd name="connsiteX4" fmla="*/ 3766782 w 3766782"/>
              <a:gd name="connsiteY4" fmla="*/ 2183627 h 6019801"/>
              <a:gd name="connsiteX5" fmla="*/ 2959624 w 3766782"/>
              <a:gd name="connsiteY5" fmla="*/ 2983181 h 6019801"/>
              <a:gd name="connsiteX6" fmla="*/ 775514 w 3766782"/>
              <a:gd name="connsiteY6" fmla="*/ 819639 h 601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6782" h="6019801">
                <a:moveTo>
                  <a:pt x="0" y="230759"/>
                </a:moveTo>
                <a:lnTo>
                  <a:pt x="2842700" y="3125281"/>
                </a:lnTo>
                <a:lnTo>
                  <a:pt x="0" y="6019801"/>
                </a:lnTo>
                <a:close/>
                <a:moveTo>
                  <a:pt x="1562396" y="0"/>
                </a:moveTo>
                <a:lnTo>
                  <a:pt x="3766782" y="2183627"/>
                </a:lnTo>
                <a:lnTo>
                  <a:pt x="2959624" y="2983181"/>
                </a:lnTo>
                <a:lnTo>
                  <a:pt x="775514" y="8196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F1AD7-0F16-4390-8EA9-99A5EC7499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25218" y="419101"/>
            <a:ext cx="3766782" cy="6019801"/>
          </a:xfrm>
          <a:custGeom>
            <a:avLst/>
            <a:gdLst>
              <a:gd name="connsiteX0" fmla="*/ 807158 w 3766782"/>
              <a:gd name="connsiteY0" fmla="*/ 3036620 h 6019801"/>
              <a:gd name="connsiteX1" fmla="*/ 2991268 w 3766782"/>
              <a:gd name="connsiteY1" fmla="*/ 5200162 h 6019801"/>
              <a:gd name="connsiteX2" fmla="*/ 2204386 w 3766782"/>
              <a:gd name="connsiteY2" fmla="*/ 6019801 h 6019801"/>
              <a:gd name="connsiteX3" fmla="*/ 0 w 3766782"/>
              <a:gd name="connsiteY3" fmla="*/ 3836174 h 6019801"/>
              <a:gd name="connsiteX4" fmla="*/ 3766782 w 3766782"/>
              <a:gd name="connsiteY4" fmla="*/ 0 h 6019801"/>
              <a:gd name="connsiteX5" fmla="*/ 3766782 w 3766782"/>
              <a:gd name="connsiteY5" fmla="*/ 5789042 h 6019801"/>
              <a:gd name="connsiteX6" fmla="*/ 924082 w 3766782"/>
              <a:gd name="connsiteY6" fmla="*/ 2894520 h 601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6782" h="6019801">
                <a:moveTo>
                  <a:pt x="807158" y="3036620"/>
                </a:moveTo>
                <a:lnTo>
                  <a:pt x="2991268" y="5200162"/>
                </a:lnTo>
                <a:lnTo>
                  <a:pt x="2204386" y="6019801"/>
                </a:lnTo>
                <a:lnTo>
                  <a:pt x="0" y="3836174"/>
                </a:lnTo>
                <a:close/>
                <a:moveTo>
                  <a:pt x="3766782" y="0"/>
                </a:moveTo>
                <a:lnTo>
                  <a:pt x="3766782" y="5789042"/>
                </a:lnTo>
                <a:lnTo>
                  <a:pt x="924082" y="28945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4A910-A48E-4D24-AD07-6B455FDB89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000" y="874486"/>
            <a:ext cx="2292902" cy="5109028"/>
          </a:xfrm>
          <a:custGeom>
            <a:avLst/>
            <a:gdLst>
              <a:gd name="connsiteX0" fmla="*/ 0 w 2292902"/>
              <a:gd name="connsiteY0" fmla="*/ 0 h 5109028"/>
              <a:gd name="connsiteX1" fmla="*/ 2292902 w 2292902"/>
              <a:gd name="connsiteY1" fmla="*/ 0 h 5109028"/>
              <a:gd name="connsiteX2" fmla="*/ 2292902 w 2292902"/>
              <a:gd name="connsiteY2" fmla="*/ 5109028 h 5109028"/>
              <a:gd name="connsiteX3" fmla="*/ 0 w 2292902"/>
              <a:gd name="connsiteY3" fmla="*/ 5109028 h 510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902" h="5109028">
                <a:moveTo>
                  <a:pt x="0" y="0"/>
                </a:moveTo>
                <a:lnTo>
                  <a:pt x="2292902" y="0"/>
                </a:lnTo>
                <a:lnTo>
                  <a:pt x="2292902" y="5109028"/>
                </a:lnTo>
                <a:lnTo>
                  <a:pt x="0" y="51090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8259D1-ADAC-4B49-B986-7C2BD5709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91098" y="874486"/>
            <a:ext cx="2292902" cy="5109028"/>
          </a:xfrm>
          <a:custGeom>
            <a:avLst/>
            <a:gdLst>
              <a:gd name="connsiteX0" fmla="*/ 0 w 2292902"/>
              <a:gd name="connsiteY0" fmla="*/ 0 h 5109028"/>
              <a:gd name="connsiteX1" fmla="*/ 2292902 w 2292902"/>
              <a:gd name="connsiteY1" fmla="*/ 0 h 5109028"/>
              <a:gd name="connsiteX2" fmla="*/ 2292902 w 2292902"/>
              <a:gd name="connsiteY2" fmla="*/ 5109028 h 5109028"/>
              <a:gd name="connsiteX3" fmla="*/ 0 w 2292902"/>
              <a:gd name="connsiteY3" fmla="*/ 5109028 h 510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902" h="5109028">
                <a:moveTo>
                  <a:pt x="0" y="0"/>
                </a:moveTo>
                <a:lnTo>
                  <a:pt x="2292902" y="0"/>
                </a:lnTo>
                <a:lnTo>
                  <a:pt x="2292902" y="5109028"/>
                </a:lnTo>
                <a:lnTo>
                  <a:pt x="0" y="51090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E59C66-FD40-4A57-B0D9-8D619DC90B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00902" y="874486"/>
            <a:ext cx="4485268" cy="1524000"/>
          </a:xfrm>
          <a:custGeom>
            <a:avLst/>
            <a:gdLst>
              <a:gd name="connsiteX0" fmla="*/ 0 w 4485268"/>
              <a:gd name="connsiteY0" fmla="*/ 0 h 1524000"/>
              <a:gd name="connsiteX1" fmla="*/ 4485268 w 4485268"/>
              <a:gd name="connsiteY1" fmla="*/ 0 h 1524000"/>
              <a:gd name="connsiteX2" fmla="*/ 4485268 w 4485268"/>
              <a:gd name="connsiteY2" fmla="*/ 1524000 h 1524000"/>
              <a:gd name="connsiteX3" fmla="*/ 0 w 4485268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5268" h="1524000">
                <a:moveTo>
                  <a:pt x="0" y="0"/>
                </a:moveTo>
                <a:lnTo>
                  <a:pt x="4485268" y="0"/>
                </a:lnTo>
                <a:lnTo>
                  <a:pt x="4485268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03E3AA-2170-4F27-BC85-4C3EB497C7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828" y="4459514"/>
            <a:ext cx="4485268" cy="1524000"/>
          </a:xfrm>
          <a:custGeom>
            <a:avLst/>
            <a:gdLst>
              <a:gd name="connsiteX0" fmla="*/ 0 w 4485268"/>
              <a:gd name="connsiteY0" fmla="*/ 0 h 1524000"/>
              <a:gd name="connsiteX1" fmla="*/ 4485268 w 4485268"/>
              <a:gd name="connsiteY1" fmla="*/ 0 h 1524000"/>
              <a:gd name="connsiteX2" fmla="*/ 4485268 w 4485268"/>
              <a:gd name="connsiteY2" fmla="*/ 1524000 h 1524000"/>
              <a:gd name="connsiteX3" fmla="*/ 0 w 4485268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5268" h="1524000">
                <a:moveTo>
                  <a:pt x="0" y="0"/>
                </a:moveTo>
                <a:lnTo>
                  <a:pt x="4485268" y="0"/>
                </a:lnTo>
                <a:lnTo>
                  <a:pt x="4485268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8FF603-D882-469A-849A-D829434CB9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86171" y="874486"/>
            <a:ext cx="2104926" cy="1524000"/>
          </a:xfrm>
          <a:custGeom>
            <a:avLst/>
            <a:gdLst>
              <a:gd name="connsiteX0" fmla="*/ 0 w 2104926"/>
              <a:gd name="connsiteY0" fmla="*/ 0 h 1524000"/>
              <a:gd name="connsiteX1" fmla="*/ 2104926 w 2104926"/>
              <a:gd name="connsiteY1" fmla="*/ 0 h 1524000"/>
              <a:gd name="connsiteX2" fmla="*/ 2104926 w 2104926"/>
              <a:gd name="connsiteY2" fmla="*/ 1524000 h 1524000"/>
              <a:gd name="connsiteX3" fmla="*/ 0 w 2104926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4926" h="1524000">
                <a:moveTo>
                  <a:pt x="0" y="0"/>
                </a:moveTo>
                <a:lnTo>
                  <a:pt x="2104926" y="0"/>
                </a:lnTo>
                <a:lnTo>
                  <a:pt x="2104926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801A90-8794-4A72-B2F4-3F63118D1B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0902" y="4459514"/>
            <a:ext cx="2104926" cy="1524000"/>
          </a:xfrm>
          <a:custGeom>
            <a:avLst/>
            <a:gdLst>
              <a:gd name="connsiteX0" fmla="*/ 0 w 2104926"/>
              <a:gd name="connsiteY0" fmla="*/ 0 h 1524000"/>
              <a:gd name="connsiteX1" fmla="*/ 2104926 w 2104926"/>
              <a:gd name="connsiteY1" fmla="*/ 0 h 1524000"/>
              <a:gd name="connsiteX2" fmla="*/ 2104926 w 2104926"/>
              <a:gd name="connsiteY2" fmla="*/ 1524000 h 1524000"/>
              <a:gd name="connsiteX3" fmla="*/ 0 w 2104926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4926" h="1524000">
                <a:moveTo>
                  <a:pt x="0" y="0"/>
                </a:moveTo>
                <a:lnTo>
                  <a:pt x="2104926" y="0"/>
                </a:lnTo>
                <a:lnTo>
                  <a:pt x="2104926" y="1524000"/>
                </a:lnTo>
                <a:lnTo>
                  <a:pt x="0" y="15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4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893BFE-2DFA-4254-826A-771E9EDC14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2500" y="0"/>
            <a:ext cx="2190750" cy="1714500"/>
          </a:xfrm>
          <a:custGeom>
            <a:avLst/>
            <a:gdLst>
              <a:gd name="connsiteX0" fmla="*/ 0 w 2190750"/>
              <a:gd name="connsiteY0" fmla="*/ 0 h 1714500"/>
              <a:gd name="connsiteX1" fmla="*/ 2190750 w 2190750"/>
              <a:gd name="connsiteY1" fmla="*/ 0 h 1714500"/>
              <a:gd name="connsiteX2" fmla="*/ 2190750 w 2190750"/>
              <a:gd name="connsiteY2" fmla="*/ 937214 h 1714500"/>
              <a:gd name="connsiteX3" fmla="*/ 2178330 w 2190750"/>
              <a:gd name="connsiteY3" fmla="*/ 918672 h 1714500"/>
              <a:gd name="connsiteX4" fmla="*/ 2126557 w 2190750"/>
              <a:gd name="connsiteY4" fmla="*/ 870165 h 1714500"/>
              <a:gd name="connsiteX5" fmla="*/ 1930587 w 2190750"/>
              <a:gd name="connsiteY5" fmla="*/ 754429 h 1714500"/>
              <a:gd name="connsiteX6" fmla="*/ 1707233 w 2190750"/>
              <a:gd name="connsiteY6" fmla="*/ 616144 h 1714500"/>
              <a:gd name="connsiteX7" fmla="*/ 1663589 w 2190750"/>
              <a:gd name="connsiteY7" fmla="*/ 514308 h 1714500"/>
              <a:gd name="connsiteX8" fmla="*/ 1726060 w 2190750"/>
              <a:gd name="connsiteY8" fmla="*/ 386799 h 1714500"/>
              <a:gd name="connsiteX9" fmla="*/ 1886087 w 2190750"/>
              <a:gd name="connsiteY9" fmla="*/ 332031 h 1714500"/>
              <a:gd name="connsiteX10" fmla="*/ 2045687 w 2190750"/>
              <a:gd name="connsiteY10" fmla="*/ 386799 h 1714500"/>
              <a:gd name="connsiteX11" fmla="*/ 2138537 w 2190750"/>
              <a:gd name="connsiteY11" fmla="*/ 561375 h 1714500"/>
              <a:gd name="connsiteX12" fmla="*/ 2146239 w 2190750"/>
              <a:gd name="connsiteY12" fmla="*/ 563086 h 1714500"/>
              <a:gd name="connsiteX13" fmla="*/ 2159075 w 2190750"/>
              <a:gd name="connsiteY13" fmla="*/ 559663 h 1714500"/>
              <a:gd name="connsiteX14" fmla="*/ 2163354 w 2190750"/>
              <a:gd name="connsiteY14" fmla="*/ 497193 h 1714500"/>
              <a:gd name="connsiteX15" fmla="*/ 2166777 w 2190750"/>
              <a:gd name="connsiteY15" fmla="*/ 421030 h 1714500"/>
              <a:gd name="connsiteX16" fmla="*/ 2159931 w 2190750"/>
              <a:gd name="connsiteY16" fmla="*/ 355992 h 1714500"/>
              <a:gd name="connsiteX17" fmla="*/ 2064942 w 2190750"/>
              <a:gd name="connsiteY17" fmla="*/ 305502 h 1714500"/>
              <a:gd name="connsiteX18" fmla="*/ 1914328 w 2190750"/>
              <a:gd name="connsiteY18" fmla="*/ 285820 h 1714500"/>
              <a:gd name="connsiteX19" fmla="*/ 1661878 w 2190750"/>
              <a:gd name="connsiteY19" fmla="*/ 368401 h 1714500"/>
              <a:gd name="connsiteX20" fmla="*/ 1567744 w 2190750"/>
              <a:gd name="connsiteY20" fmla="*/ 569932 h 1714500"/>
              <a:gd name="connsiteX21" fmla="*/ 1594272 w 2190750"/>
              <a:gd name="connsiteY21" fmla="*/ 685460 h 1714500"/>
              <a:gd name="connsiteX22" fmla="*/ 1702098 w 2190750"/>
              <a:gd name="connsiteY22" fmla="*/ 806978 h 1714500"/>
              <a:gd name="connsiteX23" fmla="*/ 1893789 w 2190750"/>
              <a:gd name="connsiteY23" fmla="*/ 918655 h 1714500"/>
              <a:gd name="connsiteX24" fmla="*/ 2089759 w 2190750"/>
              <a:gd name="connsiteY24" fmla="*/ 1052582 h 1714500"/>
              <a:gd name="connsiteX25" fmla="*/ 2138537 w 2190750"/>
              <a:gd name="connsiteY25" fmla="*/ 1179235 h 1714500"/>
              <a:gd name="connsiteX26" fmla="*/ 2106446 w 2190750"/>
              <a:gd name="connsiteY26" fmla="*/ 1283210 h 1714500"/>
              <a:gd name="connsiteX27" fmla="*/ 2017447 w 2190750"/>
              <a:gd name="connsiteY27" fmla="*/ 1364935 h 1714500"/>
              <a:gd name="connsiteX28" fmla="*/ 1892934 w 2190750"/>
              <a:gd name="connsiteY28" fmla="*/ 1393175 h 1714500"/>
              <a:gd name="connsiteX29" fmla="*/ 1695252 w 2190750"/>
              <a:gd name="connsiteY29" fmla="*/ 1310166 h 1714500"/>
              <a:gd name="connsiteX30" fmla="*/ 1597695 w 2190750"/>
              <a:gd name="connsiteY30" fmla="*/ 1121899 h 1714500"/>
              <a:gd name="connsiteX31" fmla="*/ 1591277 w 2190750"/>
              <a:gd name="connsiteY31" fmla="*/ 1100933 h 1714500"/>
              <a:gd name="connsiteX32" fmla="*/ 1578869 w 2190750"/>
              <a:gd name="connsiteY32" fmla="*/ 1095370 h 1714500"/>
              <a:gd name="connsiteX33" fmla="*/ 1566032 w 2190750"/>
              <a:gd name="connsiteY33" fmla="*/ 1101361 h 1714500"/>
              <a:gd name="connsiteX34" fmla="*/ 1560042 w 2190750"/>
              <a:gd name="connsiteY34" fmla="*/ 1148427 h 1714500"/>
              <a:gd name="connsiteX35" fmla="*/ 1547205 w 2190750"/>
              <a:gd name="connsiteY35" fmla="*/ 1314445 h 1714500"/>
              <a:gd name="connsiteX36" fmla="*/ 1545494 w 2190750"/>
              <a:gd name="connsiteY36" fmla="*/ 1338407 h 1714500"/>
              <a:gd name="connsiteX37" fmla="*/ 1559186 w 2190750"/>
              <a:gd name="connsiteY37" fmla="*/ 1367502 h 1714500"/>
              <a:gd name="connsiteX38" fmla="*/ 1635349 w 2190750"/>
              <a:gd name="connsiteY38" fmla="*/ 1403444 h 1714500"/>
              <a:gd name="connsiteX39" fmla="*/ 1856991 w 2190750"/>
              <a:gd name="connsiteY39" fmla="*/ 1440242 h 1714500"/>
              <a:gd name="connsiteX40" fmla="*/ 2070076 w 2190750"/>
              <a:gd name="connsiteY40" fmla="*/ 1399553 h 1714500"/>
              <a:gd name="connsiteX41" fmla="*/ 2142281 w 2190750"/>
              <a:gd name="connsiteY41" fmla="*/ 1348906 h 1714500"/>
              <a:gd name="connsiteX42" fmla="*/ 2190750 w 2190750"/>
              <a:gd name="connsiteY42" fmla="*/ 1287539 h 1714500"/>
              <a:gd name="connsiteX43" fmla="*/ 2190750 w 2190750"/>
              <a:gd name="connsiteY43" fmla="*/ 1714500 h 1714500"/>
              <a:gd name="connsiteX44" fmla="*/ 0 w 2190750"/>
              <a:gd name="connsiteY44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90750" h="1714500">
                <a:moveTo>
                  <a:pt x="0" y="0"/>
                </a:moveTo>
                <a:lnTo>
                  <a:pt x="2190750" y="0"/>
                </a:lnTo>
                <a:lnTo>
                  <a:pt x="2190750" y="937214"/>
                </a:lnTo>
                <a:lnTo>
                  <a:pt x="2178330" y="918672"/>
                </a:lnTo>
                <a:cubicBezTo>
                  <a:pt x="2163497" y="901325"/>
                  <a:pt x="2146240" y="885156"/>
                  <a:pt x="2126557" y="870165"/>
                </a:cubicBezTo>
                <a:cubicBezTo>
                  <a:pt x="2087192" y="840182"/>
                  <a:pt x="2021868" y="801603"/>
                  <a:pt x="1930587" y="754429"/>
                </a:cubicBezTo>
                <a:cubicBezTo>
                  <a:pt x="1810780" y="693046"/>
                  <a:pt x="1736329" y="646951"/>
                  <a:pt x="1707233" y="616144"/>
                </a:cubicBezTo>
                <a:cubicBezTo>
                  <a:pt x="1678137" y="585336"/>
                  <a:pt x="1663589" y="551391"/>
                  <a:pt x="1663589" y="514308"/>
                </a:cubicBezTo>
                <a:cubicBezTo>
                  <a:pt x="1663589" y="465815"/>
                  <a:pt x="1684413" y="423312"/>
                  <a:pt x="1726060" y="386799"/>
                </a:cubicBezTo>
                <a:cubicBezTo>
                  <a:pt x="1767707" y="350287"/>
                  <a:pt x="1821049" y="332031"/>
                  <a:pt x="1886087" y="332031"/>
                </a:cubicBezTo>
                <a:cubicBezTo>
                  <a:pt x="1948843" y="332031"/>
                  <a:pt x="2002043" y="350287"/>
                  <a:pt x="2045687" y="386799"/>
                </a:cubicBezTo>
                <a:cubicBezTo>
                  <a:pt x="2089331" y="423312"/>
                  <a:pt x="2120281" y="481504"/>
                  <a:pt x="2138537" y="561375"/>
                </a:cubicBezTo>
                <a:lnTo>
                  <a:pt x="2146239" y="563086"/>
                </a:lnTo>
                <a:cubicBezTo>
                  <a:pt x="2149662" y="563086"/>
                  <a:pt x="2153941" y="561945"/>
                  <a:pt x="2159075" y="559663"/>
                </a:cubicBezTo>
                <a:cubicBezTo>
                  <a:pt x="2160787" y="550535"/>
                  <a:pt x="2162213" y="529712"/>
                  <a:pt x="2163354" y="497193"/>
                </a:cubicBezTo>
                <a:lnTo>
                  <a:pt x="2166777" y="421030"/>
                </a:lnTo>
                <a:cubicBezTo>
                  <a:pt x="2166777" y="415325"/>
                  <a:pt x="2164495" y="393646"/>
                  <a:pt x="2159931" y="355992"/>
                </a:cubicBezTo>
                <a:cubicBezTo>
                  <a:pt x="2127412" y="332601"/>
                  <a:pt x="2095749" y="315771"/>
                  <a:pt x="2064942" y="305502"/>
                </a:cubicBezTo>
                <a:cubicBezTo>
                  <a:pt x="2022724" y="292380"/>
                  <a:pt x="1972519" y="285820"/>
                  <a:pt x="1914328" y="285820"/>
                </a:cubicBezTo>
                <a:cubicBezTo>
                  <a:pt x="1808783" y="285820"/>
                  <a:pt x="1724633" y="313346"/>
                  <a:pt x="1661878" y="368401"/>
                </a:cubicBezTo>
                <a:cubicBezTo>
                  <a:pt x="1599122" y="423455"/>
                  <a:pt x="1567744" y="490632"/>
                  <a:pt x="1567744" y="569932"/>
                </a:cubicBezTo>
                <a:cubicBezTo>
                  <a:pt x="1567744" y="613862"/>
                  <a:pt x="1576587" y="652371"/>
                  <a:pt x="1594272" y="685460"/>
                </a:cubicBezTo>
                <a:cubicBezTo>
                  <a:pt x="1618234" y="728248"/>
                  <a:pt x="1654176" y="768754"/>
                  <a:pt x="1702098" y="806978"/>
                </a:cubicBezTo>
                <a:cubicBezTo>
                  <a:pt x="1731765" y="830369"/>
                  <a:pt x="1795662" y="867595"/>
                  <a:pt x="1893789" y="918655"/>
                </a:cubicBezTo>
                <a:cubicBezTo>
                  <a:pt x="1991917" y="969716"/>
                  <a:pt x="2057240" y="1014358"/>
                  <a:pt x="2089759" y="1052582"/>
                </a:cubicBezTo>
                <a:cubicBezTo>
                  <a:pt x="2122278" y="1090806"/>
                  <a:pt x="2138537" y="1133024"/>
                  <a:pt x="2138537" y="1179235"/>
                </a:cubicBezTo>
                <a:cubicBezTo>
                  <a:pt x="2138537" y="1212895"/>
                  <a:pt x="2127840" y="1247553"/>
                  <a:pt x="2106446" y="1283210"/>
                </a:cubicBezTo>
                <a:cubicBezTo>
                  <a:pt x="2085052" y="1318867"/>
                  <a:pt x="2055386" y="1346108"/>
                  <a:pt x="2017447" y="1364935"/>
                </a:cubicBezTo>
                <a:cubicBezTo>
                  <a:pt x="1979508" y="1383762"/>
                  <a:pt x="1938004" y="1393175"/>
                  <a:pt x="1892934" y="1393175"/>
                </a:cubicBezTo>
                <a:cubicBezTo>
                  <a:pt x="1819338" y="1393175"/>
                  <a:pt x="1753444" y="1365506"/>
                  <a:pt x="1695252" y="1310166"/>
                </a:cubicBezTo>
                <a:cubicBezTo>
                  <a:pt x="1636490" y="1254827"/>
                  <a:pt x="1603971" y="1192071"/>
                  <a:pt x="1597695" y="1121899"/>
                </a:cubicBezTo>
                <a:cubicBezTo>
                  <a:pt x="1596554" y="1111630"/>
                  <a:pt x="1594415" y="1104641"/>
                  <a:pt x="1591277" y="1100933"/>
                </a:cubicBezTo>
                <a:cubicBezTo>
                  <a:pt x="1588139" y="1097224"/>
                  <a:pt x="1584003" y="1095370"/>
                  <a:pt x="1578869" y="1095370"/>
                </a:cubicBezTo>
                <a:cubicBezTo>
                  <a:pt x="1572593" y="1095370"/>
                  <a:pt x="1568314" y="1097367"/>
                  <a:pt x="1566032" y="1101361"/>
                </a:cubicBezTo>
                <a:cubicBezTo>
                  <a:pt x="1563180" y="1105925"/>
                  <a:pt x="1561183" y="1121614"/>
                  <a:pt x="1560042" y="1148427"/>
                </a:cubicBezTo>
                <a:cubicBezTo>
                  <a:pt x="1559471" y="1191786"/>
                  <a:pt x="1555193" y="1247125"/>
                  <a:pt x="1547205" y="1314445"/>
                </a:cubicBezTo>
                <a:cubicBezTo>
                  <a:pt x="1546064" y="1324144"/>
                  <a:pt x="1545494" y="1332131"/>
                  <a:pt x="1545494" y="1338407"/>
                </a:cubicBezTo>
                <a:cubicBezTo>
                  <a:pt x="1545494" y="1348676"/>
                  <a:pt x="1550058" y="1358374"/>
                  <a:pt x="1559186" y="1367502"/>
                </a:cubicBezTo>
                <a:cubicBezTo>
                  <a:pt x="1568314" y="1376631"/>
                  <a:pt x="1593702" y="1388611"/>
                  <a:pt x="1635349" y="1403444"/>
                </a:cubicBezTo>
                <a:cubicBezTo>
                  <a:pt x="1706092" y="1427976"/>
                  <a:pt x="1779973" y="1440242"/>
                  <a:pt x="1856991" y="1440242"/>
                </a:cubicBezTo>
                <a:cubicBezTo>
                  <a:pt x="1945420" y="1440242"/>
                  <a:pt x="2016449" y="1426679"/>
                  <a:pt x="2070076" y="1399553"/>
                </a:cubicBezTo>
                <a:cubicBezTo>
                  <a:pt x="2096890" y="1385990"/>
                  <a:pt x="2120958" y="1369108"/>
                  <a:pt x="2142281" y="1348906"/>
                </a:cubicBezTo>
                <a:lnTo>
                  <a:pt x="2190750" y="1287539"/>
                </a:lnTo>
                <a:lnTo>
                  <a:pt x="2190750" y="17145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BACFF7-640E-433A-AD71-0C06FAA0DB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2499" y="1714499"/>
            <a:ext cx="2190750" cy="1714500"/>
          </a:xfrm>
          <a:custGeom>
            <a:avLst/>
            <a:gdLst>
              <a:gd name="connsiteX0" fmla="*/ 0 w 2190750"/>
              <a:gd name="connsiteY0" fmla="*/ 0 h 1714500"/>
              <a:gd name="connsiteX1" fmla="*/ 2190750 w 2190750"/>
              <a:gd name="connsiteY1" fmla="*/ 0 h 1714500"/>
              <a:gd name="connsiteX2" fmla="*/ 2190750 w 2190750"/>
              <a:gd name="connsiteY2" fmla="*/ 1714500 h 1714500"/>
              <a:gd name="connsiteX3" fmla="*/ 0 w 2190750"/>
              <a:gd name="connsiteY3" fmla="*/ 1714500 h 1714500"/>
              <a:gd name="connsiteX4" fmla="*/ 0 w 2190750"/>
              <a:gd name="connsiteY4" fmla="*/ 646284 h 1714500"/>
              <a:gd name="connsiteX5" fmla="*/ 78553 w 2190750"/>
              <a:gd name="connsiteY5" fmla="*/ 845031 h 1714500"/>
              <a:gd name="connsiteX6" fmla="*/ 193011 w 2190750"/>
              <a:gd name="connsiteY6" fmla="*/ 1113740 h 1714500"/>
              <a:gd name="connsiteX7" fmla="*/ 331377 w 2190750"/>
              <a:gd name="connsiteY7" fmla="*/ 1452622 h 1714500"/>
              <a:gd name="connsiteX8" fmla="*/ 370514 w 2190750"/>
              <a:gd name="connsiteY8" fmla="*/ 1451766 h 1714500"/>
              <a:gd name="connsiteX9" fmla="*/ 437037 w 2190750"/>
              <a:gd name="connsiteY9" fmla="*/ 1331959 h 1714500"/>
              <a:gd name="connsiteX10" fmla="*/ 503572 w 2190750"/>
              <a:gd name="connsiteY10" fmla="*/ 1196749 h 1714500"/>
              <a:gd name="connsiteX11" fmla="*/ 608484 w 2190750"/>
              <a:gd name="connsiteY11" fmla="*/ 976818 h 1714500"/>
              <a:gd name="connsiteX12" fmla="*/ 618713 w 2190750"/>
              <a:gd name="connsiteY12" fmla="*/ 959703 h 1714500"/>
              <a:gd name="connsiteX13" fmla="*/ 795280 w 2190750"/>
              <a:gd name="connsiteY13" fmla="*/ 1331959 h 1714500"/>
              <a:gd name="connsiteX14" fmla="*/ 844366 w 2190750"/>
              <a:gd name="connsiteY14" fmla="*/ 1451766 h 1714500"/>
              <a:gd name="connsiteX15" fmla="*/ 860840 w 2190750"/>
              <a:gd name="connsiteY15" fmla="*/ 1452622 h 1714500"/>
              <a:gd name="connsiteX16" fmla="*/ 880616 w 2190750"/>
              <a:gd name="connsiteY16" fmla="*/ 1450910 h 1714500"/>
              <a:gd name="connsiteX17" fmla="*/ 917333 w 2190750"/>
              <a:gd name="connsiteY17" fmla="*/ 1353354 h 1714500"/>
              <a:gd name="connsiteX18" fmla="*/ 1009568 w 2190750"/>
              <a:gd name="connsiteY18" fmla="*/ 1096625 h 1714500"/>
              <a:gd name="connsiteX19" fmla="*/ 1133400 w 2190750"/>
              <a:gd name="connsiteY19" fmla="*/ 770580 h 1714500"/>
              <a:gd name="connsiteX20" fmla="*/ 1142786 w 2190750"/>
              <a:gd name="connsiteY20" fmla="*/ 745763 h 1714500"/>
              <a:gd name="connsiteX21" fmla="*/ 1156452 w 2190750"/>
              <a:gd name="connsiteY21" fmla="*/ 711532 h 1714500"/>
              <a:gd name="connsiteX22" fmla="*/ 1170973 w 2190750"/>
              <a:gd name="connsiteY22" fmla="*/ 674734 h 1714500"/>
              <a:gd name="connsiteX23" fmla="*/ 1194025 w 2190750"/>
              <a:gd name="connsiteY23" fmla="*/ 615687 h 1714500"/>
              <a:gd name="connsiteX24" fmla="*/ 1247831 w 2190750"/>
              <a:gd name="connsiteY24" fmla="*/ 461649 h 1714500"/>
              <a:gd name="connsiteX25" fmla="*/ 1278278 w 2190750"/>
              <a:gd name="connsiteY25" fmla="*/ 396612 h 1714500"/>
              <a:gd name="connsiteX26" fmla="*/ 1301430 w 2190750"/>
              <a:gd name="connsiteY26" fmla="*/ 374362 h 1714500"/>
              <a:gd name="connsiteX27" fmla="*/ 1378201 w 2190750"/>
              <a:gd name="connsiteY27" fmla="*/ 340131 h 1714500"/>
              <a:gd name="connsiteX28" fmla="*/ 1379913 w 2190750"/>
              <a:gd name="connsiteY28" fmla="*/ 322160 h 1714500"/>
              <a:gd name="connsiteX29" fmla="*/ 1379057 w 2190750"/>
              <a:gd name="connsiteY29" fmla="*/ 313603 h 1714500"/>
              <a:gd name="connsiteX30" fmla="*/ 1353384 w 2190750"/>
              <a:gd name="connsiteY30" fmla="*/ 311891 h 1714500"/>
              <a:gd name="connsiteX31" fmla="*/ 1289202 w 2190750"/>
              <a:gd name="connsiteY31" fmla="*/ 311891 h 1714500"/>
              <a:gd name="connsiteX32" fmla="*/ 1214751 w 2190750"/>
              <a:gd name="connsiteY32" fmla="*/ 312747 h 1714500"/>
              <a:gd name="connsiteX33" fmla="*/ 1148857 w 2190750"/>
              <a:gd name="connsiteY33" fmla="*/ 311035 h 1714500"/>
              <a:gd name="connsiteX34" fmla="*/ 1103502 w 2190750"/>
              <a:gd name="connsiteY34" fmla="*/ 312747 h 1714500"/>
              <a:gd name="connsiteX35" fmla="*/ 1102646 w 2190750"/>
              <a:gd name="connsiteY35" fmla="*/ 318737 h 1714500"/>
              <a:gd name="connsiteX36" fmla="*/ 1105213 w 2190750"/>
              <a:gd name="connsiteY36" fmla="*/ 334997 h 1714500"/>
              <a:gd name="connsiteX37" fmla="*/ 1118905 w 2190750"/>
              <a:gd name="connsiteY37" fmla="*/ 342699 h 1714500"/>
              <a:gd name="connsiteX38" fmla="*/ 1203626 w 2190750"/>
              <a:gd name="connsiteY38" fmla="*/ 369655 h 1714500"/>
              <a:gd name="connsiteX39" fmla="*/ 1215606 w 2190750"/>
              <a:gd name="connsiteY39" fmla="*/ 391477 h 1714500"/>
              <a:gd name="connsiteX40" fmla="*/ 1213039 w 2190750"/>
              <a:gd name="connsiteY40" fmla="*/ 405169 h 1714500"/>
              <a:gd name="connsiteX41" fmla="*/ 1210472 w 2190750"/>
              <a:gd name="connsiteY41" fmla="*/ 418861 h 1714500"/>
              <a:gd name="connsiteX42" fmla="*/ 1185655 w 2190750"/>
              <a:gd name="connsiteY42" fmla="*/ 512995 h 1714500"/>
              <a:gd name="connsiteX43" fmla="*/ 1086533 w 2190750"/>
              <a:gd name="connsiteY43" fmla="*/ 795397 h 1714500"/>
              <a:gd name="connsiteX44" fmla="*/ 1020733 w 2190750"/>
              <a:gd name="connsiteY44" fmla="*/ 961415 h 1714500"/>
              <a:gd name="connsiteX45" fmla="*/ 966058 w 2190750"/>
              <a:gd name="connsiteY45" fmla="*/ 1093202 h 1714500"/>
              <a:gd name="connsiteX46" fmla="*/ 913924 w 2190750"/>
              <a:gd name="connsiteY46" fmla="*/ 1229268 h 1714500"/>
              <a:gd name="connsiteX47" fmla="*/ 912225 w 2190750"/>
              <a:gd name="connsiteY47" fmla="*/ 1233547 h 1714500"/>
              <a:gd name="connsiteX48" fmla="*/ 899402 w 2190750"/>
              <a:gd name="connsiteY48" fmla="*/ 1274623 h 1714500"/>
              <a:gd name="connsiteX49" fmla="*/ 850196 w 2190750"/>
              <a:gd name="connsiteY49" fmla="*/ 1159096 h 1714500"/>
              <a:gd name="connsiteX50" fmla="*/ 814682 w 2190750"/>
              <a:gd name="connsiteY50" fmla="*/ 1082933 h 1714500"/>
              <a:gd name="connsiteX51" fmla="*/ 726539 w 2190750"/>
              <a:gd name="connsiteY51" fmla="*/ 878406 h 1714500"/>
              <a:gd name="connsiteX52" fmla="*/ 694875 w 2190750"/>
              <a:gd name="connsiteY52" fmla="*/ 806522 h 1714500"/>
              <a:gd name="connsiteX53" fmla="*/ 729855 w 2190750"/>
              <a:gd name="connsiteY53" fmla="*/ 725224 h 1714500"/>
              <a:gd name="connsiteX54" fmla="*/ 752038 w 2190750"/>
              <a:gd name="connsiteY54" fmla="*/ 673023 h 1714500"/>
              <a:gd name="connsiteX55" fmla="*/ 788728 w 2190750"/>
              <a:gd name="connsiteY55" fmla="*/ 578033 h 1714500"/>
              <a:gd name="connsiteX56" fmla="*/ 851012 w 2190750"/>
              <a:gd name="connsiteY56" fmla="*/ 439400 h 1714500"/>
              <a:gd name="connsiteX57" fmla="*/ 889534 w 2190750"/>
              <a:gd name="connsiteY57" fmla="*/ 393189 h 1714500"/>
              <a:gd name="connsiteX58" fmla="*/ 987105 w 2190750"/>
              <a:gd name="connsiteY58" fmla="*/ 358958 h 1714500"/>
              <a:gd name="connsiteX59" fmla="*/ 1020065 w 2190750"/>
              <a:gd name="connsiteY59" fmla="*/ 348689 h 1714500"/>
              <a:gd name="connsiteX60" fmla="*/ 1027339 w 2190750"/>
              <a:gd name="connsiteY60" fmla="*/ 333285 h 1714500"/>
              <a:gd name="connsiteX61" fmla="*/ 1020493 w 2190750"/>
              <a:gd name="connsiteY61" fmla="*/ 320449 h 1714500"/>
              <a:gd name="connsiteX62" fmla="*/ 999954 w 2190750"/>
              <a:gd name="connsiteY62" fmla="*/ 316170 h 1714500"/>
              <a:gd name="connsiteX63" fmla="*/ 940051 w 2190750"/>
              <a:gd name="connsiteY63" fmla="*/ 317026 h 1714500"/>
              <a:gd name="connsiteX64" fmla="*/ 904109 w 2190750"/>
              <a:gd name="connsiteY64" fmla="*/ 316170 h 1714500"/>
              <a:gd name="connsiteX65" fmla="*/ 845917 w 2190750"/>
              <a:gd name="connsiteY65" fmla="*/ 316170 h 1714500"/>
              <a:gd name="connsiteX66" fmla="*/ 726966 w 2190750"/>
              <a:gd name="connsiteY66" fmla="*/ 311891 h 1714500"/>
              <a:gd name="connsiteX67" fmla="*/ 711563 w 2190750"/>
              <a:gd name="connsiteY67" fmla="*/ 319593 h 1714500"/>
              <a:gd name="connsiteX68" fmla="*/ 707284 w 2190750"/>
              <a:gd name="connsiteY68" fmla="*/ 334141 h 1714500"/>
              <a:gd name="connsiteX69" fmla="*/ 708140 w 2190750"/>
              <a:gd name="connsiteY69" fmla="*/ 340987 h 1714500"/>
              <a:gd name="connsiteX70" fmla="*/ 723543 w 2190750"/>
              <a:gd name="connsiteY70" fmla="*/ 347833 h 1714500"/>
              <a:gd name="connsiteX71" fmla="*/ 741514 w 2190750"/>
              <a:gd name="connsiteY71" fmla="*/ 350400 h 1714500"/>
              <a:gd name="connsiteX72" fmla="*/ 791149 w 2190750"/>
              <a:gd name="connsiteY72" fmla="*/ 364093 h 1714500"/>
              <a:gd name="connsiteX73" fmla="*/ 805696 w 2190750"/>
              <a:gd name="connsiteY73" fmla="*/ 396612 h 1714500"/>
              <a:gd name="connsiteX74" fmla="*/ 776601 w 2190750"/>
              <a:gd name="connsiteY74" fmla="*/ 500159 h 1714500"/>
              <a:gd name="connsiteX75" fmla="*/ 667491 w 2190750"/>
              <a:gd name="connsiteY75" fmla="*/ 748330 h 1714500"/>
              <a:gd name="connsiteX76" fmla="*/ 579963 w 2190750"/>
              <a:gd name="connsiteY76" fmla="*/ 550649 h 1714500"/>
              <a:gd name="connsiteX77" fmla="*/ 513881 w 2190750"/>
              <a:gd name="connsiteY77" fmla="*/ 378641 h 1714500"/>
              <a:gd name="connsiteX78" fmla="*/ 522011 w 2190750"/>
              <a:gd name="connsiteY78" fmla="*/ 364948 h 1714500"/>
              <a:gd name="connsiteX79" fmla="*/ 580631 w 2190750"/>
              <a:gd name="connsiteY79" fmla="*/ 353824 h 1714500"/>
              <a:gd name="connsiteX80" fmla="*/ 629410 w 2190750"/>
              <a:gd name="connsiteY80" fmla="*/ 345266 h 1714500"/>
              <a:gd name="connsiteX81" fmla="*/ 632833 w 2190750"/>
              <a:gd name="connsiteY81" fmla="*/ 331574 h 1714500"/>
              <a:gd name="connsiteX82" fmla="*/ 626842 w 2190750"/>
              <a:gd name="connsiteY82" fmla="*/ 319165 h 1714500"/>
              <a:gd name="connsiteX83" fmla="*/ 608871 w 2190750"/>
              <a:gd name="connsiteY83" fmla="*/ 313603 h 1714500"/>
              <a:gd name="connsiteX84" fmla="*/ 595179 w 2190750"/>
              <a:gd name="connsiteY84" fmla="*/ 314458 h 1714500"/>
              <a:gd name="connsiteX85" fmla="*/ 572074 w 2190750"/>
              <a:gd name="connsiteY85" fmla="*/ 313603 h 1714500"/>
              <a:gd name="connsiteX86" fmla="*/ 491631 w 2190750"/>
              <a:gd name="connsiteY86" fmla="*/ 317882 h 1714500"/>
              <a:gd name="connsiteX87" fmla="*/ 447132 w 2190750"/>
              <a:gd name="connsiteY87" fmla="*/ 317882 h 1714500"/>
              <a:gd name="connsiteX88" fmla="*/ 405200 w 2190750"/>
              <a:gd name="connsiteY88" fmla="*/ 318711 h 1714500"/>
              <a:gd name="connsiteX89" fmla="*/ 358133 w 2190750"/>
              <a:gd name="connsiteY89" fmla="*/ 318711 h 1714500"/>
              <a:gd name="connsiteX90" fmla="*/ 330748 w 2190750"/>
              <a:gd name="connsiteY90" fmla="*/ 319553 h 1714500"/>
              <a:gd name="connsiteX91" fmla="*/ 276835 w 2190750"/>
              <a:gd name="connsiteY91" fmla="*/ 317882 h 1714500"/>
              <a:gd name="connsiteX92" fmla="*/ 238326 w 2190750"/>
              <a:gd name="connsiteY92" fmla="*/ 318711 h 1714500"/>
              <a:gd name="connsiteX93" fmla="*/ 230624 w 2190750"/>
              <a:gd name="connsiteY93" fmla="*/ 330410 h 1714500"/>
              <a:gd name="connsiteX94" fmla="*/ 237497 w 2190750"/>
              <a:gd name="connsiteY94" fmla="*/ 347940 h 1714500"/>
              <a:gd name="connsiteX95" fmla="*/ 255548 w 2190750"/>
              <a:gd name="connsiteY95" fmla="*/ 352112 h 1714500"/>
              <a:gd name="connsiteX96" fmla="*/ 346640 w 2190750"/>
              <a:gd name="connsiteY96" fmla="*/ 367536 h 1714500"/>
              <a:gd name="connsiteX97" fmla="*/ 395626 w 2190750"/>
              <a:gd name="connsiteY97" fmla="*/ 455820 h 1714500"/>
              <a:gd name="connsiteX98" fmla="*/ 440914 w 2190750"/>
              <a:gd name="connsiteY98" fmla="*/ 555235 h 1714500"/>
              <a:gd name="connsiteX99" fmla="*/ 560127 w 2190750"/>
              <a:gd name="connsiteY99" fmla="*/ 826310 h 1714500"/>
              <a:gd name="connsiteX100" fmla="*/ 560127 w 2190750"/>
              <a:gd name="connsiteY100" fmla="*/ 867585 h 1714500"/>
              <a:gd name="connsiteX101" fmla="*/ 578279 w 2190750"/>
              <a:gd name="connsiteY101" fmla="*/ 867585 h 1714500"/>
              <a:gd name="connsiteX102" fmla="*/ 587919 w 2190750"/>
              <a:gd name="connsiteY102" fmla="*/ 889504 h 1714500"/>
              <a:gd name="connsiteX103" fmla="*/ 594751 w 2190750"/>
              <a:gd name="connsiteY103" fmla="*/ 906646 h 1714500"/>
              <a:gd name="connsiteX104" fmla="*/ 522011 w 2190750"/>
              <a:gd name="connsiteY104" fmla="*/ 1071808 h 1714500"/>
              <a:gd name="connsiteX105" fmla="*/ 409051 w 2190750"/>
              <a:gd name="connsiteY105" fmla="*/ 1290027 h 1714500"/>
              <a:gd name="connsiteX106" fmla="*/ 398795 w 2190750"/>
              <a:gd name="connsiteY106" fmla="*/ 1267777 h 1714500"/>
              <a:gd name="connsiteX107" fmla="*/ 337220 w 2190750"/>
              <a:gd name="connsiteY107" fmla="*/ 1123154 h 1714500"/>
              <a:gd name="connsiteX108" fmla="*/ 276501 w 2190750"/>
              <a:gd name="connsiteY108" fmla="*/ 972540 h 1714500"/>
              <a:gd name="connsiteX109" fmla="*/ 246563 w 2190750"/>
              <a:gd name="connsiteY109" fmla="*/ 896377 h 1714500"/>
              <a:gd name="connsiteX110" fmla="*/ 118279 w 2190750"/>
              <a:gd name="connsiteY110" fmla="*/ 574610 h 1714500"/>
              <a:gd name="connsiteX111" fmla="*/ 64406 w 2190750"/>
              <a:gd name="connsiteY111" fmla="*/ 423996 h 1714500"/>
              <a:gd name="connsiteX112" fmla="*/ 51569 w 2190750"/>
              <a:gd name="connsiteY112" fmla="*/ 393189 h 1714500"/>
              <a:gd name="connsiteX113" fmla="*/ 46435 w 2190750"/>
              <a:gd name="connsiteY113" fmla="*/ 376929 h 1714500"/>
              <a:gd name="connsiteX114" fmla="*/ 49858 w 2190750"/>
              <a:gd name="connsiteY114" fmla="*/ 364093 h 1714500"/>
              <a:gd name="connsiteX115" fmla="*/ 66091 w 2190750"/>
              <a:gd name="connsiteY115" fmla="*/ 359814 h 1714500"/>
              <a:gd name="connsiteX116" fmla="*/ 147642 w 2190750"/>
              <a:gd name="connsiteY116" fmla="*/ 356391 h 1714500"/>
              <a:gd name="connsiteX117" fmla="*/ 149327 w 2190750"/>
              <a:gd name="connsiteY117" fmla="*/ 334141 h 1714500"/>
              <a:gd name="connsiteX118" fmla="*/ 148471 w 2190750"/>
              <a:gd name="connsiteY118" fmla="*/ 318737 h 1714500"/>
              <a:gd name="connsiteX119" fmla="*/ 13595 w 2190750"/>
              <a:gd name="connsiteY119" fmla="*/ 315314 h 1714500"/>
              <a:gd name="connsiteX120" fmla="*/ 0 w 2190750"/>
              <a:gd name="connsiteY120" fmla="*/ 315882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190750" h="1714500">
                <a:moveTo>
                  <a:pt x="0" y="0"/>
                </a:moveTo>
                <a:lnTo>
                  <a:pt x="2190750" y="0"/>
                </a:lnTo>
                <a:lnTo>
                  <a:pt x="2190750" y="1714500"/>
                </a:lnTo>
                <a:lnTo>
                  <a:pt x="0" y="1714500"/>
                </a:lnTo>
                <a:lnTo>
                  <a:pt x="0" y="646284"/>
                </a:lnTo>
                <a:lnTo>
                  <a:pt x="78553" y="845031"/>
                </a:lnTo>
                <a:lnTo>
                  <a:pt x="193011" y="1113740"/>
                </a:lnTo>
                <a:lnTo>
                  <a:pt x="331377" y="1452622"/>
                </a:lnTo>
                <a:lnTo>
                  <a:pt x="370514" y="1451766"/>
                </a:lnTo>
                <a:cubicBezTo>
                  <a:pt x="387576" y="1429516"/>
                  <a:pt x="409750" y="1389581"/>
                  <a:pt x="437037" y="1331959"/>
                </a:cubicBezTo>
                <a:lnTo>
                  <a:pt x="503572" y="1196749"/>
                </a:lnTo>
                <a:cubicBezTo>
                  <a:pt x="544506" y="1105468"/>
                  <a:pt x="579477" y="1032158"/>
                  <a:pt x="608484" y="976818"/>
                </a:cubicBezTo>
                <a:lnTo>
                  <a:pt x="618713" y="959703"/>
                </a:lnTo>
                <a:cubicBezTo>
                  <a:pt x="670968" y="1058401"/>
                  <a:pt x="729823" y="1182486"/>
                  <a:pt x="795280" y="1331959"/>
                </a:cubicBezTo>
                <a:cubicBezTo>
                  <a:pt x="820543" y="1390722"/>
                  <a:pt x="836905" y="1430657"/>
                  <a:pt x="844366" y="1451766"/>
                </a:cubicBezTo>
                <a:cubicBezTo>
                  <a:pt x="851506" y="1452337"/>
                  <a:pt x="856998" y="1452622"/>
                  <a:pt x="860840" y="1452622"/>
                </a:cubicBezTo>
                <a:cubicBezTo>
                  <a:pt x="865234" y="1452622"/>
                  <a:pt x="871826" y="1452051"/>
                  <a:pt x="880616" y="1450910"/>
                </a:cubicBezTo>
                <a:lnTo>
                  <a:pt x="917333" y="1353354"/>
                </a:lnTo>
                <a:lnTo>
                  <a:pt x="1009568" y="1096625"/>
                </a:lnTo>
                <a:cubicBezTo>
                  <a:pt x="1054549" y="983094"/>
                  <a:pt x="1095826" y="874412"/>
                  <a:pt x="1133400" y="770580"/>
                </a:cubicBezTo>
                <a:lnTo>
                  <a:pt x="1142786" y="745763"/>
                </a:lnTo>
                <a:lnTo>
                  <a:pt x="1156452" y="711532"/>
                </a:lnTo>
                <a:cubicBezTo>
                  <a:pt x="1163851" y="693846"/>
                  <a:pt x="1168691" y="681580"/>
                  <a:pt x="1170973" y="674734"/>
                </a:cubicBezTo>
                <a:cubicBezTo>
                  <a:pt x="1178942" y="650202"/>
                  <a:pt x="1186626" y="630520"/>
                  <a:pt x="1194025" y="615687"/>
                </a:cubicBezTo>
                <a:cubicBezTo>
                  <a:pt x="1228184" y="516418"/>
                  <a:pt x="1246120" y="465073"/>
                  <a:pt x="1247831" y="461649"/>
                </a:cubicBezTo>
                <a:cubicBezTo>
                  <a:pt x="1262700" y="426278"/>
                  <a:pt x="1272849" y="404599"/>
                  <a:pt x="1278278" y="396612"/>
                </a:cubicBezTo>
                <a:cubicBezTo>
                  <a:pt x="1283706" y="388624"/>
                  <a:pt x="1291424" y="381208"/>
                  <a:pt x="1301430" y="374362"/>
                </a:cubicBezTo>
                <a:cubicBezTo>
                  <a:pt x="1311436" y="367516"/>
                  <a:pt x="1337026" y="356105"/>
                  <a:pt x="1378201" y="340131"/>
                </a:cubicBezTo>
                <a:cubicBezTo>
                  <a:pt x="1379342" y="332144"/>
                  <a:pt x="1379913" y="326154"/>
                  <a:pt x="1379913" y="322160"/>
                </a:cubicBezTo>
                <a:lnTo>
                  <a:pt x="1379057" y="313603"/>
                </a:lnTo>
                <a:lnTo>
                  <a:pt x="1353384" y="311891"/>
                </a:lnTo>
                <a:lnTo>
                  <a:pt x="1289202" y="311891"/>
                </a:lnTo>
                <a:lnTo>
                  <a:pt x="1214751" y="312747"/>
                </a:lnTo>
                <a:lnTo>
                  <a:pt x="1148857" y="311035"/>
                </a:lnTo>
                <a:cubicBezTo>
                  <a:pt x="1142581" y="311035"/>
                  <a:pt x="1127463" y="311606"/>
                  <a:pt x="1103502" y="312747"/>
                </a:cubicBezTo>
                <a:lnTo>
                  <a:pt x="1102646" y="318737"/>
                </a:lnTo>
                <a:cubicBezTo>
                  <a:pt x="1102646" y="322731"/>
                  <a:pt x="1103502" y="328151"/>
                  <a:pt x="1105213" y="334997"/>
                </a:cubicBezTo>
                <a:cubicBezTo>
                  <a:pt x="1109777" y="338420"/>
                  <a:pt x="1114341" y="340987"/>
                  <a:pt x="1118905" y="342699"/>
                </a:cubicBezTo>
                <a:cubicBezTo>
                  <a:pt x="1167398" y="354109"/>
                  <a:pt x="1195639" y="363094"/>
                  <a:pt x="1203626" y="369655"/>
                </a:cubicBezTo>
                <a:cubicBezTo>
                  <a:pt x="1211613" y="376216"/>
                  <a:pt x="1215606" y="383490"/>
                  <a:pt x="1215606" y="391477"/>
                </a:cubicBezTo>
                <a:cubicBezTo>
                  <a:pt x="1215606" y="394330"/>
                  <a:pt x="1214751" y="398894"/>
                  <a:pt x="1213039" y="405169"/>
                </a:cubicBezTo>
                <a:lnTo>
                  <a:pt x="1210472" y="418861"/>
                </a:lnTo>
                <a:cubicBezTo>
                  <a:pt x="1204196" y="449098"/>
                  <a:pt x="1195924" y="480476"/>
                  <a:pt x="1185655" y="512995"/>
                </a:cubicBezTo>
                <a:lnTo>
                  <a:pt x="1086533" y="795397"/>
                </a:lnTo>
                <a:lnTo>
                  <a:pt x="1020733" y="961415"/>
                </a:lnTo>
                <a:cubicBezTo>
                  <a:pt x="1002504" y="1007626"/>
                  <a:pt x="984279" y="1051555"/>
                  <a:pt x="966058" y="1093202"/>
                </a:cubicBezTo>
                <a:lnTo>
                  <a:pt x="913924" y="1229268"/>
                </a:lnTo>
                <a:lnTo>
                  <a:pt x="912225" y="1233547"/>
                </a:lnTo>
                <a:lnTo>
                  <a:pt x="899402" y="1274623"/>
                </a:lnTo>
                <a:cubicBezTo>
                  <a:pt x="886281" y="1239252"/>
                  <a:pt x="869879" y="1200743"/>
                  <a:pt x="850196" y="1159096"/>
                </a:cubicBezTo>
                <a:cubicBezTo>
                  <a:pt x="830514" y="1117449"/>
                  <a:pt x="818675" y="1092061"/>
                  <a:pt x="814682" y="1082933"/>
                </a:cubicBezTo>
                <a:lnTo>
                  <a:pt x="726539" y="878406"/>
                </a:lnTo>
                <a:cubicBezTo>
                  <a:pt x="711705" y="845316"/>
                  <a:pt x="701151" y="821355"/>
                  <a:pt x="694875" y="806522"/>
                </a:cubicBezTo>
                <a:lnTo>
                  <a:pt x="729855" y="725224"/>
                </a:lnTo>
                <a:cubicBezTo>
                  <a:pt x="740667" y="703545"/>
                  <a:pt x="748062" y="686144"/>
                  <a:pt x="752038" y="673023"/>
                </a:cubicBezTo>
                <a:cubicBezTo>
                  <a:pt x="761709" y="651914"/>
                  <a:pt x="773940" y="620251"/>
                  <a:pt x="788728" y="578033"/>
                </a:cubicBezTo>
                <a:lnTo>
                  <a:pt x="851012" y="439400"/>
                </a:lnTo>
                <a:cubicBezTo>
                  <a:pt x="862422" y="419432"/>
                  <a:pt x="875263" y="404028"/>
                  <a:pt x="889534" y="393189"/>
                </a:cubicBezTo>
                <a:cubicBezTo>
                  <a:pt x="911214" y="377785"/>
                  <a:pt x="943737" y="366375"/>
                  <a:pt x="987105" y="358958"/>
                </a:cubicBezTo>
                <a:cubicBezTo>
                  <a:pt x="1004229" y="356105"/>
                  <a:pt x="1015216" y="352682"/>
                  <a:pt x="1020065" y="348689"/>
                </a:cubicBezTo>
                <a:cubicBezTo>
                  <a:pt x="1024914" y="344695"/>
                  <a:pt x="1027339" y="339561"/>
                  <a:pt x="1027339" y="333285"/>
                </a:cubicBezTo>
                <a:cubicBezTo>
                  <a:pt x="1027339" y="329292"/>
                  <a:pt x="1025057" y="325013"/>
                  <a:pt x="1020493" y="320449"/>
                </a:cubicBezTo>
                <a:cubicBezTo>
                  <a:pt x="1011365" y="318167"/>
                  <a:pt x="1004519" y="316740"/>
                  <a:pt x="999954" y="316170"/>
                </a:cubicBezTo>
                <a:lnTo>
                  <a:pt x="940051" y="317026"/>
                </a:lnTo>
                <a:lnTo>
                  <a:pt x="904109" y="316170"/>
                </a:lnTo>
                <a:lnTo>
                  <a:pt x="845917" y="316170"/>
                </a:lnTo>
                <a:cubicBezTo>
                  <a:pt x="775174" y="312176"/>
                  <a:pt x="735524" y="310750"/>
                  <a:pt x="726966" y="311891"/>
                </a:cubicBezTo>
                <a:cubicBezTo>
                  <a:pt x="722402" y="312462"/>
                  <a:pt x="717268" y="315029"/>
                  <a:pt x="711563" y="319593"/>
                </a:cubicBezTo>
                <a:cubicBezTo>
                  <a:pt x="708710" y="325869"/>
                  <a:pt x="707284" y="330718"/>
                  <a:pt x="707284" y="334141"/>
                </a:cubicBezTo>
                <a:lnTo>
                  <a:pt x="708140" y="340987"/>
                </a:lnTo>
                <a:lnTo>
                  <a:pt x="723543" y="347833"/>
                </a:lnTo>
                <a:lnTo>
                  <a:pt x="741514" y="350400"/>
                </a:lnTo>
                <a:cubicBezTo>
                  <a:pt x="767187" y="352682"/>
                  <a:pt x="783732" y="357247"/>
                  <a:pt x="791149" y="364093"/>
                </a:cubicBezTo>
                <a:cubicBezTo>
                  <a:pt x="800847" y="373791"/>
                  <a:pt x="805696" y="384631"/>
                  <a:pt x="805696" y="396612"/>
                </a:cubicBezTo>
                <a:cubicBezTo>
                  <a:pt x="805696" y="418861"/>
                  <a:pt x="795998" y="453377"/>
                  <a:pt x="776601" y="500159"/>
                </a:cubicBezTo>
                <a:cubicBezTo>
                  <a:pt x="730568" y="613119"/>
                  <a:pt x="694198" y="695843"/>
                  <a:pt x="667491" y="748330"/>
                </a:cubicBezTo>
                <a:lnTo>
                  <a:pt x="579963" y="550649"/>
                </a:lnTo>
                <a:cubicBezTo>
                  <a:pt x="535908" y="446816"/>
                  <a:pt x="513881" y="389480"/>
                  <a:pt x="513881" y="378641"/>
                </a:cubicBezTo>
                <a:cubicBezTo>
                  <a:pt x="513881" y="372936"/>
                  <a:pt x="516591" y="368371"/>
                  <a:pt x="522011" y="364948"/>
                </a:cubicBezTo>
                <a:cubicBezTo>
                  <a:pt x="527431" y="361525"/>
                  <a:pt x="546971" y="357817"/>
                  <a:pt x="580631" y="353824"/>
                </a:cubicBezTo>
                <a:cubicBezTo>
                  <a:pt x="604022" y="351542"/>
                  <a:pt x="620281" y="348689"/>
                  <a:pt x="629410" y="345266"/>
                </a:cubicBezTo>
                <a:cubicBezTo>
                  <a:pt x="631692" y="340131"/>
                  <a:pt x="632833" y="335567"/>
                  <a:pt x="632833" y="331574"/>
                </a:cubicBezTo>
                <a:cubicBezTo>
                  <a:pt x="632833" y="327010"/>
                  <a:pt x="630836" y="322874"/>
                  <a:pt x="626842" y="319165"/>
                </a:cubicBezTo>
                <a:cubicBezTo>
                  <a:pt x="622849" y="315457"/>
                  <a:pt x="616858" y="313603"/>
                  <a:pt x="608871" y="313603"/>
                </a:cubicBezTo>
                <a:lnTo>
                  <a:pt x="595179" y="314458"/>
                </a:lnTo>
                <a:cubicBezTo>
                  <a:pt x="584910" y="313888"/>
                  <a:pt x="577208" y="313603"/>
                  <a:pt x="572074" y="313603"/>
                </a:cubicBezTo>
                <a:lnTo>
                  <a:pt x="491631" y="317882"/>
                </a:lnTo>
                <a:lnTo>
                  <a:pt x="447132" y="317882"/>
                </a:lnTo>
                <a:lnTo>
                  <a:pt x="405200" y="318711"/>
                </a:lnTo>
                <a:lnTo>
                  <a:pt x="358133" y="318711"/>
                </a:lnTo>
                <a:lnTo>
                  <a:pt x="330748" y="319553"/>
                </a:lnTo>
                <a:lnTo>
                  <a:pt x="276835" y="317882"/>
                </a:lnTo>
                <a:cubicBezTo>
                  <a:pt x="269419" y="317882"/>
                  <a:pt x="256582" y="318158"/>
                  <a:pt x="238326" y="318711"/>
                </a:cubicBezTo>
                <a:cubicBezTo>
                  <a:pt x="234333" y="321501"/>
                  <a:pt x="231765" y="325401"/>
                  <a:pt x="230624" y="330410"/>
                </a:cubicBezTo>
                <a:cubicBezTo>
                  <a:pt x="230624" y="337087"/>
                  <a:pt x="232915" y="342930"/>
                  <a:pt x="237497" y="347940"/>
                </a:cubicBezTo>
                <a:lnTo>
                  <a:pt x="255548" y="352112"/>
                </a:lnTo>
                <a:cubicBezTo>
                  <a:pt x="305967" y="354965"/>
                  <a:pt x="336331" y="360106"/>
                  <a:pt x="346640" y="367536"/>
                </a:cubicBezTo>
                <a:cubicBezTo>
                  <a:pt x="356949" y="374966"/>
                  <a:pt x="373278" y="404394"/>
                  <a:pt x="395626" y="455820"/>
                </a:cubicBezTo>
                <a:cubicBezTo>
                  <a:pt x="406448" y="480387"/>
                  <a:pt x="421544" y="513526"/>
                  <a:pt x="440914" y="555235"/>
                </a:cubicBezTo>
                <a:lnTo>
                  <a:pt x="560127" y="826310"/>
                </a:lnTo>
                <a:lnTo>
                  <a:pt x="560127" y="867585"/>
                </a:lnTo>
                <a:lnTo>
                  <a:pt x="578279" y="867585"/>
                </a:lnTo>
                <a:lnTo>
                  <a:pt x="587919" y="889504"/>
                </a:lnTo>
                <a:lnTo>
                  <a:pt x="594751" y="906646"/>
                </a:lnTo>
                <a:cubicBezTo>
                  <a:pt x="585053" y="936883"/>
                  <a:pt x="560806" y="991937"/>
                  <a:pt x="522011" y="1071808"/>
                </a:cubicBezTo>
                <a:cubicBezTo>
                  <a:pt x="472377" y="1175640"/>
                  <a:pt x="434723" y="1248380"/>
                  <a:pt x="409051" y="1290027"/>
                </a:cubicBezTo>
                <a:cubicBezTo>
                  <a:pt x="403916" y="1279758"/>
                  <a:pt x="400497" y="1272341"/>
                  <a:pt x="398795" y="1267777"/>
                </a:cubicBezTo>
                <a:cubicBezTo>
                  <a:pt x="366294" y="1193611"/>
                  <a:pt x="345769" y="1145403"/>
                  <a:pt x="337220" y="1123154"/>
                </a:cubicBezTo>
                <a:cubicBezTo>
                  <a:pt x="312697" y="1058686"/>
                  <a:pt x="292457" y="1008482"/>
                  <a:pt x="276501" y="972540"/>
                </a:cubicBezTo>
                <a:cubicBezTo>
                  <a:pt x="271366" y="961129"/>
                  <a:pt x="261387" y="935742"/>
                  <a:pt x="246563" y="896377"/>
                </a:cubicBezTo>
                <a:lnTo>
                  <a:pt x="118279" y="574610"/>
                </a:lnTo>
                <a:lnTo>
                  <a:pt x="64406" y="423996"/>
                </a:lnTo>
                <a:cubicBezTo>
                  <a:pt x="60412" y="413156"/>
                  <a:pt x="56133" y="402887"/>
                  <a:pt x="51569" y="393189"/>
                </a:cubicBezTo>
                <a:cubicBezTo>
                  <a:pt x="48146" y="385772"/>
                  <a:pt x="46435" y="380352"/>
                  <a:pt x="46435" y="376929"/>
                </a:cubicBezTo>
                <a:cubicBezTo>
                  <a:pt x="46435" y="374077"/>
                  <a:pt x="47576" y="369798"/>
                  <a:pt x="49858" y="364093"/>
                </a:cubicBezTo>
                <a:cubicBezTo>
                  <a:pt x="56704" y="361811"/>
                  <a:pt x="62115" y="360384"/>
                  <a:pt x="66091" y="359814"/>
                </a:cubicBezTo>
                <a:lnTo>
                  <a:pt x="147642" y="356391"/>
                </a:lnTo>
                <a:cubicBezTo>
                  <a:pt x="148765" y="346692"/>
                  <a:pt x="149327" y="339276"/>
                  <a:pt x="149327" y="334141"/>
                </a:cubicBezTo>
                <a:cubicBezTo>
                  <a:pt x="149327" y="330718"/>
                  <a:pt x="149042" y="325583"/>
                  <a:pt x="148471" y="318737"/>
                </a:cubicBezTo>
                <a:cubicBezTo>
                  <a:pt x="133103" y="316455"/>
                  <a:pt x="88144" y="315314"/>
                  <a:pt x="13595" y="315314"/>
                </a:cubicBezTo>
                <a:lnTo>
                  <a:pt x="0" y="3158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55EC2-7ECB-48E0-ADEC-8F7A470658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499" y="3428999"/>
            <a:ext cx="2190750" cy="1714500"/>
          </a:xfrm>
          <a:custGeom>
            <a:avLst/>
            <a:gdLst>
              <a:gd name="connsiteX0" fmla="*/ 1060532 w 2190750"/>
              <a:gd name="connsiteY0" fmla="*/ 373283 h 1714500"/>
              <a:gd name="connsiteX1" fmla="*/ 1241098 w 2190750"/>
              <a:gd name="connsiteY1" fmla="*/ 410509 h 1714500"/>
              <a:gd name="connsiteX2" fmla="*/ 1385721 w 2190750"/>
              <a:gd name="connsiteY2" fmla="*/ 515767 h 1714500"/>
              <a:gd name="connsiteX3" fmla="*/ 1472153 w 2190750"/>
              <a:gd name="connsiteY3" fmla="*/ 670232 h 1714500"/>
              <a:gd name="connsiteX4" fmla="*/ 1506384 w 2190750"/>
              <a:gd name="connsiteY4" fmla="*/ 900432 h 1714500"/>
              <a:gd name="connsiteX5" fmla="*/ 1485845 w 2190750"/>
              <a:gd name="connsiteY5" fmla="*/ 1086989 h 1714500"/>
              <a:gd name="connsiteX6" fmla="*/ 1431505 w 2190750"/>
              <a:gd name="connsiteY6" fmla="*/ 1239742 h 1714500"/>
              <a:gd name="connsiteX7" fmla="*/ 1337799 w 2190750"/>
              <a:gd name="connsiteY7" fmla="*/ 1345856 h 1714500"/>
              <a:gd name="connsiteX8" fmla="*/ 1200449 w 2190750"/>
              <a:gd name="connsiteY8" fmla="*/ 1412606 h 1714500"/>
              <a:gd name="connsiteX9" fmla="*/ 1051118 w 2190750"/>
              <a:gd name="connsiteY9" fmla="*/ 1432716 h 1714500"/>
              <a:gd name="connsiteX10" fmla="*/ 906495 w 2190750"/>
              <a:gd name="connsiteY10" fmla="*/ 1405760 h 1714500"/>
              <a:gd name="connsiteX11" fmla="*/ 784549 w 2190750"/>
              <a:gd name="connsiteY11" fmla="*/ 1327885 h 1714500"/>
              <a:gd name="connsiteX12" fmla="*/ 692982 w 2190750"/>
              <a:gd name="connsiteY12" fmla="*/ 1211074 h 1714500"/>
              <a:gd name="connsiteX13" fmla="*/ 634363 w 2190750"/>
              <a:gd name="connsiteY13" fmla="*/ 1055325 h 1714500"/>
              <a:gd name="connsiteX14" fmla="*/ 612969 w 2190750"/>
              <a:gd name="connsiteY14" fmla="*/ 894442 h 1714500"/>
              <a:gd name="connsiteX15" fmla="*/ 634363 w 2190750"/>
              <a:gd name="connsiteY15" fmla="*/ 738693 h 1714500"/>
              <a:gd name="connsiteX16" fmla="*/ 696833 w 2190750"/>
              <a:gd name="connsiteY16" fmla="*/ 577382 h 1714500"/>
              <a:gd name="connsiteX17" fmla="*/ 785832 w 2190750"/>
              <a:gd name="connsiteY17" fmla="*/ 464422 h 1714500"/>
              <a:gd name="connsiteX18" fmla="*/ 908206 w 2190750"/>
              <a:gd name="connsiteY18" fmla="*/ 398956 h 1714500"/>
              <a:gd name="connsiteX19" fmla="*/ 1060532 w 2190750"/>
              <a:gd name="connsiteY19" fmla="*/ 373283 h 1714500"/>
              <a:gd name="connsiteX20" fmla="*/ 1083637 w 2190750"/>
              <a:gd name="connsiteY20" fmla="*/ 341620 h 1714500"/>
              <a:gd name="connsiteX21" fmla="*/ 862851 w 2190750"/>
              <a:gd name="connsiteY21" fmla="*/ 369860 h 1714500"/>
              <a:gd name="connsiteX22" fmla="*/ 668593 w 2190750"/>
              <a:gd name="connsiteY22" fmla="*/ 464422 h 1714500"/>
              <a:gd name="connsiteX23" fmla="*/ 548786 w 2190750"/>
              <a:gd name="connsiteY23" fmla="*/ 597492 h 1714500"/>
              <a:gd name="connsiteX24" fmla="*/ 478186 w 2190750"/>
              <a:gd name="connsiteY24" fmla="*/ 745111 h 1714500"/>
              <a:gd name="connsiteX25" fmla="*/ 476779 w 2190750"/>
              <a:gd name="connsiteY25" fmla="*/ 751633 h 1714500"/>
              <a:gd name="connsiteX26" fmla="*/ 458084 w 2190750"/>
              <a:gd name="connsiteY26" fmla="*/ 751633 h 1714500"/>
              <a:gd name="connsiteX27" fmla="*/ 458084 w 2190750"/>
              <a:gd name="connsiteY27" fmla="*/ 883693 h 1714500"/>
              <a:gd name="connsiteX28" fmla="*/ 458284 w 2190750"/>
              <a:gd name="connsiteY28" fmla="*/ 883693 h 1714500"/>
              <a:gd name="connsiteX29" fmla="*/ 457219 w 2190750"/>
              <a:gd name="connsiteY29" fmla="*/ 900432 h 1714500"/>
              <a:gd name="connsiteX30" fmla="*/ 489739 w 2190750"/>
              <a:gd name="connsiteY30" fmla="*/ 1096402 h 1714500"/>
              <a:gd name="connsiteX31" fmla="*/ 585156 w 2190750"/>
              <a:gd name="connsiteY31" fmla="*/ 1260708 h 1714500"/>
              <a:gd name="connsiteX32" fmla="*/ 707530 w 2190750"/>
              <a:gd name="connsiteY32" fmla="*/ 1373241 h 1714500"/>
              <a:gd name="connsiteX33" fmla="*/ 856005 w 2190750"/>
              <a:gd name="connsiteY33" fmla="*/ 1437851 h 1714500"/>
              <a:gd name="connsiteX34" fmla="*/ 1058820 w 2190750"/>
              <a:gd name="connsiteY34" fmla="*/ 1464379 h 1714500"/>
              <a:gd name="connsiteX35" fmla="*/ 1267626 w 2190750"/>
              <a:gd name="connsiteY35" fmla="*/ 1434000 h 1714500"/>
              <a:gd name="connsiteX36" fmla="*/ 1429365 w 2190750"/>
              <a:gd name="connsiteY36" fmla="*/ 1353986 h 1714500"/>
              <a:gd name="connsiteX37" fmla="*/ 1567143 w 2190750"/>
              <a:gd name="connsiteY37" fmla="*/ 1223910 h 1714500"/>
              <a:gd name="connsiteX38" fmla="*/ 1640310 w 2190750"/>
              <a:gd name="connsiteY38" fmla="*/ 1076719 h 1714500"/>
              <a:gd name="connsiteX39" fmla="*/ 1662132 w 2190750"/>
              <a:gd name="connsiteY39" fmla="*/ 889308 h 1714500"/>
              <a:gd name="connsiteX40" fmla="*/ 1629613 w 2190750"/>
              <a:gd name="connsiteY40" fmla="*/ 696761 h 1714500"/>
              <a:gd name="connsiteX41" fmla="*/ 1556018 w 2190750"/>
              <a:gd name="connsiteY41" fmla="*/ 564118 h 1714500"/>
              <a:gd name="connsiteX42" fmla="*/ 1415673 w 2190750"/>
              <a:gd name="connsiteY42" fmla="*/ 432330 h 1714500"/>
              <a:gd name="connsiteX43" fmla="*/ 1259496 w 2190750"/>
              <a:gd name="connsiteY43" fmla="*/ 365581 h 1714500"/>
              <a:gd name="connsiteX44" fmla="*/ 1083637 w 2190750"/>
              <a:gd name="connsiteY44" fmla="*/ 341620 h 1714500"/>
              <a:gd name="connsiteX45" fmla="*/ 0 w 2190750"/>
              <a:gd name="connsiteY45" fmla="*/ 0 h 1714500"/>
              <a:gd name="connsiteX46" fmla="*/ 2190750 w 2190750"/>
              <a:gd name="connsiteY46" fmla="*/ 0 h 1714500"/>
              <a:gd name="connsiteX47" fmla="*/ 2190750 w 2190750"/>
              <a:gd name="connsiteY47" fmla="*/ 1714500 h 1714500"/>
              <a:gd name="connsiteX48" fmla="*/ 0 w 2190750"/>
              <a:gd name="connsiteY48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90750" h="1714500">
                <a:moveTo>
                  <a:pt x="1060532" y="373283"/>
                </a:moveTo>
                <a:cubicBezTo>
                  <a:pt x="1124429" y="373283"/>
                  <a:pt x="1184617" y="385691"/>
                  <a:pt x="1241098" y="410509"/>
                </a:cubicBezTo>
                <a:cubicBezTo>
                  <a:pt x="1297578" y="435326"/>
                  <a:pt x="1345786" y="470412"/>
                  <a:pt x="1385721" y="515767"/>
                </a:cubicBezTo>
                <a:cubicBezTo>
                  <a:pt x="1425657" y="561123"/>
                  <a:pt x="1454468" y="612611"/>
                  <a:pt x="1472153" y="670232"/>
                </a:cubicBezTo>
                <a:cubicBezTo>
                  <a:pt x="1494973" y="746110"/>
                  <a:pt x="1506384" y="822843"/>
                  <a:pt x="1506384" y="900432"/>
                </a:cubicBezTo>
                <a:cubicBezTo>
                  <a:pt x="1506384" y="962618"/>
                  <a:pt x="1499538" y="1024803"/>
                  <a:pt x="1485845" y="1086989"/>
                </a:cubicBezTo>
                <a:cubicBezTo>
                  <a:pt x="1472153" y="1149174"/>
                  <a:pt x="1454040" y="1200092"/>
                  <a:pt x="1431505" y="1239742"/>
                </a:cubicBezTo>
                <a:cubicBezTo>
                  <a:pt x="1408969" y="1279392"/>
                  <a:pt x="1377734" y="1314764"/>
                  <a:pt x="1337799" y="1345856"/>
                </a:cubicBezTo>
                <a:cubicBezTo>
                  <a:pt x="1297863" y="1376949"/>
                  <a:pt x="1252080" y="1399199"/>
                  <a:pt x="1200449" y="1412606"/>
                </a:cubicBezTo>
                <a:cubicBezTo>
                  <a:pt x="1148818" y="1426013"/>
                  <a:pt x="1099041" y="1432716"/>
                  <a:pt x="1051118" y="1432716"/>
                </a:cubicBezTo>
                <a:cubicBezTo>
                  <a:pt x="999773" y="1432716"/>
                  <a:pt x="951565" y="1423731"/>
                  <a:pt x="906495" y="1405760"/>
                </a:cubicBezTo>
                <a:cubicBezTo>
                  <a:pt x="861425" y="1387789"/>
                  <a:pt x="820776" y="1361831"/>
                  <a:pt x="784549" y="1327885"/>
                </a:cubicBezTo>
                <a:cubicBezTo>
                  <a:pt x="748321" y="1293940"/>
                  <a:pt x="717799" y="1255003"/>
                  <a:pt x="692982" y="1211074"/>
                </a:cubicBezTo>
                <a:cubicBezTo>
                  <a:pt x="668165" y="1167145"/>
                  <a:pt x="648625" y="1115229"/>
                  <a:pt x="634363" y="1055325"/>
                </a:cubicBezTo>
                <a:cubicBezTo>
                  <a:pt x="620100" y="995422"/>
                  <a:pt x="612969" y="941794"/>
                  <a:pt x="612969" y="894442"/>
                </a:cubicBezTo>
                <a:cubicBezTo>
                  <a:pt x="612969" y="849372"/>
                  <a:pt x="620100" y="797456"/>
                  <a:pt x="634363" y="738693"/>
                </a:cubicBezTo>
                <a:cubicBezTo>
                  <a:pt x="648625" y="679931"/>
                  <a:pt x="669449" y="626161"/>
                  <a:pt x="696833" y="577382"/>
                </a:cubicBezTo>
                <a:cubicBezTo>
                  <a:pt x="724217" y="528604"/>
                  <a:pt x="753884" y="490950"/>
                  <a:pt x="785832" y="464422"/>
                </a:cubicBezTo>
                <a:cubicBezTo>
                  <a:pt x="817781" y="437893"/>
                  <a:pt x="858572" y="416071"/>
                  <a:pt x="908206" y="398956"/>
                </a:cubicBezTo>
                <a:cubicBezTo>
                  <a:pt x="957840" y="381840"/>
                  <a:pt x="1008616" y="373283"/>
                  <a:pt x="1060532" y="373283"/>
                </a:cubicBezTo>
                <a:close/>
                <a:moveTo>
                  <a:pt x="1083637" y="341620"/>
                </a:moveTo>
                <a:cubicBezTo>
                  <a:pt x="994638" y="341620"/>
                  <a:pt x="921043" y="351033"/>
                  <a:pt x="862851" y="369860"/>
                </a:cubicBezTo>
                <a:cubicBezTo>
                  <a:pt x="780127" y="397244"/>
                  <a:pt x="715375" y="428765"/>
                  <a:pt x="668593" y="464422"/>
                </a:cubicBezTo>
                <a:cubicBezTo>
                  <a:pt x="621811" y="500078"/>
                  <a:pt x="581876" y="544435"/>
                  <a:pt x="548786" y="597492"/>
                </a:cubicBezTo>
                <a:cubicBezTo>
                  <a:pt x="515697" y="650550"/>
                  <a:pt x="492163" y="699756"/>
                  <a:pt x="478186" y="745111"/>
                </a:cubicBezTo>
                <a:lnTo>
                  <a:pt x="476779" y="751633"/>
                </a:lnTo>
                <a:lnTo>
                  <a:pt x="458084" y="751633"/>
                </a:lnTo>
                <a:lnTo>
                  <a:pt x="458084" y="883693"/>
                </a:lnTo>
                <a:lnTo>
                  <a:pt x="458284" y="883693"/>
                </a:lnTo>
                <a:lnTo>
                  <a:pt x="457219" y="900432"/>
                </a:lnTo>
                <a:cubicBezTo>
                  <a:pt x="457219" y="971175"/>
                  <a:pt x="468060" y="1036499"/>
                  <a:pt x="489739" y="1096402"/>
                </a:cubicBezTo>
                <a:cubicBezTo>
                  <a:pt x="511418" y="1156305"/>
                  <a:pt x="543224" y="1211074"/>
                  <a:pt x="585156" y="1260708"/>
                </a:cubicBezTo>
                <a:cubicBezTo>
                  <a:pt x="627089" y="1310342"/>
                  <a:pt x="667880" y="1347853"/>
                  <a:pt x="707530" y="1373241"/>
                </a:cubicBezTo>
                <a:cubicBezTo>
                  <a:pt x="747180" y="1398628"/>
                  <a:pt x="796672" y="1420165"/>
                  <a:pt x="856005" y="1437851"/>
                </a:cubicBezTo>
                <a:cubicBezTo>
                  <a:pt x="915338" y="1455537"/>
                  <a:pt x="982943" y="1464379"/>
                  <a:pt x="1058820" y="1464379"/>
                </a:cubicBezTo>
                <a:cubicBezTo>
                  <a:pt x="1133557" y="1464379"/>
                  <a:pt x="1203159" y="1454253"/>
                  <a:pt x="1267626" y="1434000"/>
                </a:cubicBezTo>
                <a:cubicBezTo>
                  <a:pt x="1332094" y="1413747"/>
                  <a:pt x="1386007" y="1387076"/>
                  <a:pt x="1429365" y="1353986"/>
                </a:cubicBezTo>
                <a:cubicBezTo>
                  <a:pt x="1494403" y="1304922"/>
                  <a:pt x="1540329" y="1261564"/>
                  <a:pt x="1567143" y="1223910"/>
                </a:cubicBezTo>
                <a:cubicBezTo>
                  <a:pt x="1601373" y="1175417"/>
                  <a:pt x="1625762" y="1126354"/>
                  <a:pt x="1640310" y="1076719"/>
                </a:cubicBezTo>
                <a:cubicBezTo>
                  <a:pt x="1654858" y="1027085"/>
                  <a:pt x="1662132" y="964615"/>
                  <a:pt x="1662132" y="889308"/>
                </a:cubicBezTo>
                <a:cubicBezTo>
                  <a:pt x="1662132" y="823129"/>
                  <a:pt x="1651293" y="758947"/>
                  <a:pt x="1629613" y="696761"/>
                </a:cubicBezTo>
                <a:cubicBezTo>
                  <a:pt x="1613069" y="649409"/>
                  <a:pt x="1588537" y="605194"/>
                  <a:pt x="1556018" y="564118"/>
                </a:cubicBezTo>
                <a:cubicBezTo>
                  <a:pt x="1509236" y="504785"/>
                  <a:pt x="1462455" y="460856"/>
                  <a:pt x="1415673" y="432330"/>
                </a:cubicBezTo>
                <a:cubicBezTo>
                  <a:pt x="1368891" y="403805"/>
                  <a:pt x="1316832" y="381555"/>
                  <a:pt x="1259496" y="365581"/>
                </a:cubicBezTo>
                <a:cubicBezTo>
                  <a:pt x="1202160" y="349607"/>
                  <a:pt x="1143541" y="341620"/>
                  <a:pt x="1083637" y="341620"/>
                </a:cubicBezTo>
                <a:close/>
                <a:moveTo>
                  <a:pt x="0" y="0"/>
                </a:moveTo>
                <a:lnTo>
                  <a:pt x="2190750" y="0"/>
                </a:lnTo>
                <a:lnTo>
                  <a:pt x="2190750" y="17145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C80D60-05AE-4741-AFB0-43EB05F6A9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2499" y="5143501"/>
            <a:ext cx="2190750" cy="1714501"/>
          </a:xfrm>
          <a:custGeom>
            <a:avLst/>
            <a:gdLst>
              <a:gd name="connsiteX0" fmla="*/ 287808 w 2190750"/>
              <a:gd name="connsiteY0" fmla="*/ 794014 h 1714501"/>
              <a:gd name="connsiteX1" fmla="*/ 425585 w 2190750"/>
              <a:gd name="connsiteY1" fmla="*/ 794014 h 1714501"/>
              <a:gd name="connsiteX2" fmla="*/ 426441 w 2190750"/>
              <a:gd name="connsiteY2" fmla="*/ 1022503 h 1714501"/>
              <a:gd name="connsiteX3" fmla="*/ 429864 w 2190750"/>
              <a:gd name="connsiteY3" fmla="*/ 1090964 h 1714501"/>
              <a:gd name="connsiteX4" fmla="*/ 433287 w 2190750"/>
              <a:gd name="connsiteY4" fmla="*/ 1408451 h 1714501"/>
              <a:gd name="connsiteX5" fmla="*/ 433287 w 2190750"/>
              <a:gd name="connsiteY5" fmla="*/ 1553931 h 1714501"/>
              <a:gd name="connsiteX6" fmla="*/ 425585 w 2190750"/>
              <a:gd name="connsiteY6" fmla="*/ 1701977 h 1714501"/>
              <a:gd name="connsiteX7" fmla="*/ 419741 w 2190750"/>
              <a:gd name="connsiteY7" fmla="*/ 1714501 h 1714501"/>
              <a:gd name="connsiteX8" fmla="*/ 1 w 2190750"/>
              <a:gd name="connsiteY8" fmla="*/ 1714501 h 1714501"/>
              <a:gd name="connsiteX9" fmla="*/ 1 w 2190750"/>
              <a:gd name="connsiteY9" fmla="*/ 961293 h 1714501"/>
              <a:gd name="connsiteX10" fmla="*/ 13108 w 2190750"/>
              <a:gd name="connsiteY10" fmla="*/ 945083 h 1714501"/>
              <a:gd name="connsiteX11" fmla="*/ 138049 w 2190750"/>
              <a:gd name="connsiteY11" fmla="*/ 808950 h 1714501"/>
              <a:gd name="connsiteX12" fmla="*/ 287808 w 2190750"/>
              <a:gd name="connsiteY12" fmla="*/ 794014 h 1714501"/>
              <a:gd name="connsiteX13" fmla="*/ 0 w 2190750"/>
              <a:gd name="connsiteY13" fmla="*/ 0 h 1714501"/>
              <a:gd name="connsiteX14" fmla="*/ 2190750 w 2190750"/>
              <a:gd name="connsiteY14" fmla="*/ 0 h 1714501"/>
              <a:gd name="connsiteX15" fmla="*/ 2190750 w 2190750"/>
              <a:gd name="connsiteY15" fmla="*/ 1714500 h 1714501"/>
              <a:gd name="connsiteX16" fmla="*/ 579334 w 2190750"/>
              <a:gd name="connsiteY16" fmla="*/ 1714500 h 1714501"/>
              <a:gd name="connsiteX17" fmla="*/ 577910 w 2190750"/>
              <a:gd name="connsiteY17" fmla="*/ 1711333 h 1714501"/>
              <a:gd name="connsiteX18" fmla="*/ 575343 w 2190750"/>
              <a:gd name="connsiteY18" fmla="*/ 1685637 h 1714501"/>
              <a:gd name="connsiteX19" fmla="*/ 576199 w 2190750"/>
              <a:gd name="connsiteY19" fmla="*/ 1622257 h 1714501"/>
              <a:gd name="connsiteX20" fmla="*/ 575343 w 2190750"/>
              <a:gd name="connsiteY20" fmla="*/ 1508334 h 1714501"/>
              <a:gd name="connsiteX21" fmla="*/ 578766 w 2190750"/>
              <a:gd name="connsiteY21" fmla="*/ 1388433 h 1714501"/>
              <a:gd name="connsiteX22" fmla="*/ 571920 w 2190750"/>
              <a:gd name="connsiteY22" fmla="*/ 856537 h 1714501"/>
              <a:gd name="connsiteX23" fmla="*/ 573632 w 2190750"/>
              <a:gd name="connsiteY23" fmla="*/ 794013 h 1714501"/>
              <a:gd name="connsiteX24" fmla="*/ 718255 w 2190750"/>
              <a:gd name="connsiteY24" fmla="*/ 794013 h 1714501"/>
              <a:gd name="connsiteX25" fmla="*/ 871865 w 2190750"/>
              <a:gd name="connsiteY25" fmla="*/ 803346 h 1714501"/>
              <a:gd name="connsiteX26" fmla="*/ 921071 w 2190750"/>
              <a:gd name="connsiteY26" fmla="*/ 833886 h 1714501"/>
              <a:gd name="connsiteX27" fmla="*/ 963859 w 2190750"/>
              <a:gd name="connsiteY27" fmla="*/ 943317 h 1714501"/>
              <a:gd name="connsiteX28" fmla="*/ 976695 w 2190750"/>
              <a:gd name="connsiteY28" fmla="*/ 982762 h 1714501"/>
              <a:gd name="connsiteX29" fmla="*/ 988676 w 2190750"/>
              <a:gd name="connsiteY29" fmla="*/ 989127 h 1714501"/>
              <a:gd name="connsiteX30" fmla="*/ 1004936 w 2190750"/>
              <a:gd name="connsiteY30" fmla="*/ 983177 h 1714501"/>
              <a:gd name="connsiteX31" fmla="*/ 1008359 w 2190750"/>
              <a:gd name="connsiteY31" fmla="*/ 966195 h 1714501"/>
              <a:gd name="connsiteX32" fmla="*/ 1012637 w 2190750"/>
              <a:gd name="connsiteY32" fmla="*/ 796353 h 1714501"/>
              <a:gd name="connsiteX33" fmla="*/ 1011782 w 2190750"/>
              <a:gd name="connsiteY33" fmla="*/ 724175 h 1714501"/>
              <a:gd name="connsiteX34" fmla="*/ 1012637 w 2190750"/>
              <a:gd name="connsiteY34" fmla="*/ 690198 h 1714501"/>
              <a:gd name="connsiteX35" fmla="*/ 1008359 w 2190750"/>
              <a:gd name="connsiteY35" fmla="*/ 659632 h 1714501"/>
              <a:gd name="connsiteX36" fmla="*/ 991243 w 2190750"/>
              <a:gd name="connsiteY36" fmla="*/ 656235 h 1714501"/>
              <a:gd name="connsiteX37" fmla="*/ 963859 w 2190750"/>
              <a:gd name="connsiteY37" fmla="*/ 680330 h 1714501"/>
              <a:gd name="connsiteX38" fmla="*/ 935619 w 2190750"/>
              <a:gd name="connsiteY38" fmla="*/ 736824 h 1714501"/>
              <a:gd name="connsiteX39" fmla="*/ 915081 w 2190750"/>
              <a:gd name="connsiteY39" fmla="*/ 745234 h 1714501"/>
              <a:gd name="connsiteX40" fmla="*/ 843197 w 2190750"/>
              <a:gd name="connsiteY40" fmla="*/ 740153 h 1714501"/>
              <a:gd name="connsiteX41" fmla="*/ 821803 w 2190750"/>
              <a:gd name="connsiteY41" fmla="*/ 738482 h 1714501"/>
              <a:gd name="connsiteX42" fmla="*/ 689160 w 2190750"/>
              <a:gd name="connsiteY42" fmla="*/ 740982 h 1714501"/>
              <a:gd name="connsiteX43" fmla="*/ 618987 w 2190750"/>
              <a:gd name="connsiteY43" fmla="*/ 740982 h 1714501"/>
              <a:gd name="connsiteX44" fmla="*/ 380229 w 2190750"/>
              <a:gd name="connsiteY44" fmla="*/ 741811 h 1714501"/>
              <a:gd name="connsiteX45" fmla="*/ 178269 w 2190750"/>
              <a:gd name="connsiteY45" fmla="*/ 739244 h 1714501"/>
              <a:gd name="connsiteX46" fmla="*/ 141472 w 2190750"/>
              <a:gd name="connsiteY46" fmla="*/ 735821 h 1714501"/>
              <a:gd name="connsiteX47" fmla="*/ 132914 w 2190750"/>
              <a:gd name="connsiteY47" fmla="*/ 736677 h 1714501"/>
              <a:gd name="connsiteX48" fmla="*/ 105530 w 2190750"/>
              <a:gd name="connsiteY48" fmla="*/ 726836 h 1714501"/>
              <a:gd name="connsiteX49" fmla="*/ 81568 w 2190750"/>
              <a:gd name="connsiteY49" fmla="*/ 693033 h 1714501"/>
              <a:gd name="connsiteX50" fmla="*/ 46482 w 2190750"/>
              <a:gd name="connsiteY50" fmla="*/ 656235 h 1714501"/>
              <a:gd name="connsiteX51" fmla="*/ 32790 w 2190750"/>
              <a:gd name="connsiteY51" fmla="*/ 663509 h 1714501"/>
              <a:gd name="connsiteX52" fmla="*/ 23376 w 2190750"/>
              <a:gd name="connsiteY52" fmla="*/ 696456 h 1714501"/>
              <a:gd name="connsiteX53" fmla="*/ 0 w 2190750"/>
              <a:gd name="connsiteY53" fmla="*/ 782549 h 1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190750" h="1714501">
                <a:moveTo>
                  <a:pt x="287808" y="794014"/>
                </a:moveTo>
                <a:cubicBezTo>
                  <a:pt x="343718" y="794014"/>
                  <a:pt x="389643" y="794014"/>
                  <a:pt x="425585" y="794014"/>
                </a:cubicBezTo>
                <a:lnTo>
                  <a:pt x="426441" y="1022503"/>
                </a:lnTo>
                <a:lnTo>
                  <a:pt x="429864" y="1090964"/>
                </a:lnTo>
                <a:lnTo>
                  <a:pt x="433287" y="1408451"/>
                </a:lnTo>
                <a:lnTo>
                  <a:pt x="433287" y="1553931"/>
                </a:lnTo>
                <a:cubicBezTo>
                  <a:pt x="433287" y="1627526"/>
                  <a:pt x="430720" y="1676875"/>
                  <a:pt x="425585" y="1701977"/>
                </a:cubicBezTo>
                <a:lnTo>
                  <a:pt x="419741" y="1714501"/>
                </a:lnTo>
                <a:lnTo>
                  <a:pt x="1" y="1714501"/>
                </a:lnTo>
                <a:lnTo>
                  <a:pt x="1" y="961293"/>
                </a:lnTo>
                <a:lnTo>
                  <a:pt x="13108" y="945083"/>
                </a:lnTo>
                <a:cubicBezTo>
                  <a:pt x="68448" y="869829"/>
                  <a:pt x="110095" y="824451"/>
                  <a:pt x="138049" y="808950"/>
                </a:cubicBezTo>
                <a:cubicBezTo>
                  <a:pt x="155735" y="798993"/>
                  <a:pt x="205655" y="794014"/>
                  <a:pt x="287808" y="794014"/>
                </a:cubicBezTo>
                <a:close/>
                <a:moveTo>
                  <a:pt x="0" y="0"/>
                </a:moveTo>
                <a:lnTo>
                  <a:pt x="2190750" y="0"/>
                </a:lnTo>
                <a:lnTo>
                  <a:pt x="2190750" y="1714500"/>
                </a:lnTo>
                <a:lnTo>
                  <a:pt x="579334" y="1714500"/>
                </a:lnTo>
                <a:lnTo>
                  <a:pt x="577910" y="1711333"/>
                </a:lnTo>
                <a:cubicBezTo>
                  <a:pt x="576199" y="1704195"/>
                  <a:pt x="575343" y="1695630"/>
                  <a:pt x="575343" y="1685637"/>
                </a:cubicBezTo>
                <a:lnTo>
                  <a:pt x="576199" y="1622257"/>
                </a:lnTo>
                <a:lnTo>
                  <a:pt x="575343" y="1508334"/>
                </a:lnTo>
                <a:cubicBezTo>
                  <a:pt x="577625" y="1449527"/>
                  <a:pt x="578766" y="1409560"/>
                  <a:pt x="578766" y="1388433"/>
                </a:cubicBezTo>
                <a:lnTo>
                  <a:pt x="571920" y="856537"/>
                </a:lnTo>
                <a:cubicBezTo>
                  <a:pt x="571920" y="837692"/>
                  <a:pt x="572491" y="816851"/>
                  <a:pt x="573632" y="794013"/>
                </a:cubicBezTo>
                <a:cubicBezTo>
                  <a:pt x="605010" y="794013"/>
                  <a:pt x="653218" y="794013"/>
                  <a:pt x="718255" y="794013"/>
                </a:cubicBezTo>
                <a:cubicBezTo>
                  <a:pt x="799268" y="794013"/>
                  <a:pt x="850471" y="797124"/>
                  <a:pt x="871865" y="803346"/>
                </a:cubicBezTo>
                <a:cubicBezTo>
                  <a:pt x="893259" y="809568"/>
                  <a:pt x="909661" y="819748"/>
                  <a:pt x="921071" y="833886"/>
                </a:cubicBezTo>
                <a:cubicBezTo>
                  <a:pt x="938186" y="855940"/>
                  <a:pt x="952449" y="892417"/>
                  <a:pt x="963859" y="943317"/>
                </a:cubicBezTo>
                <a:cubicBezTo>
                  <a:pt x="968994" y="965371"/>
                  <a:pt x="973272" y="978519"/>
                  <a:pt x="976695" y="982762"/>
                </a:cubicBezTo>
                <a:cubicBezTo>
                  <a:pt x="980118" y="987005"/>
                  <a:pt x="984112" y="989127"/>
                  <a:pt x="988676" y="989127"/>
                </a:cubicBezTo>
                <a:cubicBezTo>
                  <a:pt x="993240" y="989127"/>
                  <a:pt x="998660" y="987144"/>
                  <a:pt x="1004936" y="983177"/>
                </a:cubicBezTo>
                <a:cubicBezTo>
                  <a:pt x="1007218" y="978087"/>
                  <a:pt x="1008359" y="972426"/>
                  <a:pt x="1008359" y="966195"/>
                </a:cubicBezTo>
                <a:cubicBezTo>
                  <a:pt x="1011211" y="870519"/>
                  <a:pt x="1012637" y="813905"/>
                  <a:pt x="1012637" y="796353"/>
                </a:cubicBezTo>
                <a:lnTo>
                  <a:pt x="1011782" y="724175"/>
                </a:lnTo>
                <a:lnTo>
                  <a:pt x="1012637" y="690198"/>
                </a:lnTo>
                <a:cubicBezTo>
                  <a:pt x="1012637" y="681141"/>
                  <a:pt x="1011211" y="670952"/>
                  <a:pt x="1008359" y="659632"/>
                </a:cubicBezTo>
                <a:cubicBezTo>
                  <a:pt x="1001512" y="657367"/>
                  <a:pt x="995807" y="656235"/>
                  <a:pt x="991243" y="656235"/>
                </a:cubicBezTo>
                <a:cubicBezTo>
                  <a:pt x="980404" y="656235"/>
                  <a:pt x="971276" y="664267"/>
                  <a:pt x="963859" y="680330"/>
                </a:cubicBezTo>
                <a:cubicBezTo>
                  <a:pt x="946744" y="715782"/>
                  <a:pt x="937330" y="734613"/>
                  <a:pt x="935619" y="736824"/>
                </a:cubicBezTo>
                <a:cubicBezTo>
                  <a:pt x="930484" y="742431"/>
                  <a:pt x="923638" y="745234"/>
                  <a:pt x="915081" y="745234"/>
                </a:cubicBezTo>
                <a:cubicBezTo>
                  <a:pt x="905953" y="745234"/>
                  <a:pt x="881991" y="743541"/>
                  <a:pt x="843197" y="740153"/>
                </a:cubicBezTo>
                <a:cubicBezTo>
                  <a:pt x="834639" y="739039"/>
                  <a:pt x="827508" y="738482"/>
                  <a:pt x="821803" y="738482"/>
                </a:cubicBezTo>
                <a:lnTo>
                  <a:pt x="689160" y="740982"/>
                </a:lnTo>
                <a:lnTo>
                  <a:pt x="618987" y="740982"/>
                </a:lnTo>
                <a:lnTo>
                  <a:pt x="380229" y="741811"/>
                </a:lnTo>
                <a:lnTo>
                  <a:pt x="178269" y="739244"/>
                </a:lnTo>
                <a:lnTo>
                  <a:pt x="141472" y="735821"/>
                </a:lnTo>
                <a:lnTo>
                  <a:pt x="132914" y="736677"/>
                </a:lnTo>
                <a:cubicBezTo>
                  <a:pt x="120933" y="734965"/>
                  <a:pt x="111805" y="731685"/>
                  <a:pt x="105530" y="726836"/>
                </a:cubicBezTo>
                <a:cubicBezTo>
                  <a:pt x="99254" y="721986"/>
                  <a:pt x="91267" y="710719"/>
                  <a:pt x="81568" y="693033"/>
                </a:cubicBezTo>
                <a:cubicBezTo>
                  <a:pt x="68447" y="668501"/>
                  <a:pt x="56751" y="656235"/>
                  <a:pt x="46482" y="656235"/>
                </a:cubicBezTo>
                <a:cubicBezTo>
                  <a:pt x="41347" y="656235"/>
                  <a:pt x="36783" y="658660"/>
                  <a:pt x="32790" y="663509"/>
                </a:cubicBezTo>
                <a:cubicBezTo>
                  <a:pt x="28796" y="668358"/>
                  <a:pt x="25658" y="679341"/>
                  <a:pt x="23376" y="696456"/>
                </a:cubicBezTo>
                <a:lnTo>
                  <a:pt x="0" y="7825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C4C3D8-135F-409A-8E04-CBCA80E748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7" y="798286"/>
            <a:ext cx="2859314" cy="5225143"/>
          </a:xfrm>
          <a:custGeom>
            <a:avLst/>
            <a:gdLst>
              <a:gd name="connsiteX0" fmla="*/ 0 w 2859314"/>
              <a:gd name="connsiteY0" fmla="*/ 0 h 5225143"/>
              <a:gd name="connsiteX1" fmla="*/ 2859314 w 2859314"/>
              <a:gd name="connsiteY1" fmla="*/ 0 h 5225143"/>
              <a:gd name="connsiteX2" fmla="*/ 2859314 w 2859314"/>
              <a:gd name="connsiteY2" fmla="*/ 5225143 h 5225143"/>
              <a:gd name="connsiteX3" fmla="*/ 0 w 2859314"/>
              <a:gd name="connsiteY3" fmla="*/ 5225143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314" h="5225143">
                <a:moveTo>
                  <a:pt x="0" y="0"/>
                </a:moveTo>
                <a:lnTo>
                  <a:pt x="2859314" y="0"/>
                </a:lnTo>
                <a:lnTo>
                  <a:pt x="2859314" y="5225143"/>
                </a:lnTo>
                <a:lnTo>
                  <a:pt x="0" y="5225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ED090C-72A9-4CFB-BAAF-0A75C277ED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0172" y="798286"/>
            <a:ext cx="2989943" cy="2630714"/>
          </a:xfrm>
          <a:custGeom>
            <a:avLst/>
            <a:gdLst>
              <a:gd name="connsiteX0" fmla="*/ 0 w 2989943"/>
              <a:gd name="connsiteY0" fmla="*/ 0 h 2630714"/>
              <a:gd name="connsiteX1" fmla="*/ 2989943 w 2989943"/>
              <a:gd name="connsiteY1" fmla="*/ 0 h 2630714"/>
              <a:gd name="connsiteX2" fmla="*/ 2989943 w 2989943"/>
              <a:gd name="connsiteY2" fmla="*/ 2630714 h 2630714"/>
              <a:gd name="connsiteX3" fmla="*/ 0 w 2989943"/>
              <a:gd name="connsiteY3" fmla="*/ 2630714 h 26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3" h="2630714">
                <a:moveTo>
                  <a:pt x="0" y="0"/>
                </a:moveTo>
                <a:lnTo>
                  <a:pt x="2989943" y="0"/>
                </a:lnTo>
                <a:lnTo>
                  <a:pt x="2989943" y="2630714"/>
                </a:lnTo>
                <a:lnTo>
                  <a:pt x="0" y="2630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0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C3058A-681B-41BE-922B-01A094D2D3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9" y="-1"/>
            <a:ext cx="2554514" cy="2902857"/>
          </a:xfrm>
          <a:custGeom>
            <a:avLst/>
            <a:gdLst>
              <a:gd name="connsiteX0" fmla="*/ 0 w 2554514"/>
              <a:gd name="connsiteY0" fmla="*/ 0 h 2902857"/>
              <a:gd name="connsiteX1" fmla="*/ 2554514 w 2554514"/>
              <a:gd name="connsiteY1" fmla="*/ 0 h 2902857"/>
              <a:gd name="connsiteX2" fmla="*/ 2554514 w 2554514"/>
              <a:gd name="connsiteY2" fmla="*/ 2902857 h 2902857"/>
              <a:gd name="connsiteX3" fmla="*/ 0 w 2554514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14" h="2902857">
                <a:moveTo>
                  <a:pt x="0" y="0"/>
                </a:moveTo>
                <a:lnTo>
                  <a:pt x="2554514" y="0"/>
                </a:lnTo>
                <a:lnTo>
                  <a:pt x="2554514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A70A80-C817-42D5-B202-E6FE4DE60D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05371" y="-1"/>
            <a:ext cx="2554514" cy="2902857"/>
          </a:xfrm>
          <a:custGeom>
            <a:avLst/>
            <a:gdLst>
              <a:gd name="connsiteX0" fmla="*/ 0 w 2554514"/>
              <a:gd name="connsiteY0" fmla="*/ 0 h 2902857"/>
              <a:gd name="connsiteX1" fmla="*/ 2554514 w 2554514"/>
              <a:gd name="connsiteY1" fmla="*/ 0 h 2902857"/>
              <a:gd name="connsiteX2" fmla="*/ 2554514 w 2554514"/>
              <a:gd name="connsiteY2" fmla="*/ 2902857 h 2902857"/>
              <a:gd name="connsiteX3" fmla="*/ 0 w 2554514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14" h="2902857">
                <a:moveTo>
                  <a:pt x="0" y="0"/>
                </a:moveTo>
                <a:lnTo>
                  <a:pt x="2554514" y="0"/>
                </a:lnTo>
                <a:lnTo>
                  <a:pt x="2554514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6573E-02B0-4301-94BD-C335D76A7F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6343" y="0"/>
            <a:ext cx="5109028" cy="2902857"/>
          </a:xfrm>
          <a:custGeom>
            <a:avLst/>
            <a:gdLst>
              <a:gd name="connsiteX0" fmla="*/ 0 w 5109028"/>
              <a:gd name="connsiteY0" fmla="*/ 0 h 2902857"/>
              <a:gd name="connsiteX1" fmla="*/ 5109028 w 5109028"/>
              <a:gd name="connsiteY1" fmla="*/ 0 h 2902857"/>
              <a:gd name="connsiteX2" fmla="*/ 5109028 w 5109028"/>
              <a:gd name="connsiteY2" fmla="*/ 2902857 h 2902857"/>
              <a:gd name="connsiteX3" fmla="*/ 0 w 5109028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028" h="2902857">
                <a:moveTo>
                  <a:pt x="0" y="0"/>
                </a:moveTo>
                <a:lnTo>
                  <a:pt x="5109028" y="0"/>
                </a:lnTo>
                <a:lnTo>
                  <a:pt x="5109028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0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FBCAD4-BCE1-417A-AD68-CC3D2857D5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800" y="876300"/>
            <a:ext cx="3714750" cy="1828800"/>
          </a:xfrm>
          <a:custGeom>
            <a:avLst/>
            <a:gdLst>
              <a:gd name="connsiteX0" fmla="*/ 0 w 3714750"/>
              <a:gd name="connsiteY0" fmla="*/ 0 h 1828800"/>
              <a:gd name="connsiteX1" fmla="*/ 3714750 w 3714750"/>
              <a:gd name="connsiteY1" fmla="*/ 0 h 1828800"/>
              <a:gd name="connsiteX2" fmla="*/ 3714750 w 3714750"/>
              <a:gd name="connsiteY2" fmla="*/ 1828800 h 1828800"/>
              <a:gd name="connsiteX3" fmla="*/ 0 w 371475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1828800">
                <a:moveTo>
                  <a:pt x="0" y="0"/>
                </a:moveTo>
                <a:lnTo>
                  <a:pt x="3714750" y="0"/>
                </a:lnTo>
                <a:lnTo>
                  <a:pt x="371475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AF0C14-736A-4BE9-8542-22B49DF81F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0450" y="4114800"/>
            <a:ext cx="3714750" cy="1828800"/>
          </a:xfrm>
          <a:custGeom>
            <a:avLst/>
            <a:gdLst>
              <a:gd name="connsiteX0" fmla="*/ 0 w 3714750"/>
              <a:gd name="connsiteY0" fmla="*/ 0 h 1828800"/>
              <a:gd name="connsiteX1" fmla="*/ 3714750 w 3714750"/>
              <a:gd name="connsiteY1" fmla="*/ 0 h 1828800"/>
              <a:gd name="connsiteX2" fmla="*/ 3714750 w 3714750"/>
              <a:gd name="connsiteY2" fmla="*/ 1828800 h 1828800"/>
              <a:gd name="connsiteX3" fmla="*/ 0 w 371475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1828800">
                <a:moveTo>
                  <a:pt x="0" y="0"/>
                </a:moveTo>
                <a:lnTo>
                  <a:pt x="3714750" y="0"/>
                </a:lnTo>
                <a:lnTo>
                  <a:pt x="3714750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D99EB0-044A-4F7F-946E-9214FD9F2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3000" y="876300"/>
            <a:ext cx="2286000" cy="5105400"/>
          </a:xfrm>
          <a:custGeom>
            <a:avLst/>
            <a:gdLst>
              <a:gd name="connsiteX0" fmla="*/ 0 w 2286000"/>
              <a:gd name="connsiteY0" fmla="*/ 0 h 5105400"/>
              <a:gd name="connsiteX1" fmla="*/ 2286000 w 2286000"/>
              <a:gd name="connsiteY1" fmla="*/ 0 h 5105400"/>
              <a:gd name="connsiteX2" fmla="*/ 2286000 w 2286000"/>
              <a:gd name="connsiteY2" fmla="*/ 5105400 h 5105400"/>
              <a:gd name="connsiteX3" fmla="*/ 0 w 2286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5105400">
                <a:moveTo>
                  <a:pt x="0" y="0"/>
                </a:moveTo>
                <a:lnTo>
                  <a:pt x="2286000" y="0"/>
                </a:lnTo>
                <a:lnTo>
                  <a:pt x="2286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0E0193-58F7-4538-A87F-76C12F787C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7145" y="0"/>
            <a:ext cx="6606721" cy="6858000"/>
          </a:xfrm>
          <a:custGeom>
            <a:avLst/>
            <a:gdLst>
              <a:gd name="connsiteX0" fmla="*/ 3894605 w 6606721"/>
              <a:gd name="connsiteY0" fmla="*/ 644264 h 6858000"/>
              <a:gd name="connsiteX1" fmla="*/ 6606721 w 6606721"/>
              <a:gd name="connsiteY1" fmla="*/ 644264 h 6858000"/>
              <a:gd name="connsiteX2" fmla="*/ 6606721 w 6606721"/>
              <a:gd name="connsiteY2" fmla="*/ 6858000 h 6858000"/>
              <a:gd name="connsiteX3" fmla="*/ 3894605 w 6606721"/>
              <a:gd name="connsiteY3" fmla="*/ 6858000 h 6858000"/>
              <a:gd name="connsiteX4" fmla="*/ 2029247 w 6606721"/>
              <a:gd name="connsiteY4" fmla="*/ 3751132 h 6858000"/>
              <a:gd name="connsiteX5" fmla="*/ 0 w 6606721"/>
              <a:gd name="connsiteY5" fmla="*/ 0 h 6858000"/>
              <a:gd name="connsiteX6" fmla="*/ 3459680 w 6606721"/>
              <a:gd name="connsiteY6" fmla="*/ 0 h 6858000"/>
              <a:gd name="connsiteX7" fmla="*/ 3459680 w 6606721"/>
              <a:gd name="connsiteY7" fmla="*/ 571496 h 6858000"/>
              <a:gd name="connsiteX8" fmla="*/ 1729840 w 6606721"/>
              <a:gd name="connsiteY8" fmla="*/ 3429000 h 6858000"/>
              <a:gd name="connsiteX9" fmla="*/ 0 w 6606721"/>
              <a:gd name="connsiteY9" fmla="*/ 571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6721" h="6858000">
                <a:moveTo>
                  <a:pt x="3894605" y="644264"/>
                </a:moveTo>
                <a:lnTo>
                  <a:pt x="6606721" y="644264"/>
                </a:lnTo>
                <a:lnTo>
                  <a:pt x="6606721" y="6858000"/>
                </a:lnTo>
                <a:lnTo>
                  <a:pt x="3894605" y="6858000"/>
                </a:lnTo>
                <a:lnTo>
                  <a:pt x="2029247" y="3751132"/>
                </a:lnTo>
                <a:close/>
                <a:moveTo>
                  <a:pt x="0" y="0"/>
                </a:moveTo>
                <a:lnTo>
                  <a:pt x="3459680" y="0"/>
                </a:lnTo>
                <a:lnTo>
                  <a:pt x="3459680" y="571496"/>
                </a:lnTo>
                <a:lnTo>
                  <a:pt x="1729840" y="3429000"/>
                </a:lnTo>
                <a:lnTo>
                  <a:pt x="0" y="5714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F55816A-E2F1-4606-9CEE-B8B701C85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696687"/>
            <a:ext cx="5326743" cy="4760686"/>
          </a:xfrm>
          <a:custGeom>
            <a:avLst/>
            <a:gdLst>
              <a:gd name="connsiteX0" fmla="*/ 0 w 5326743"/>
              <a:gd name="connsiteY0" fmla="*/ 0 h 4760686"/>
              <a:gd name="connsiteX1" fmla="*/ 5326743 w 5326743"/>
              <a:gd name="connsiteY1" fmla="*/ 0 h 4760686"/>
              <a:gd name="connsiteX2" fmla="*/ 5326743 w 5326743"/>
              <a:gd name="connsiteY2" fmla="*/ 4760686 h 4760686"/>
              <a:gd name="connsiteX3" fmla="*/ 0 w 5326743"/>
              <a:gd name="connsiteY3" fmla="*/ 4760686 h 476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743" h="4760686">
                <a:moveTo>
                  <a:pt x="0" y="0"/>
                </a:moveTo>
                <a:lnTo>
                  <a:pt x="5326743" y="0"/>
                </a:lnTo>
                <a:lnTo>
                  <a:pt x="5326743" y="4760686"/>
                </a:lnTo>
                <a:lnTo>
                  <a:pt x="0" y="47606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8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AA824-C20E-4BBB-A938-7F9F5179A4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606721" cy="6858000"/>
          </a:xfrm>
          <a:custGeom>
            <a:avLst/>
            <a:gdLst>
              <a:gd name="connsiteX0" fmla="*/ 0 w 6606721"/>
              <a:gd name="connsiteY0" fmla="*/ 644264 h 6858000"/>
              <a:gd name="connsiteX1" fmla="*/ 2822453 w 6606721"/>
              <a:gd name="connsiteY1" fmla="*/ 644264 h 6858000"/>
              <a:gd name="connsiteX2" fmla="*/ 4648029 w 6606721"/>
              <a:gd name="connsiteY2" fmla="*/ 3751132 h 6858000"/>
              <a:gd name="connsiteX3" fmla="*/ 2822453 w 6606721"/>
              <a:gd name="connsiteY3" fmla="*/ 6858000 h 6858000"/>
              <a:gd name="connsiteX4" fmla="*/ 0 w 6606721"/>
              <a:gd name="connsiteY4" fmla="*/ 6858000 h 6858000"/>
              <a:gd name="connsiteX5" fmla="*/ 3220823 w 6606721"/>
              <a:gd name="connsiteY5" fmla="*/ 0 h 6858000"/>
              <a:gd name="connsiteX6" fmla="*/ 6606721 w 6606721"/>
              <a:gd name="connsiteY6" fmla="*/ 0 h 6858000"/>
              <a:gd name="connsiteX7" fmla="*/ 6606721 w 6606721"/>
              <a:gd name="connsiteY7" fmla="*/ 571496 h 6858000"/>
              <a:gd name="connsiteX8" fmla="*/ 4913772 w 6606721"/>
              <a:gd name="connsiteY8" fmla="*/ 3429000 h 6858000"/>
              <a:gd name="connsiteX9" fmla="*/ 3220823 w 6606721"/>
              <a:gd name="connsiteY9" fmla="*/ 571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6721" h="6858000">
                <a:moveTo>
                  <a:pt x="0" y="644264"/>
                </a:moveTo>
                <a:lnTo>
                  <a:pt x="2822453" y="644264"/>
                </a:lnTo>
                <a:lnTo>
                  <a:pt x="4648029" y="3751132"/>
                </a:lnTo>
                <a:lnTo>
                  <a:pt x="2822453" y="6858000"/>
                </a:lnTo>
                <a:lnTo>
                  <a:pt x="0" y="6858000"/>
                </a:lnTo>
                <a:close/>
                <a:moveTo>
                  <a:pt x="3220823" y="0"/>
                </a:moveTo>
                <a:lnTo>
                  <a:pt x="6606721" y="0"/>
                </a:lnTo>
                <a:lnTo>
                  <a:pt x="6606721" y="571496"/>
                </a:lnTo>
                <a:lnTo>
                  <a:pt x="4913772" y="3429000"/>
                </a:lnTo>
                <a:lnTo>
                  <a:pt x="3220823" y="5714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9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4D5F33-1D80-46C7-B00C-BBB87004DD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8822" y="0"/>
            <a:ext cx="3461318" cy="3254186"/>
          </a:xfrm>
          <a:custGeom>
            <a:avLst/>
            <a:gdLst>
              <a:gd name="connsiteX0" fmla="*/ 199090 w 3461318"/>
              <a:gd name="connsiteY0" fmla="*/ 0 h 3254186"/>
              <a:gd name="connsiteX1" fmla="*/ 3262228 w 3461318"/>
              <a:gd name="connsiteY1" fmla="*/ 0 h 3254186"/>
              <a:gd name="connsiteX2" fmla="*/ 3263311 w 3461318"/>
              <a:gd name="connsiteY2" fmla="*/ 1832 h 3254186"/>
              <a:gd name="connsiteX3" fmla="*/ 2954420 w 3461318"/>
              <a:gd name="connsiteY3" fmla="*/ 2030426 h 3254186"/>
              <a:gd name="connsiteX4" fmla="*/ 1730660 w 3461318"/>
              <a:gd name="connsiteY4" fmla="*/ 3254186 h 3254186"/>
              <a:gd name="connsiteX5" fmla="*/ 506899 w 3461318"/>
              <a:gd name="connsiteY5" fmla="*/ 2030426 h 3254186"/>
              <a:gd name="connsiteX6" fmla="*/ 198008 w 3461318"/>
              <a:gd name="connsiteY6" fmla="*/ 1831 h 32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318" h="3254186">
                <a:moveTo>
                  <a:pt x="199090" y="0"/>
                </a:moveTo>
                <a:lnTo>
                  <a:pt x="3262228" y="0"/>
                </a:lnTo>
                <a:lnTo>
                  <a:pt x="3263311" y="1832"/>
                </a:lnTo>
                <a:cubicBezTo>
                  <a:pt x="3606523" y="654928"/>
                  <a:pt x="3503560" y="1481286"/>
                  <a:pt x="2954420" y="2030426"/>
                </a:cubicBezTo>
                <a:lnTo>
                  <a:pt x="1730660" y="3254186"/>
                </a:lnTo>
                <a:lnTo>
                  <a:pt x="506899" y="2030426"/>
                </a:lnTo>
                <a:cubicBezTo>
                  <a:pt x="-42241" y="1481286"/>
                  <a:pt x="-145205" y="654928"/>
                  <a:pt x="198008" y="18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DD1CAB-7375-4C47-A6B2-1B3FFB2F67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96687" y="1698343"/>
            <a:ext cx="4178180" cy="3461317"/>
          </a:xfrm>
          <a:custGeom>
            <a:avLst/>
            <a:gdLst>
              <a:gd name="connsiteX0" fmla="*/ 1730660 w 4178180"/>
              <a:gd name="connsiteY0" fmla="*/ 0 h 3461317"/>
              <a:gd name="connsiteX1" fmla="*/ 2954420 w 4178180"/>
              <a:gd name="connsiteY1" fmla="*/ 506899 h 3461317"/>
              <a:gd name="connsiteX2" fmla="*/ 4178180 w 4178180"/>
              <a:gd name="connsiteY2" fmla="*/ 1730659 h 3461317"/>
              <a:gd name="connsiteX3" fmla="*/ 2954420 w 4178180"/>
              <a:gd name="connsiteY3" fmla="*/ 2954419 h 3461317"/>
              <a:gd name="connsiteX4" fmla="*/ 506898 w 4178180"/>
              <a:gd name="connsiteY4" fmla="*/ 2954419 h 3461317"/>
              <a:gd name="connsiteX5" fmla="*/ 506898 w 4178180"/>
              <a:gd name="connsiteY5" fmla="*/ 506898 h 3461317"/>
              <a:gd name="connsiteX6" fmla="*/ 506899 w 4178180"/>
              <a:gd name="connsiteY6" fmla="*/ 506899 h 3461317"/>
              <a:gd name="connsiteX7" fmla="*/ 1730660 w 4178180"/>
              <a:gd name="connsiteY7" fmla="*/ 0 h 346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8180" h="3461317">
                <a:moveTo>
                  <a:pt x="1730660" y="0"/>
                </a:moveTo>
                <a:cubicBezTo>
                  <a:pt x="2173574" y="0"/>
                  <a:pt x="2616488" y="168966"/>
                  <a:pt x="2954420" y="506899"/>
                </a:cubicBezTo>
                <a:lnTo>
                  <a:pt x="4178180" y="1730659"/>
                </a:lnTo>
                <a:lnTo>
                  <a:pt x="2954420" y="2954419"/>
                </a:lnTo>
                <a:cubicBezTo>
                  <a:pt x="2278555" y="3630284"/>
                  <a:pt x="1182763" y="3630284"/>
                  <a:pt x="506898" y="2954419"/>
                </a:cubicBezTo>
                <a:cubicBezTo>
                  <a:pt x="-168966" y="2278555"/>
                  <a:pt x="-168966" y="1182763"/>
                  <a:pt x="506898" y="506898"/>
                </a:cubicBezTo>
                <a:lnTo>
                  <a:pt x="506899" y="506899"/>
                </a:lnTo>
                <a:cubicBezTo>
                  <a:pt x="844832" y="168966"/>
                  <a:pt x="1287746" y="0"/>
                  <a:pt x="17306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DE4A6F-49EB-43C8-B383-10450867B6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88823" y="3603814"/>
            <a:ext cx="3461317" cy="3254186"/>
          </a:xfrm>
          <a:custGeom>
            <a:avLst/>
            <a:gdLst>
              <a:gd name="connsiteX0" fmla="*/ 1730658 w 3461317"/>
              <a:gd name="connsiteY0" fmla="*/ 0 h 3254186"/>
              <a:gd name="connsiteX1" fmla="*/ 2954419 w 3461317"/>
              <a:gd name="connsiteY1" fmla="*/ 1223761 h 3254186"/>
              <a:gd name="connsiteX2" fmla="*/ 3263310 w 3461317"/>
              <a:gd name="connsiteY2" fmla="*/ 3252355 h 3254186"/>
              <a:gd name="connsiteX3" fmla="*/ 3262228 w 3461317"/>
              <a:gd name="connsiteY3" fmla="*/ 3254186 h 3254186"/>
              <a:gd name="connsiteX4" fmla="*/ 199091 w 3461317"/>
              <a:gd name="connsiteY4" fmla="*/ 3254186 h 3254186"/>
              <a:gd name="connsiteX5" fmla="*/ 198008 w 3461317"/>
              <a:gd name="connsiteY5" fmla="*/ 3252354 h 3254186"/>
              <a:gd name="connsiteX6" fmla="*/ 506899 w 3461317"/>
              <a:gd name="connsiteY6" fmla="*/ 1223760 h 32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317" h="3254186">
                <a:moveTo>
                  <a:pt x="1730658" y="0"/>
                </a:moveTo>
                <a:lnTo>
                  <a:pt x="2954419" y="1223761"/>
                </a:lnTo>
                <a:cubicBezTo>
                  <a:pt x="3503559" y="1772900"/>
                  <a:pt x="3606523" y="2599258"/>
                  <a:pt x="3263310" y="3252355"/>
                </a:cubicBezTo>
                <a:lnTo>
                  <a:pt x="3262228" y="3254186"/>
                </a:lnTo>
                <a:lnTo>
                  <a:pt x="199091" y="3254186"/>
                </a:lnTo>
                <a:lnTo>
                  <a:pt x="198008" y="3252354"/>
                </a:lnTo>
                <a:cubicBezTo>
                  <a:pt x="-145205" y="2599258"/>
                  <a:pt x="-42241" y="1772900"/>
                  <a:pt x="506899" y="12237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08FBCE-56E5-4960-88D3-3844999ACC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29450" y="1698565"/>
            <a:ext cx="2562550" cy="3461095"/>
          </a:xfrm>
          <a:custGeom>
            <a:avLst/>
            <a:gdLst>
              <a:gd name="connsiteX0" fmla="*/ 2419358 w 2562550"/>
              <a:gd name="connsiteY0" fmla="*/ 0 h 3461095"/>
              <a:gd name="connsiteX1" fmla="*/ 2562550 w 2562550"/>
              <a:gd name="connsiteY1" fmla="*/ 4529 h 3461095"/>
              <a:gd name="connsiteX2" fmla="*/ 2562550 w 2562550"/>
              <a:gd name="connsiteY2" fmla="*/ 3455280 h 3461095"/>
              <a:gd name="connsiteX3" fmla="*/ 2475050 w 2562550"/>
              <a:gd name="connsiteY3" fmla="*/ 3460870 h 3461095"/>
              <a:gd name="connsiteX4" fmla="*/ 1243292 w 2562550"/>
              <a:gd name="connsiteY4" fmla="*/ 2973728 h 3461095"/>
              <a:gd name="connsiteX5" fmla="*/ 0 w 2562550"/>
              <a:gd name="connsiteY5" fmla="*/ 1769816 h 3461095"/>
              <a:gd name="connsiteX6" fmla="*/ 1203912 w 2562550"/>
              <a:gd name="connsiteY6" fmla="*/ 526524 h 3461095"/>
              <a:gd name="connsiteX7" fmla="*/ 2419358 w 2562550"/>
              <a:gd name="connsiteY7" fmla="*/ 0 h 346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550" h="3461095">
                <a:moveTo>
                  <a:pt x="2419358" y="0"/>
                </a:moveTo>
                <a:lnTo>
                  <a:pt x="2562550" y="4529"/>
                </a:lnTo>
                <a:lnTo>
                  <a:pt x="2562550" y="3455280"/>
                </a:lnTo>
                <a:lnTo>
                  <a:pt x="2475050" y="3460870"/>
                </a:lnTo>
                <a:cubicBezTo>
                  <a:pt x="2032194" y="3467997"/>
                  <a:pt x="1586618" y="3306179"/>
                  <a:pt x="1243292" y="2973728"/>
                </a:cubicBezTo>
                <a:lnTo>
                  <a:pt x="0" y="1769816"/>
                </a:lnTo>
                <a:lnTo>
                  <a:pt x="1203912" y="526524"/>
                </a:lnTo>
                <a:cubicBezTo>
                  <a:pt x="1536363" y="183198"/>
                  <a:pt x="1976501" y="7127"/>
                  <a:pt x="2419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1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5B4491-6F6E-40E3-A344-D026047F86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857250"/>
            <a:ext cx="3356102" cy="2857500"/>
          </a:xfrm>
          <a:custGeom>
            <a:avLst/>
            <a:gdLst>
              <a:gd name="connsiteX0" fmla="*/ 0 w 3356102"/>
              <a:gd name="connsiteY0" fmla="*/ 0 h 2857500"/>
              <a:gd name="connsiteX1" fmla="*/ 3356102 w 3356102"/>
              <a:gd name="connsiteY1" fmla="*/ 0 h 2857500"/>
              <a:gd name="connsiteX2" fmla="*/ 3356102 w 3356102"/>
              <a:gd name="connsiteY2" fmla="*/ 2857500 h 2857500"/>
              <a:gd name="connsiteX3" fmla="*/ 0 w 335610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102" h="2857500">
                <a:moveTo>
                  <a:pt x="0" y="0"/>
                </a:moveTo>
                <a:lnTo>
                  <a:pt x="3356102" y="0"/>
                </a:lnTo>
                <a:lnTo>
                  <a:pt x="3356102" y="2857500"/>
                </a:lnTo>
                <a:lnTo>
                  <a:pt x="0" y="2857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B49BD-DEBC-4518-A245-9CC3E07F3E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68648" y="857250"/>
            <a:ext cx="3356102" cy="2857500"/>
          </a:xfrm>
          <a:custGeom>
            <a:avLst/>
            <a:gdLst>
              <a:gd name="connsiteX0" fmla="*/ 0 w 3356102"/>
              <a:gd name="connsiteY0" fmla="*/ 0 h 2857500"/>
              <a:gd name="connsiteX1" fmla="*/ 3356102 w 3356102"/>
              <a:gd name="connsiteY1" fmla="*/ 0 h 2857500"/>
              <a:gd name="connsiteX2" fmla="*/ 3356102 w 3356102"/>
              <a:gd name="connsiteY2" fmla="*/ 2857500 h 2857500"/>
              <a:gd name="connsiteX3" fmla="*/ 0 w 335610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102" h="2857500">
                <a:moveTo>
                  <a:pt x="0" y="0"/>
                </a:moveTo>
                <a:lnTo>
                  <a:pt x="3356102" y="0"/>
                </a:lnTo>
                <a:lnTo>
                  <a:pt x="3356102" y="2857500"/>
                </a:lnTo>
                <a:lnTo>
                  <a:pt x="0" y="2857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F7DAAB-6642-4FFE-B6EC-FAE70E38AB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2400300"/>
            <a:ext cx="2533650" cy="1695450"/>
          </a:xfrm>
          <a:custGeom>
            <a:avLst/>
            <a:gdLst>
              <a:gd name="connsiteX0" fmla="*/ 0 w 2533650"/>
              <a:gd name="connsiteY0" fmla="*/ 0 h 1695450"/>
              <a:gd name="connsiteX1" fmla="*/ 2533650 w 2533650"/>
              <a:gd name="connsiteY1" fmla="*/ 0 h 1695450"/>
              <a:gd name="connsiteX2" fmla="*/ 2533650 w 2533650"/>
              <a:gd name="connsiteY2" fmla="*/ 1695450 h 1695450"/>
              <a:gd name="connsiteX3" fmla="*/ 0 w 253365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695450">
                <a:moveTo>
                  <a:pt x="0" y="0"/>
                </a:moveTo>
                <a:lnTo>
                  <a:pt x="2533650" y="0"/>
                </a:lnTo>
                <a:lnTo>
                  <a:pt x="2533650" y="1695450"/>
                </a:lnTo>
                <a:lnTo>
                  <a:pt x="0" y="1695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8C68D2-F117-41B1-AA49-325BE0953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9475" y="2400300"/>
            <a:ext cx="2533650" cy="1695450"/>
          </a:xfrm>
          <a:custGeom>
            <a:avLst/>
            <a:gdLst>
              <a:gd name="connsiteX0" fmla="*/ 0 w 2533650"/>
              <a:gd name="connsiteY0" fmla="*/ 0 h 1695450"/>
              <a:gd name="connsiteX1" fmla="*/ 2533650 w 2533650"/>
              <a:gd name="connsiteY1" fmla="*/ 0 h 1695450"/>
              <a:gd name="connsiteX2" fmla="*/ 2533650 w 2533650"/>
              <a:gd name="connsiteY2" fmla="*/ 1695450 h 1695450"/>
              <a:gd name="connsiteX3" fmla="*/ 0 w 253365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695450">
                <a:moveTo>
                  <a:pt x="0" y="0"/>
                </a:moveTo>
                <a:lnTo>
                  <a:pt x="2533650" y="0"/>
                </a:lnTo>
                <a:lnTo>
                  <a:pt x="2533650" y="1695450"/>
                </a:lnTo>
                <a:lnTo>
                  <a:pt x="0" y="1695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F69D91-88CB-482C-9F37-2BF9068A80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8875" y="2400300"/>
            <a:ext cx="2533650" cy="1695450"/>
          </a:xfrm>
          <a:custGeom>
            <a:avLst/>
            <a:gdLst>
              <a:gd name="connsiteX0" fmla="*/ 0 w 2533650"/>
              <a:gd name="connsiteY0" fmla="*/ 0 h 1695450"/>
              <a:gd name="connsiteX1" fmla="*/ 2533650 w 2533650"/>
              <a:gd name="connsiteY1" fmla="*/ 0 h 1695450"/>
              <a:gd name="connsiteX2" fmla="*/ 2533650 w 2533650"/>
              <a:gd name="connsiteY2" fmla="*/ 1695450 h 1695450"/>
              <a:gd name="connsiteX3" fmla="*/ 0 w 253365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695450">
                <a:moveTo>
                  <a:pt x="0" y="0"/>
                </a:moveTo>
                <a:lnTo>
                  <a:pt x="2533650" y="0"/>
                </a:lnTo>
                <a:lnTo>
                  <a:pt x="2533650" y="1695450"/>
                </a:lnTo>
                <a:lnTo>
                  <a:pt x="0" y="1695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4602DF-DF2B-4044-9480-68CD52B23F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58275" y="2400300"/>
            <a:ext cx="2533650" cy="1695450"/>
          </a:xfrm>
          <a:custGeom>
            <a:avLst/>
            <a:gdLst>
              <a:gd name="connsiteX0" fmla="*/ 0 w 2533650"/>
              <a:gd name="connsiteY0" fmla="*/ 0 h 1695450"/>
              <a:gd name="connsiteX1" fmla="*/ 2533650 w 2533650"/>
              <a:gd name="connsiteY1" fmla="*/ 0 h 1695450"/>
              <a:gd name="connsiteX2" fmla="*/ 2533650 w 2533650"/>
              <a:gd name="connsiteY2" fmla="*/ 1695450 h 1695450"/>
              <a:gd name="connsiteX3" fmla="*/ 0 w 253365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695450">
                <a:moveTo>
                  <a:pt x="0" y="0"/>
                </a:moveTo>
                <a:lnTo>
                  <a:pt x="2533650" y="0"/>
                </a:lnTo>
                <a:lnTo>
                  <a:pt x="2533650" y="1695450"/>
                </a:lnTo>
                <a:lnTo>
                  <a:pt x="0" y="1695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3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6448D38-F2FA-4CF4-AC2E-F01C14EEF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708" y="846162"/>
            <a:ext cx="4681182" cy="2784143"/>
          </a:xfrm>
          <a:custGeom>
            <a:avLst/>
            <a:gdLst>
              <a:gd name="connsiteX0" fmla="*/ 0 w 4681182"/>
              <a:gd name="connsiteY0" fmla="*/ 0 h 2784143"/>
              <a:gd name="connsiteX1" fmla="*/ 4681182 w 4681182"/>
              <a:gd name="connsiteY1" fmla="*/ 0 h 2784143"/>
              <a:gd name="connsiteX2" fmla="*/ 4681182 w 4681182"/>
              <a:gd name="connsiteY2" fmla="*/ 2784143 h 2784143"/>
              <a:gd name="connsiteX3" fmla="*/ 0 w 4681182"/>
              <a:gd name="connsiteY3" fmla="*/ 2784143 h 278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182" h="2784143">
                <a:moveTo>
                  <a:pt x="0" y="0"/>
                </a:moveTo>
                <a:lnTo>
                  <a:pt x="4681182" y="0"/>
                </a:lnTo>
                <a:lnTo>
                  <a:pt x="4681182" y="2784143"/>
                </a:lnTo>
                <a:lnTo>
                  <a:pt x="0" y="2784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AB760C-3356-43F4-9F65-C47CE52BB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5258" y="794657"/>
            <a:ext cx="5580743" cy="5268686"/>
          </a:xfrm>
          <a:custGeom>
            <a:avLst/>
            <a:gdLst>
              <a:gd name="connsiteX0" fmla="*/ 0 w 5580743"/>
              <a:gd name="connsiteY0" fmla="*/ 0 h 5268686"/>
              <a:gd name="connsiteX1" fmla="*/ 5580743 w 5580743"/>
              <a:gd name="connsiteY1" fmla="*/ 0 h 5268686"/>
              <a:gd name="connsiteX2" fmla="*/ 5580743 w 5580743"/>
              <a:gd name="connsiteY2" fmla="*/ 5268686 h 5268686"/>
              <a:gd name="connsiteX3" fmla="*/ 0 w 5580743"/>
              <a:gd name="connsiteY3" fmla="*/ 5268686 h 52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0743" h="5268686">
                <a:moveTo>
                  <a:pt x="0" y="0"/>
                </a:moveTo>
                <a:lnTo>
                  <a:pt x="5580743" y="0"/>
                </a:lnTo>
                <a:lnTo>
                  <a:pt x="5580743" y="5268686"/>
                </a:lnTo>
                <a:lnTo>
                  <a:pt x="0" y="52686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6D45A1-9400-4C37-AEAA-E19091DC36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794657"/>
            <a:ext cx="5580743" cy="5268686"/>
          </a:xfrm>
          <a:custGeom>
            <a:avLst/>
            <a:gdLst>
              <a:gd name="connsiteX0" fmla="*/ 0 w 5580743"/>
              <a:gd name="connsiteY0" fmla="*/ 0 h 5268686"/>
              <a:gd name="connsiteX1" fmla="*/ 5580743 w 5580743"/>
              <a:gd name="connsiteY1" fmla="*/ 0 h 5268686"/>
              <a:gd name="connsiteX2" fmla="*/ 5580743 w 5580743"/>
              <a:gd name="connsiteY2" fmla="*/ 5268686 h 5268686"/>
              <a:gd name="connsiteX3" fmla="*/ 0 w 5580743"/>
              <a:gd name="connsiteY3" fmla="*/ 5268686 h 52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0743" h="5268686">
                <a:moveTo>
                  <a:pt x="0" y="0"/>
                </a:moveTo>
                <a:lnTo>
                  <a:pt x="5580743" y="0"/>
                </a:lnTo>
                <a:lnTo>
                  <a:pt x="5580743" y="5268686"/>
                </a:lnTo>
                <a:lnTo>
                  <a:pt x="0" y="52686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7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343FAC-89A2-440D-9AD6-6CE20797C1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9" y="787400"/>
            <a:ext cx="10580914" cy="5283200"/>
          </a:xfrm>
          <a:custGeom>
            <a:avLst/>
            <a:gdLst>
              <a:gd name="connsiteX0" fmla="*/ 0 w 10580914"/>
              <a:gd name="connsiteY0" fmla="*/ 0 h 5283200"/>
              <a:gd name="connsiteX1" fmla="*/ 10580914 w 10580914"/>
              <a:gd name="connsiteY1" fmla="*/ 0 h 5283200"/>
              <a:gd name="connsiteX2" fmla="*/ 10580914 w 10580914"/>
              <a:gd name="connsiteY2" fmla="*/ 5283200 h 5283200"/>
              <a:gd name="connsiteX3" fmla="*/ 0 w 10580914"/>
              <a:gd name="connsiteY3" fmla="*/ 5283200 h 52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0914" h="5283200">
                <a:moveTo>
                  <a:pt x="0" y="0"/>
                </a:moveTo>
                <a:lnTo>
                  <a:pt x="10580914" y="0"/>
                </a:lnTo>
                <a:lnTo>
                  <a:pt x="10580914" y="5283200"/>
                </a:lnTo>
                <a:lnTo>
                  <a:pt x="0" y="5283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7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5404FE-1A04-4AEF-A36D-162882720F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714375"/>
            <a:ext cx="2762250" cy="5429250"/>
          </a:xfrm>
          <a:custGeom>
            <a:avLst/>
            <a:gdLst>
              <a:gd name="connsiteX0" fmla="*/ 0 w 2762250"/>
              <a:gd name="connsiteY0" fmla="*/ 0 h 5429250"/>
              <a:gd name="connsiteX1" fmla="*/ 2762250 w 2762250"/>
              <a:gd name="connsiteY1" fmla="*/ 0 h 5429250"/>
              <a:gd name="connsiteX2" fmla="*/ 2762250 w 2762250"/>
              <a:gd name="connsiteY2" fmla="*/ 5429250 h 5429250"/>
              <a:gd name="connsiteX3" fmla="*/ 0 w 2762250"/>
              <a:gd name="connsiteY3" fmla="*/ 542925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0" h="5429250">
                <a:moveTo>
                  <a:pt x="0" y="0"/>
                </a:moveTo>
                <a:lnTo>
                  <a:pt x="2762250" y="0"/>
                </a:lnTo>
                <a:lnTo>
                  <a:pt x="2762250" y="5429250"/>
                </a:lnTo>
                <a:lnTo>
                  <a:pt x="0" y="5429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6BE74-492E-4635-BA93-E608243C38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33750" y="714375"/>
            <a:ext cx="2762250" cy="5429250"/>
          </a:xfrm>
          <a:custGeom>
            <a:avLst/>
            <a:gdLst>
              <a:gd name="connsiteX0" fmla="*/ 0 w 2762250"/>
              <a:gd name="connsiteY0" fmla="*/ 0 h 5429250"/>
              <a:gd name="connsiteX1" fmla="*/ 2762250 w 2762250"/>
              <a:gd name="connsiteY1" fmla="*/ 0 h 5429250"/>
              <a:gd name="connsiteX2" fmla="*/ 2762250 w 2762250"/>
              <a:gd name="connsiteY2" fmla="*/ 5429250 h 5429250"/>
              <a:gd name="connsiteX3" fmla="*/ 0 w 2762250"/>
              <a:gd name="connsiteY3" fmla="*/ 542925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0" h="5429250">
                <a:moveTo>
                  <a:pt x="0" y="0"/>
                </a:moveTo>
                <a:lnTo>
                  <a:pt x="2762250" y="0"/>
                </a:lnTo>
                <a:lnTo>
                  <a:pt x="2762250" y="5429250"/>
                </a:lnTo>
                <a:lnTo>
                  <a:pt x="0" y="5429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D90265-4469-457C-AEF5-FDC9B17A5E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714375"/>
            <a:ext cx="2762250" cy="5429250"/>
          </a:xfrm>
          <a:custGeom>
            <a:avLst/>
            <a:gdLst>
              <a:gd name="connsiteX0" fmla="*/ 0 w 2762250"/>
              <a:gd name="connsiteY0" fmla="*/ 0 h 5429250"/>
              <a:gd name="connsiteX1" fmla="*/ 2762250 w 2762250"/>
              <a:gd name="connsiteY1" fmla="*/ 0 h 5429250"/>
              <a:gd name="connsiteX2" fmla="*/ 2762250 w 2762250"/>
              <a:gd name="connsiteY2" fmla="*/ 5429250 h 5429250"/>
              <a:gd name="connsiteX3" fmla="*/ 0 w 2762250"/>
              <a:gd name="connsiteY3" fmla="*/ 542925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0" h="5429250">
                <a:moveTo>
                  <a:pt x="0" y="0"/>
                </a:moveTo>
                <a:lnTo>
                  <a:pt x="2762250" y="0"/>
                </a:lnTo>
                <a:lnTo>
                  <a:pt x="2762250" y="5429250"/>
                </a:lnTo>
                <a:lnTo>
                  <a:pt x="0" y="5429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717B0C-E6D3-4194-9F5E-77245B57CB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250" y="714375"/>
            <a:ext cx="2762250" cy="5429250"/>
          </a:xfrm>
          <a:custGeom>
            <a:avLst/>
            <a:gdLst>
              <a:gd name="connsiteX0" fmla="*/ 0 w 2762250"/>
              <a:gd name="connsiteY0" fmla="*/ 0 h 5429250"/>
              <a:gd name="connsiteX1" fmla="*/ 2762250 w 2762250"/>
              <a:gd name="connsiteY1" fmla="*/ 0 h 5429250"/>
              <a:gd name="connsiteX2" fmla="*/ 2762250 w 2762250"/>
              <a:gd name="connsiteY2" fmla="*/ 5429250 h 5429250"/>
              <a:gd name="connsiteX3" fmla="*/ 0 w 2762250"/>
              <a:gd name="connsiteY3" fmla="*/ 542925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0" h="5429250">
                <a:moveTo>
                  <a:pt x="0" y="0"/>
                </a:moveTo>
                <a:lnTo>
                  <a:pt x="2762250" y="0"/>
                </a:lnTo>
                <a:lnTo>
                  <a:pt x="2762250" y="5429250"/>
                </a:lnTo>
                <a:lnTo>
                  <a:pt x="0" y="5429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5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EB435C-0B10-4B0A-96CE-EAF73B4531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7580" y="514350"/>
            <a:ext cx="6560470" cy="3212980"/>
          </a:xfrm>
          <a:custGeom>
            <a:avLst/>
            <a:gdLst>
              <a:gd name="connsiteX0" fmla="*/ 0 w 6560470"/>
              <a:gd name="connsiteY0" fmla="*/ 0 h 3212980"/>
              <a:gd name="connsiteX1" fmla="*/ 6560470 w 6560470"/>
              <a:gd name="connsiteY1" fmla="*/ 0 h 3212980"/>
              <a:gd name="connsiteX2" fmla="*/ 6560470 w 6560470"/>
              <a:gd name="connsiteY2" fmla="*/ 3212980 h 3212980"/>
              <a:gd name="connsiteX3" fmla="*/ 0 w 6560470"/>
              <a:gd name="connsiteY3" fmla="*/ 3212980 h 32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0470" h="3212980">
                <a:moveTo>
                  <a:pt x="0" y="0"/>
                </a:moveTo>
                <a:lnTo>
                  <a:pt x="6560470" y="0"/>
                </a:lnTo>
                <a:lnTo>
                  <a:pt x="6560470" y="3212980"/>
                </a:lnTo>
                <a:lnTo>
                  <a:pt x="0" y="32129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143F6-DAFB-45BF-821A-77BD3B8AF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4850" y="609600"/>
            <a:ext cx="3314700" cy="5638800"/>
          </a:xfrm>
          <a:custGeom>
            <a:avLst/>
            <a:gdLst>
              <a:gd name="connsiteX0" fmla="*/ 0 w 3314700"/>
              <a:gd name="connsiteY0" fmla="*/ 0 h 5638800"/>
              <a:gd name="connsiteX1" fmla="*/ 3314700 w 3314700"/>
              <a:gd name="connsiteY1" fmla="*/ 0 h 5638800"/>
              <a:gd name="connsiteX2" fmla="*/ 3314700 w 3314700"/>
              <a:gd name="connsiteY2" fmla="*/ 5638800 h 5638800"/>
              <a:gd name="connsiteX3" fmla="*/ 0 w 33147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5638800">
                <a:moveTo>
                  <a:pt x="0" y="0"/>
                </a:moveTo>
                <a:lnTo>
                  <a:pt x="3314700" y="0"/>
                </a:lnTo>
                <a:lnTo>
                  <a:pt x="3314700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7088BA-7D52-41EB-854E-E0FC4116AF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29550" y="609600"/>
            <a:ext cx="3314700" cy="2819400"/>
          </a:xfrm>
          <a:custGeom>
            <a:avLst/>
            <a:gdLst>
              <a:gd name="connsiteX0" fmla="*/ 0 w 3314700"/>
              <a:gd name="connsiteY0" fmla="*/ 0 h 2819400"/>
              <a:gd name="connsiteX1" fmla="*/ 3314700 w 3314700"/>
              <a:gd name="connsiteY1" fmla="*/ 0 h 2819400"/>
              <a:gd name="connsiteX2" fmla="*/ 3314700 w 3314700"/>
              <a:gd name="connsiteY2" fmla="*/ 2819400 h 2819400"/>
              <a:gd name="connsiteX3" fmla="*/ 0 w 33147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2819400">
                <a:moveTo>
                  <a:pt x="0" y="0"/>
                </a:moveTo>
                <a:lnTo>
                  <a:pt x="3314700" y="0"/>
                </a:lnTo>
                <a:lnTo>
                  <a:pt x="331470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11E95A-626E-4DFF-B3E4-25C9D9D2F8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29550" y="3429000"/>
            <a:ext cx="3314700" cy="2819400"/>
          </a:xfrm>
          <a:custGeom>
            <a:avLst/>
            <a:gdLst>
              <a:gd name="connsiteX0" fmla="*/ 0 w 3314700"/>
              <a:gd name="connsiteY0" fmla="*/ 0 h 2819400"/>
              <a:gd name="connsiteX1" fmla="*/ 3314700 w 3314700"/>
              <a:gd name="connsiteY1" fmla="*/ 0 h 2819400"/>
              <a:gd name="connsiteX2" fmla="*/ 3314700 w 3314700"/>
              <a:gd name="connsiteY2" fmla="*/ 2819400 h 2819400"/>
              <a:gd name="connsiteX3" fmla="*/ 0 w 33147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2819400">
                <a:moveTo>
                  <a:pt x="0" y="0"/>
                </a:moveTo>
                <a:lnTo>
                  <a:pt x="3314700" y="0"/>
                </a:lnTo>
                <a:lnTo>
                  <a:pt x="331470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898EAB5-ADB6-4F23-8C44-0E11A75B0C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6979" y="2292824"/>
            <a:ext cx="6127845" cy="3971498"/>
          </a:xfrm>
          <a:custGeom>
            <a:avLst/>
            <a:gdLst>
              <a:gd name="connsiteX0" fmla="*/ 0 w 6127845"/>
              <a:gd name="connsiteY0" fmla="*/ 0 h 3971498"/>
              <a:gd name="connsiteX1" fmla="*/ 6127845 w 6127845"/>
              <a:gd name="connsiteY1" fmla="*/ 0 h 3971498"/>
              <a:gd name="connsiteX2" fmla="*/ 6127845 w 6127845"/>
              <a:gd name="connsiteY2" fmla="*/ 3971498 h 3971498"/>
              <a:gd name="connsiteX3" fmla="*/ 0 w 6127845"/>
              <a:gd name="connsiteY3" fmla="*/ 3971498 h 39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45" h="3971498">
                <a:moveTo>
                  <a:pt x="0" y="0"/>
                </a:moveTo>
                <a:lnTo>
                  <a:pt x="6127845" y="0"/>
                </a:lnTo>
                <a:lnTo>
                  <a:pt x="6127845" y="3971498"/>
                </a:lnTo>
                <a:lnTo>
                  <a:pt x="0" y="39714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FBD23D-458F-4695-B638-7973C1255D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81050"/>
            <a:ext cx="4991100" cy="5334000"/>
          </a:xfrm>
          <a:custGeom>
            <a:avLst/>
            <a:gdLst>
              <a:gd name="connsiteX0" fmla="*/ 0 w 4991100"/>
              <a:gd name="connsiteY0" fmla="*/ 0 h 5334000"/>
              <a:gd name="connsiteX1" fmla="*/ 4991100 w 4991100"/>
              <a:gd name="connsiteY1" fmla="*/ 0 h 5334000"/>
              <a:gd name="connsiteX2" fmla="*/ 4991100 w 4991100"/>
              <a:gd name="connsiteY2" fmla="*/ 5334000 h 5334000"/>
              <a:gd name="connsiteX3" fmla="*/ 0 w 4991100"/>
              <a:gd name="connsiteY3" fmla="*/ 53340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1100" h="5334000">
                <a:moveTo>
                  <a:pt x="0" y="0"/>
                </a:moveTo>
                <a:lnTo>
                  <a:pt x="4991100" y="0"/>
                </a:lnTo>
                <a:lnTo>
                  <a:pt x="4991100" y="5334000"/>
                </a:lnTo>
                <a:lnTo>
                  <a:pt x="0" y="533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0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6F43BB-4058-4BAB-BBFE-024D23A7FD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6" y="2809876"/>
            <a:ext cx="2924175" cy="4067175"/>
          </a:xfrm>
          <a:custGeom>
            <a:avLst/>
            <a:gdLst>
              <a:gd name="connsiteX0" fmla="*/ 0 w 2924175"/>
              <a:gd name="connsiteY0" fmla="*/ 0 h 4067175"/>
              <a:gd name="connsiteX1" fmla="*/ 2924175 w 2924175"/>
              <a:gd name="connsiteY1" fmla="*/ 0 h 4067175"/>
              <a:gd name="connsiteX2" fmla="*/ 2924175 w 2924175"/>
              <a:gd name="connsiteY2" fmla="*/ 4067175 h 4067175"/>
              <a:gd name="connsiteX3" fmla="*/ 0 w 2924175"/>
              <a:gd name="connsiteY3" fmla="*/ 4067175 h 40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175" h="4067175">
                <a:moveTo>
                  <a:pt x="0" y="0"/>
                </a:moveTo>
                <a:lnTo>
                  <a:pt x="2924175" y="0"/>
                </a:lnTo>
                <a:lnTo>
                  <a:pt x="2924175" y="4067175"/>
                </a:lnTo>
                <a:lnTo>
                  <a:pt x="0" y="40671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7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D00AD-8F39-4BD2-A63C-833D135D1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4439" y="1446439"/>
            <a:ext cx="2912836" cy="3892874"/>
          </a:xfrm>
          <a:custGeom>
            <a:avLst/>
            <a:gdLst>
              <a:gd name="connsiteX0" fmla="*/ 0 w 2912836"/>
              <a:gd name="connsiteY0" fmla="*/ 0 h 3892874"/>
              <a:gd name="connsiteX1" fmla="*/ 2912836 w 2912836"/>
              <a:gd name="connsiteY1" fmla="*/ 0 h 3892874"/>
              <a:gd name="connsiteX2" fmla="*/ 2912836 w 2912836"/>
              <a:gd name="connsiteY2" fmla="*/ 3892874 h 3892874"/>
              <a:gd name="connsiteX3" fmla="*/ 0 w 2912836"/>
              <a:gd name="connsiteY3" fmla="*/ 3892874 h 389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836" h="3892874">
                <a:moveTo>
                  <a:pt x="0" y="0"/>
                </a:moveTo>
                <a:lnTo>
                  <a:pt x="2912836" y="0"/>
                </a:lnTo>
                <a:lnTo>
                  <a:pt x="2912836" y="3892874"/>
                </a:lnTo>
                <a:lnTo>
                  <a:pt x="0" y="38928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D6D5B-2695-4290-A503-E41A9D78B8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6350" y="3158730"/>
            <a:ext cx="1471613" cy="2084783"/>
          </a:xfrm>
          <a:custGeom>
            <a:avLst/>
            <a:gdLst>
              <a:gd name="connsiteX0" fmla="*/ 0 w 1471613"/>
              <a:gd name="connsiteY0" fmla="*/ 0 h 2084783"/>
              <a:gd name="connsiteX1" fmla="*/ 1471613 w 1471613"/>
              <a:gd name="connsiteY1" fmla="*/ 0 h 2084783"/>
              <a:gd name="connsiteX2" fmla="*/ 1471613 w 1471613"/>
              <a:gd name="connsiteY2" fmla="*/ 2084783 h 2084783"/>
              <a:gd name="connsiteX3" fmla="*/ 0 w 1471613"/>
              <a:gd name="connsiteY3" fmla="*/ 2084783 h 208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613" h="2084783">
                <a:moveTo>
                  <a:pt x="0" y="0"/>
                </a:moveTo>
                <a:lnTo>
                  <a:pt x="1471613" y="0"/>
                </a:lnTo>
                <a:lnTo>
                  <a:pt x="1471613" y="2084783"/>
                </a:lnTo>
                <a:lnTo>
                  <a:pt x="0" y="20847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49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787A79-B917-4713-A930-748F66C0E6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3313" y="754744"/>
            <a:ext cx="6170819" cy="3732444"/>
          </a:xfrm>
          <a:custGeom>
            <a:avLst/>
            <a:gdLst>
              <a:gd name="connsiteX0" fmla="*/ 2890590 w 6170819"/>
              <a:gd name="connsiteY0" fmla="*/ 0 h 3732444"/>
              <a:gd name="connsiteX1" fmla="*/ 6170819 w 6170819"/>
              <a:gd name="connsiteY1" fmla="*/ 2527759 h 3732444"/>
              <a:gd name="connsiteX2" fmla="*/ 3497943 w 6170819"/>
              <a:gd name="connsiteY2" fmla="*/ 3732444 h 3732444"/>
              <a:gd name="connsiteX3" fmla="*/ 0 w 6170819"/>
              <a:gd name="connsiteY3" fmla="*/ 508000 h 373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0819" h="3732444">
                <a:moveTo>
                  <a:pt x="2890590" y="0"/>
                </a:moveTo>
                <a:lnTo>
                  <a:pt x="6170819" y="2527759"/>
                </a:lnTo>
                <a:lnTo>
                  <a:pt x="3497943" y="3732444"/>
                </a:lnTo>
                <a:lnTo>
                  <a:pt x="0" y="50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1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F08DB6D-4ED3-42B6-9277-F91026B88A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943" y="1335315"/>
            <a:ext cx="5297714" cy="3164115"/>
          </a:xfrm>
          <a:custGeom>
            <a:avLst/>
            <a:gdLst>
              <a:gd name="connsiteX0" fmla="*/ 0 w 5297714"/>
              <a:gd name="connsiteY0" fmla="*/ 0 h 3164115"/>
              <a:gd name="connsiteX1" fmla="*/ 5297714 w 5297714"/>
              <a:gd name="connsiteY1" fmla="*/ 0 h 3164115"/>
              <a:gd name="connsiteX2" fmla="*/ 5297714 w 5297714"/>
              <a:gd name="connsiteY2" fmla="*/ 3164115 h 3164115"/>
              <a:gd name="connsiteX3" fmla="*/ 0 w 5297714"/>
              <a:gd name="connsiteY3" fmla="*/ 3164115 h 316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7714" h="3164115">
                <a:moveTo>
                  <a:pt x="0" y="0"/>
                </a:moveTo>
                <a:lnTo>
                  <a:pt x="5297714" y="0"/>
                </a:lnTo>
                <a:lnTo>
                  <a:pt x="5297714" y="3164115"/>
                </a:lnTo>
                <a:lnTo>
                  <a:pt x="0" y="31641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5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6847A4-D0B0-4150-AAEC-B2A2BAAFDD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7656" y="1364343"/>
            <a:ext cx="6487886" cy="4049486"/>
          </a:xfrm>
          <a:custGeom>
            <a:avLst/>
            <a:gdLst>
              <a:gd name="connsiteX0" fmla="*/ 0 w 6487886"/>
              <a:gd name="connsiteY0" fmla="*/ 0 h 4049486"/>
              <a:gd name="connsiteX1" fmla="*/ 6487886 w 6487886"/>
              <a:gd name="connsiteY1" fmla="*/ 0 h 4049486"/>
              <a:gd name="connsiteX2" fmla="*/ 6487886 w 6487886"/>
              <a:gd name="connsiteY2" fmla="*/ 4049486 h 4049486"/>
              <a:gd name="connsiteX3" fmla="*/ 0 w 6487886"/>
              <a:gd name="connsiteY3" fmla="*/ 4049486 h 40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7886" h="4049486">
                <a:moveTo>
                  <a:pt x="0" y="0"/>
                </a:moveTo>
                <a:lnTo>
                  <a:pt x="6487886" y="0"/>
                </a:lnTo>
                <a:lnTo>
                  <a:pt x="6487886" y="4049486"/>
                </a:lnTo>
                <a:lnTo>
                  <a:pt x="0" y="4049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B0278AE-F2CF-4C5E-BB4B-FD6BE63B5E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6466" y="524435"/>
            <a:ext cx="7165074" cy="2904565"/>
          </a:xfrm>
          <a:custGeom>
            <a:avLst/>
            <a:gdLst>
              <a:gd name="connsiteX0" fmla="*/ 0 w 7165074"/>
              <a:gd name="connsiteY0" fmla="*/ 0 h 2801203"/>
              <a:gd name="connsiteX1" fmla="*/ 7165074 w 7165074"/>
              <a:gd name="connsiteY1" fmla="*/ 0 h 2801203"/>
              <a:gd name="connsiteX2" fmla="*/ 7165074 w 7165074"/>
              <a:gd name="connsiteY2" fmla="*/ 2801203 h 2801203"/>
              <a:gd name="connsiteX3" fmla="*/ 0 w 7165074"/>
              <a:gd name="connsiteY3" fmla="*/ 2801203 h 280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5074" h="2801203">
                <a:moveTo>
                  <a:pt x="0" y="0"/>
                </a:moveTo>
                <a:lnTo>
                  <a:pt x="7165074" y="0"/>
                </a:lnTo>
                <a:lnTo>
                  <a:pt x="7165074" y="2801203"/>
                </a:lnTo>
                <a:lnTo>
                  <a:pt x="0" y="28012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E67F02-67CD-4EDF-97CB-0060D9386A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2513" y="1153489"/>
            <a:ext cx="6564574" cy="1828800"/>
          </a:xfrm>
          <a:custGeom>
            <a:avLst/>
            <a:gdLst>
              <a:gd name="connsiteX0" fmla="*/ 0 w 6564574"/>
              <a:gd name="connsiteY0" fmla="*/ 0 h 1828800"/>
              <a:gd name="connsiteX1" fmla="*/ 6564574 w 6564574"/>
              <a:gd name="connsiteY1" fmla="*/ 0 h 1828800"/>
              <a:gd name="connsiteX2" fmla="*/ 6564574 w 6564574"/>
              <a:gd name="connsiteY2" fmla="*/ 1828800 h 1828800"/>
              <a:gd name="connsiteX3" fmla="*/ 0 w 6564574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4574" h="1828800">
                <a:moveTo>
                  <a:pt x="0" y="0"/>
                </a:moveTo>
                <a:lnTo>
                  <a:pt x="6564574" y="0"/>
                </a:lnTo>
                <a:lnTo>
                  <a:pt x="6564574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D9308D-C994-4888-8195-32D2155201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6733" y="0"/>
            <a:ext cx="6305267" cy="4107976"/>
          </a:xfrm>
          <a:custGeom>
            <a:avLst/>
            <a:gdLst>
              <a:gd name="connsiteX0" fmla="*/ 0 w 6305267"/>
              <a:gd name="connsiteY0" fmla="*/ 0 h 4107976"/>
              <a:gd name="connsiteX1" fmla="*/ 6305267 w 6305267"/>
              <a:gd name="connsiteY1" fmla="*/ 0 h 4107976"/>
              <a:gd name="connsiteX2" fmla="*/ 6305267 w 6305267"/>
              <a:gd name="connsiteY2" fmla="*/ 4107976 h 4107976"/>
              <a:gd name="connsiteX3" fmla="*/ 0 w 6305267"/>
              <a:gd name="connsiteY3" fmla="*/ 4107976 h 41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267" h="4107976">
                <a:moveTo>
                  <a:pt x="0" y="0"/>
                </a:moveTo>
                <a:lnTo>
                  <a:pt x="6305267" y="0"/>
                </a:lnTo>
                <a:lnTo>
                  <a:pt x="6305267" y="4107976"/>
                </a:lnTo>
                <a:lnTo>
                  <a:pt x="0" y="41079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B33E7C-1AEF-4801-8D2F-3DD77C38B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3600" y="1104900"/>
            <a:ext cx="6210300" cy="4648200"/>
          </a:xfrm>
          <a:custGeom>
            <a:avLst/>
            <a:gdLst>
              <a:gd name="connsiteX0" fmla="*/ 0 w 6210300"/>
              <a:gd name="connsiteY0" fmla="*/ 0 h 4648200"/>
              <a:gd name="connsiteX1" fmla="*/ 6210300 w 6210300"/>
              <a:gd name="connsiteY1" fmla="*/ 0 h 4648200"/>
              <a:gd name="connsiteX2" fmla="*/ 6210300 w 6210300"/>
              <a:gd name="connsiteY2" fmla="*/ 4648200 h 4648200"/>
              <a:gd name="connsiteX3" fmla="*/ 0 w 6210300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00" h="4648200">
                <a:moveTo>
                  <a:pt x="0" y="0"/>
                </a:moveTo>
                <a:lnTo>
                  <a:pt x="6210300" y="0"/>
                </a:lnTo>
                <a:lnTo>
                  <a:pt x="6210300" y="4648200"/>
                </a:lnTo>
                <a:lnTo>
                  <a:pt x="0" y="4648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3FA7F8-6BEE-4313-93CF-49FF63FDB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3100" y="647701"/>
            <a:ext cx="3425801" cy="3425801"/>
          </a:xfrm>
          <a:custGeom>
            <a:avLst/>
            <a:gdLst>
              <a:gd name="connsiteX0" fmla="*/ 0 w 3425801"/>
              <a:gd name="connsiteY0" fmla="*/ 0 h 3425801"/>
              <a:gd name="connsiteX1" fmla="*/ 3425801 w 3425801"/>
              <a:gd name="connsiteY1" fmla="*/ 0 h 3425801"/>
              <a:gd name="connsiteX2" fmla="*/ 3425801 w 3425801"/>
              <a:gd name="connsiteY2" fmla="*/ 3425801 h 3425801"/>
              <a:gd name="connsiteX3" fmla="*/ 0 w 3425801"/>
              <a:gd name="connsiteY3" fmla="*/ 3425801 h 342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801" h="3425801">
                <a:moveTo>
                  <a:pt x="0" y="0"/>
                </a:moveTo>
                <a:lnTo>
                  <a:pt x="3425801" y="0"/>
                </a:lnTo>
                <a:lnTo>
                  <a:pt x="3425801" y="3425801"/>
                </a:lnTo>
                <a:lnTo>
                  <a:pt x="0" y="3425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CAEF3-240B-4C8E-B818-A9E49D1A1BA1}"/>
              </a:ext>
            </a:extLst>
          </p:cNvPr>
          <p:cNvGrpSpPr/>
          <p:nvPr userDrawn="1"/>
        </p:nvGrpSpPr>
        <p:grpSpPr>
          <a:xfrm>
            <a:off x="310117" y="6419082"/>
            <a:ext cx="599689" cy="172218"/>
            <a:chOff x="310117" y="6419082"/>
            <a:chExt cx="599689" cy="1722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F1F46-D082-4C5B-9991-85CF72234BBA}"/>
                </a:ext>
              </a:extLst>
            </p:cNvPr>
            <p:cNvSpPr/>
            <p:nvPr userDrawn="1"/>
          </p:nvSpPr>
          <p:spPr>
            <a:xfrm>
              <a:off x="310117" y="6419082"/>
              <a:ext cx="167889" cy="172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77F42C-70DF-4F60-AE30-89EDE805FFE2}"/>
                </a:ext>
              </a:extLst>
            </p:cNvPr>
            <p:cNvSpPr/>
            <p:nvPr userDrawn="1"/>
          </p:nvSpPr>
          <p:spPr>
            <a:xfrm>
              <a:off x="526017" y="6419082"/>
              <a:ext cx="167889" cy="172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0E8391-3DDC-417E-B60B-1ACCFD7F4F66}"/>
                </a:ext>
              </a:extLst>
            </p:cNvPr>
            <p:cNvSpPr/>
            <p:nvPr userDrawn="1"/>
          </p:nvSpPr>
          <p:spPr>
            <a:xfrm>
              <a:off x="741917" y="6419082"/>
              <a:ext cx="167889" cy="172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EF028B-A1C3-4507-9E54-244C1E413092}"/>
              </a:ext>
            </a:extLst>
          </p:cNvPr>
          <p:cNvGrpSpPr/>
          <p:nvPr userDrawn="1"/>
        </p:nvGrpSpPr>
        <p:grpSpPr>
          <a:xfrm>
            <a:off x="11287400" y="264811"/>
            <a:ext cx="599689" cy="172218"/>
            <a:chOff x="11273953" y="237917"/>
            <a:chExt cx="599689" cy="1722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EC959C-033C-4002-8B4D-C796062015DD}"/>
                </a:ext>
              </a:extLst>
            </p:cNvPr>
            <p:cNvSpPr/>
            <p:nvPr userDrawn="1"/>
          </p:nvSpPr>
          <p:spPr>
            <a:xfrm>
              <a:off x="11273953" y="237917"/>
              <a:ext cx="167889" cy="172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D5B1D-EF0C-4993-ACB6-088BF45905DB}"/>
                </a:ext>
              </a:extLst>
            </p:cNvPr>
            <p:cNvSpPr/>
            <p:nvPr userDrawn="1"/>
          </p:nvSpPr>
          <p:spPr>
            <a:xfrm>
              <a:off x="11489853" y="237917"/>
              <a:ext cx="167889" cy="172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AC87-CEFC-40C9-A597-5307305A41B5}"/>
                </a:ext>
              </a:extLst>
            </p:cNvPr>
            <p:cNvSpPr/>
            <p:nvPr userDrawn="1"/>
          </p:nvSpPr>
          <p:spPr>
            <a:xfrm>
              <a:off x="11705753" y="237917"/>
              <a:ext cx="167889" cy="172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FE6C0E-4D93-4914-8189-78F473D383D7}"/>
              </a:ext>
            </a:extLst>
          </p:cNvPr>
          <p:cNvSpPr/>
          <p:nvPr userDrawn="1"/>
        </p:nvSpPr>
        <p:spPr>
          <a:xfrm>
            <a:off x="957817" y="6366691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3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MOONTLIGHT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B8CA8-D1E0-4DC0-84BB-197A5F7F3D3A}"/>
              </a:ext>
            </a:extLst>
          </p:cNvPr>
          <p:cNvSpPr txBox="1"/>
          <p:nvPr userDrawn="1"/>
        </p:nvSpPr>
        <p:spPr>
          <a:xfrm>
            <a:off x="207867" y="301022"/>
            <a:ext cx="625888" cy="276999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l"/>
            <a:r>
              <a:rPr lang="en-US" sz="1800" spc="0" dirty="0">
                <a:solidFill>
                  <a:schemeClr val="tx1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800" spc="0" smtClean="0">
                <a:solidFill>
                  <a:schemeClr val="tx1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l"/>
              <a:t>‹#›</a:t>
            </a:fld>
            <a:r>
              <a:rPr lang="en-US" sz="1800" spc="0" dirty="0">
                <a:solidFill>
                  <a:schemeClr val="tx1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800" spc="0" dirty="0">
              <a:solidFill>
                <a:schemeClr val="tx1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9" r:id="rId40"/>
    <p:sldLayoutId id="2147483688" r:id="rId41"/>
    <p:sldLayoutId id="2147483690" r:id="rId42"/>
    <p:sldLayoutId id="2147483691" r:id="rId43"/>
    <p:sldLayoutId id="2147483692" r:id="rId44"/>
    <p:sldLayoutId id="2147483693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CF2D02-CBC9-428D-A368-ACFA878134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42609F-9346-46F3-AAC0-E37032E2718F}"/>
              </a:ext>
            </a:extLst>
          </p:cNvPr>
          <p:cNvGrpSpPr/>
          <p:nvPr/>
        </p:nvGrpSpPr>
        <p:grpSpPr>
          <a:xfrm>
            <a:off x="3392518" y="2536370"/>
            <a:ext cx="5406963" cy="1785259"/>
            <a:chOff x="3392519" y="2536370"/>
            <a:chExt cx="5406963" cy="17852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24997-7732-46BE-91A3-6859013442C4}"/>
                </a:ext>
              </a:extLst>
            </p:cNvPr>
            <p:cNvSpPr/>
            <p:nvPr/>
          </p:nvSpPr>
          <p:spPr>
            <a:xfrm>
              <a:off x="3497943" y="2536370"/>
              <a:ext cx="5196114" cy="178525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E8DA93-7306-4919-84E8-1220233434E1}"/>
                </a:ext>
              </a:extLst>
            </p:cNvPr>
            <p:cNvGrpSpPr/>
            <p:nvPr/>
          </p:nvGrpSpPr>
          <p:grpSpPr>
            <a:xfrm>
              <a:off x="3392519" y="2922350"/>
              <a:ext cx="5406963" cy="1013299"/>
              <a:chOff x="3392518" y="3044278"/>
              <a:chExt cx="5406963" cy="10132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85DC4-97E9-4A79-9F59-3B973C6C0722}"/>
                  </a:ext>
                </a:extLst>
              </p:cNvPr>
              <p:cNvSpPr txBox="1"/>
              <p:nvPr/>
            </p:nvSpPr>
            <p:spPr>
              <a:xfrm>
                <a:off x="3595522" y="3044278"/>
                <a:ext cx="50009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spc="600" dirty="0">
                    <a:solidFill>
                      <a:schemeClr val="bg1"/>
                    </a:solidFill>
                    <a:latin typeface="Garamond" panose="02020404030301010803" pitchFamily="18" charset="0"/>
                    <a:ea typeface="Lato" panose="020F0502020204030203" pitchFamily="34" charset="0"/>
                    <a:cs typeface="Lato" panose="020F0502020204030203" pitchFamily="34" charset="0"/>
                  </a:rPr>
                  <a:t>MOONLIGHT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AE749-17D5-44D2-8AE0-6984BA33815A}"/>
                  </a:ext>
                </a:extLst>
              </p:cNvPr>
              <p:cNvSpPr txBox="1"/>
              <p:nvPr/>
            </p:nvSpPr>
            <p:spPr>
              <a:xfrm>
                <a:off x="3392518" y="3595912"/>
                <a:ext cx="5406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chemeClr val="bg1"/>
                    </a:solidFill>
                    <a:latin typeface="Garamond" panose="02020404030301010803" pitchFamily="18" charset="0"/>
                    <a:ea typeface="Lato" panose="020F0502020204030203" pitchFamily="34" charset="0"/>
                    <a:cs typeface="Lato" panose="020F0502020204030203" pitchFamily="34" charset="0"/>
                  </a:rPr>
                  <a:t>Powerpoint</a:t>
                </a:r>
                <a:r>
                  <a:rPr lang="en-US" sz="2400" dirty="0">
                    <a:solidFill>
                      <a:schemeClr val="bg1"/>
                    </a:solidFill>
                    <a:latin typeface="Garamond" panose="02020404030301010803" pitchFamily="18" charset="0"/>
                    <a:ea typeface="Lato" panose="020F0502020204030203" pitchFamily="34" charset="0"/>
                    <a:cs typeface="Lato" panose="020F0502020204030203" pitchFamily="34" charset="0"/>
                  </a:rPr>
                  <a:t> Template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10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A9C04-7BA9-45A4-877B-CCA82A55F794}"/>
              </a:ext>
            </a:extLst>
          </p:cNvPr>
          <p:cNvSpPr/>
          <p:nvPr/>
        </p:nvSpPr>
        <p:spPr>
          <a:xfrm>
            <a:off x="6071103" y="0"/>
            <a:ext cx="2435227" cy="2678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4D218-F22D-4564-8BC6-53490F622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27" y="1668849"/>
            <a:ext cx="3443945" cy="635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6F905-E965-4EED-AC55-D27A7A0EB728}"/>
              </a:ext>
            </a:extLst>
          </p:cNvPr>
          <p:cNvSpPr txBox="1"/>
          <p:nvPr/>
        </p:nvSpPr>
        <p:spPr>
          <a:xfrm>
            <a:off x="631065" y="3429000"/>
            <a:ext cx="305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PHONE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9B5D0-1E13-4E96-BF96-CC41D95E6C65}"/>
              </a:ext>
            </a:extLst>
          </p:cNvPr>
          <p:cNvSpPr txBox="1"/>
          <p:nvPr/>
        </p:nvSpPr>
        <p:spPr>
          <a:xfrm>
            <a:off x="631065" y="4085227"/>
            <a:ext cx="3998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MOCKUP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1058A-C7BE-41A0-A143-C3C6035C4A72}"/>
              </a:ext>
            </a:extLst>
          </p:cNvPr>
          <p:cNvSpPr txBox="1"/>
          <p:nvPr/>
        </p:nvSpPr>
        <p:spPr>
          <a:xfrm>
            <a:off x="631065" y="4707038"/>
            <a:ext cx="3998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5B0D2-E38E-4E0B-8A64-6977A64B4AFA}"/>
              </a:ext>
            </a:extLst>
          </p:cNvPr>
          <p:cNvSpPr/>
          <p:nvPr/>
        </p:nvSpPr>
        <p:spPr>
          <a:xfrm>
            <a:off x="7817972" y="3102766"/>
            <a:ext cx="3897778" cy="320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D17FE-714D-48B1-857D-3178B6C50EBB}"/>
              </a:ext>
            </a:extLst>
          </p:cNvPr>
          <p:cNvSpPr/>
          <p:nvPr/>
        </p:nvSpPr>
        <p:spPr>
          <a:xfrm>
            <a:off x="8149127" y="4085227"/>
            <a:ext cx="341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Your Title Write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52B4C-4224-4029-984D-56EBDDCB9584}"/>
              </a:ext>
            </a:extLst>
          </p:cNvPr>
          <p:cNvSpPr/>
          <p:nvPr/>
        </p:nvSpPr>
        <p:spPr>
          <a:xfrm>
            <a:off x="8149128" y="4490925"/>
            <a:ext cx="3112789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232A3-3396-4BD3-BC3B-2B61C32E45E4}"/>
              </a:ext>
            </a:extLst>
          </p:cNvPr>
          <p:cNvSpPr txBox="1"/>
          <p:nvPr/>
        </p:nvSpPr>
        <p:spPr>
          <a:xfrm>
            <a:off x="8726311" y="779459"/>
            <a:ext cx="173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180+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593C3-9B47-4AB1-9C5A-5FA5360B99FE}"/>
              </a:ext>
            </a:extLst>
          </p:cNvPr>
          <p:cNvSpPr/>
          <p:nvPr/>
        </p:nvSpPr>
        <p:spPr>
          <a:xfrm>
            <a:off x="8726311" y="1596528"/>
            <a:ext cx="145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Business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7D77C1-6C23-4C39-BD03-52FCCFFA3C54}"/>
              </a:ext>
            </a:extLst>
          </p:cNvPr>
          <p:cNvSpPr/>
          <p:nvPr/>
        </p:nvSpPr>
        <p:spPr>
          <a:xfrm>
            <a:off x="8726311" y="2058671"/>
            <a:ext cx="2535606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813D471-477F-43B3-AF6D-99CBC7FFB7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406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53"/>
          <p:cNvSpPr>
            <a:spLocks noEditPoints="1"/>
          </p:cNvSpPr>
          <p:nvPr/>
        </p:nvSpPr>
        <p:spPr bwMode="auto">
          <a:xfrm>
            <a:off x="8733977" y="5000059"/>
            <a:ext cx="276897" cy="278706"/>
          </a:xfrm>
          <a:custGeom>
            <a:avLst/>
            <a:gdLst>
              <a:gd name="T0" fmla="*/ 3 w 29"/>
              <a:gd name="T1" fmla="*/ 0 h 29"/>
              <a:gd name="T2" fmla="*/ 6 w 29"/>
              <a:gd name="T3" fmla="*/ 0 h 29"/>
              <a:gd name="T4" fmla="*/ 9 w 29"/>
              <a:gd name="T5" fmla="*/ 1 h 29"/>
              <a:gd name="T6" fmla="*/ 13 w 29"/>
              <a:gd name="T7" fmla="*/ 0 h 29"/>
              <a:gd name="T8" fmla="*/ 16 w 29"/>
              <a:gd name="T9" fmla="*/ 0 h 29"/>
              <a:gd name="T10" fmla="*/ 20 w 29"/>
              <a:gd name="T11" fmla="*/ 1 h 29"/>
              <a:gd name="T12" fmla="*/ 23 w 29"/>
              <a:gd name="T13" fmla="*/ 0 h 29"/>
              <a:gd name="T14" fmla="*/ 26 w 29"/>
              <a:gd name="T15" fmla="*/ 0 h 29"/>
              <a:gd name="T16" fmla="*/ 29 w 29"/>
              <a:gd name="T17" fmla="*/ 2 h 29"/>
              <a:gd name="T18" fmla="*/ 27 w 29"/>
              <a:gd name="T19" fmla="*/ 4 h 29"/>
              <a:gd name="T20" fmla="*/ 29 w 29"/>
              <a:gd name="T21" fmla="*/ 8 h 29"/>
              <a:gd name="T22" fmla="*/ 29 w 29"/>
              <a:gd name="T23" fmla="*/ 11 h 29"/>
              <a:gd name="T24" fmla="*/ 27 w 29"/>
              <a:gd name="T25" fmla="*/ 14 h 29"/>
              <a:gd name="T26" fmla="*/ 29 w 29"/>
              <a:gd name="T27" fmla="*/ 18 h 29"/>
              <a:gd name="T28" fmla="*/ 29 w 29"/>
              <a:gd name="T29" fmla="*/ 21 h 29"/>
              <a:gd name="T30" fmla="*/ 27 w 29"/>
              <a:gd name="T31" fmla="*/ 25 h 29"/>
              <a:gd name="T32" fmla="*/ 29 w 29"/>
              <a:gd name="T33" fmla="*/ 27 h 29"/>
              <a:gd name="T34" fmla="*/ 26 w 29"/>
              <a:gd name="T35" fmla="*/ 29 h 29"/>
              <a:gd name="T36" fmla="*/ 23 w 29"/>
              <a:gd name="T37" fmla="*/ 29 h 29"/>
              <a:gd name="T38" fmla="*/ 20 w 29"/>
              <a:gd name="T39" fmla="*/ 27 h 29"/>
              <a:gd name="T40" fmla="*/ 16 w 29"/>
              <a:gd name="T41" fmla="*/ 29 h 29"/>
              <a:gd name="T42" fmla="*/ 13 w 29"/>
              <a:gd name="T43" fmla="*/ 29 h 29"/>
              <a:gd name="T44" fmla="*/ 9 w 29"/>
              <a:gd name="T45" fmla="*/ 27 h 29"/>
              <a:gd name="T46" fmla="*/ 6 w 29"/>
              <a:gd name="T47" fmla="*/ 29 h 29"/>
              <a:gd name="T48" fmla="*/ 3 w 29"/>
              <a:gd name="T49" fmla="*/ 29 h 29"/>
              <a:gd name="T50" fmla="*/ 0 w 29"/>
              <a:gd name="T51" fmla="*/ 27 h 29"/>
              <a:gd name="T52" fmla="*/ 2 w 29"/>
              <a:gd name="T53" fmla="*/ 25 h 29"/>
              <a:gd name="T54" fmla="*/ 0 w 29"/>
              <a:gd name="T55" fmla="*/ 21 h 29"/>
              <a:gd name="T56" fmla="*/ 2 w 29"/>
              <a:gd name="T57" fmla="*/ 19 h 29"/>
              <a:gd name="T58" fmla="*/ 0 w 29"/>
              <a:gd name="T59" fmla="*/ 18 h 29"/>
              <a:gd name="T60" fmla="*/ 0 w 29"/>
              <a:gd name="T61" fmla="*/ 16 h 29"/>
              <a:gd name="T62" fmla="*/ 0 w 29"/>
              <a:gd name="T63" fmla="*/ 13 h 29"/>
              <a:gd name="T64" fmla="*/ 0 w 29"/>
              <a:gd name="T65" fmla="*/ 11 h 29"/>
              <a:gd name="T66" fmla="*/ 2 w 29"/>
              <a:gd name="T67" fmla="*/ 9 h 29"/>
              <a:gd name="T68" fmla="*/ 0 w 29"/>
              <a:gd name="T69" fmla="*/ 8 h 29"/>
              <a:gd name="T70" fmla="*/ 0 w 29"/>
              <a:gd name="T71" fmla="*/ 6 h 29"/>
              <a:gd name="T72" fmla="*/ 0 w 29"/>
              <a:gd name="T73" fmla="*/ 2 h 29"/>
              <a:gd name="T74" fmla="*/ 0 w 29"/>
              <a:gd name="T75" fmla="*/ 2 h 29"/>
              <a:gd name="T76" fmla="*/ 4 w 29"/>
              <a:gd name="T77" fmla="*/ 4 h 29"/>
              <a:gd name="T78" fmla="*/ 24 w 29"/>
              <a:gd name="T79" fmla="*/ 24 h 29"/>
              <a:gd name="T80" fmla="*/ 4 w 29"/>
              <a:gd name="T8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" h="29">
                <a:moveTo>
                  <a:pt x="2" y="0"/>
                </a:moveTo>
                <a:cubicBezTo>
                  <a:pt x="3" y="0"/>
                  <a:pt x="3" y="0"/>
                  <a:pt x="3" y="0"/>
                </a:cubicBezTo>
                <a:cubicBezTo>
                  <a:pt x="3" y="1"/>
                  <a:pt x="3" y="1"/>
                  <a:pt x="4" y="1"/>
                </a:cubicBezTo>
                <a:cubicBezTo>
                  <a:pt x="5" y="1"/>
                  <a:pt x="6" y="1"/>
                  <a:pt x="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"/>
                  <a:pt x="8" y="1"/>
                  <a:pt x="9" y="1"/>
                </a:cubicBezTo>
                <a:cubicBezTo>
                  <a:pt x="10" y="1"/>
                  <a:pt x="11" y="1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4" y="1"/>
                  <a:pt x="14" y="1"/>
                </a:cubicBezTo>
                <a:cubicBezTo>
                  <a:pt x="15" y="1"/>
                  <a:pt x="16" y="1"/>
                  <a:pt x="1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9" y="1"/>
                  <a:pt x="20" y="1"/>
                </a:cubicBezTo>
                <a:cubicBezTo>
                  <a:pt x="20" y="1"/>
                  <a:pt x="21" y="1"/>
                  <a:pt x="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"/>
                  <a:pt x="24" y="1"/>
                  <a:pt x="25" y="1"/>
                </a:cubicBezTo>
                <a:cubicBezTo>
                  <a:pt x="26" y="1"/>
                  <a:pt x="26" y="1"/>
                  <a:pt x="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2"/>
                  <a:pt x="27" y="3"/>
                  <a:pt x="27" y="4"/>
                </a:cubicBezTo>
                <a:cubicBezTo>
                  <a:pt x="27" y="5"/>
                  <a:pt x="28" y="6"/>
                  <a:pt x="29" y="6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8"/>
                  <a:pt x="27" y="8"/>
                  <a:pt x="27" y="9"/>
                </a:cubicBezTo>
                <a:cubicBezTo>
                  <a:pt x="27" y="10"/>
                  <a:pt x="28" y="11"/>
                  <a:pt x="29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18"/>
                  <a:pt x="27" y="19"/>
                  <a:pt x="27" y="19"/>
                </a:cubicBezTo>
                <a:cubicBezTo>
                  <a:pt x="27" y="20"/>
                  <a:pt x="28" y="21"/>
                  <a:pt x="29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4"/>
                  <a:pt x="27" y="25"/>
                </a:cubicBezTo>
                <a:cubicBezTo>
                  <a:pt x="27" y="25"/>
                  <a:pt x="28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8"/>
                  <a:pt x="28" y="29"/>
                  <a:pt x="27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8"/>
                  <a:pt x="26" y="27"/>
                  <a:pt x="25" y="27"/>
                </a:cubicBezTo>
                <a:cubicBezTo>
                  <a:pt x="24" y="27"/>
                  <a:pt x="23" y="28"/>
                  <a:pt x="23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8"/>
                  <a:pt x="20" y="27"/>
                  <a:pt x="20" y="27"/>
                </a:cubicBezTo>
                <a:cubicBezTo>
                  <a:pt x="19" y="27"/>
                  <a:pt x="18" y="28"/>
                  <a:pt x="1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5" y="27"/>
                  <a:pt x="14" y="27"/>
                </a:cubicBezTo>
                <a:cubicBezTo>
                  <a:pt x="14" y="27"/>
                  <a:pt x="13" y="28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0" y="27"/>
                  <a:pt x="9" y="27"/>
                </a:cubicBezTo>
                <a:cubicBezTo>
                  <a:pt x="8" y="27"/>
                  <a:pt x="8" y="28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8"/>
                  <a:pt x="5" y="27"/>
                  <a:pt x="4" y="27"/>
                </a:cubicBezTo>
                <a:cubicBezTo>
                  <a:pt x="3" y="27"/>
                  <a:pt x="3" y="28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2" y="25"/>
                  <a:pt x="2" y="25"/>
                </a:cubicBezTo>
                <a:cubicBezTo>
                  <a:pt x="2" y="24"/>
                  <a:pt x="1" y="23"/>
                  <a:pt x="0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2" y="20"/>
                  <a:pt x="2" y="19"/>
                </a:cubicBezTo>
                <a:cubicBezTo>
                  <a:pt x="2" y="19"/>
                  <a:pt x="1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5"/>
                  <a:pt x="2" y="14"/>
                </a:cubicBezTo>
                <a:cubicBezTo>
                  <a:pt x="2" y="13"/>
                  <a:pt x="1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11"/>
                  <a:pt x="2" y="10"/>
                  <a:pt x="2" y="9"/>
                </a:cubicBezTo>
                <a:cubicBezTo>
                  <a:pt x="2" y="8"/>
                  <a:pt x="1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2" y="5"/>
                  <a:pt x="2" y="4"/>
                </a:cubicBezTo>
                <a:cubicBezTo>
                  <a:pt x="2" y="3"/>
                  <a:pt x="1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4" y="4"/>
                </a:moveTo>
                <a:cubicBezTo>
                  <a:pt x="4" y="24"/>
                  <a:pt x="4" y="24"/>
                  <a:pt x="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4"/>
                  <a:pt x="24" y="4"/>
                  <a:pt x="24" y="4"/>
                </a:cubicBezTo>
                <a:lnTo>
                  <a:pt x="4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6" name="Freeform 156"/>
          <p:cNvSpPr>
            <a:spLocks noEditPoints="1"/>
          </p:cNvSpPr>
          <p:nvPr/>
        </p:nvSpPr>
        <p:spPr bwMode="auto">
          <a:xfrm>
            <a:off x="9951959" y="5048922"/>
            <a:ext cx="325761" cy="180978"/>
          </a:xfrm>
          <a:custGeom>
            <a:avLst/>
            <a:gdLst>
              <a:gd name="T0" fmla="*/ 34 w 34"/>
              <a:gd name="T1" fmla="*/ 17 h 19"/>
              <a:gd name="T2" fmla="*/ 34 w 34"/>
              <a:gd name="T3" fmla="*/ 2 h 19"/>
              <a:gd name="T4" fmla="*/ 32 w 34"/>
              <a:gd name="T5" fmla="*/ 0 h 19"/>
              <a:gd name="T6" fmla="*/ 5 w 34"/>
              <a:gd name="T7" fmla="*/ 0 h 19"/>
              <a:gd name="T8" fmla="*/ 3 w 34"/>
              <a:gd name="T9" fmla="*/ 2 h 19"/>
              <a:gd name="T10" fmla="*/ 3 w 34"/>
              <a:gd name="T11" fmla="*/ 6 h 19"/>
              <a:gd name="T12" fmla="*/ 0 w 34"/>
              <a:gd name="T13" fmla="*/ 6 h 19"/>
              <a:gd name="T14" fmla="*/ 0 w 34"/>
              <a:gd name="T15" fmla="*/ 13 h 19"/>
              <a:gd name="T16" fmla="*/ 3 w 34"/>
              <a:gd name="T17" fmla="*/ 13 h 19"/>
              <a:gd name="T18" fmla="*/ 3 w 34"/>
              <a:gd name="T19" fmla="*/ 17 h 19"/>
              <a:gd name="T20" fmla="*/ 5 w 34"/>
              <a:gd name="T21" fmla="*/ 19 h 19"/>
              <a:gd name="T22" fmla="*/ 32 w 34"/>
              <a:gd name="T23" fmla="*/ 19 h 19"/>
              <a:gd name="T24" fmla="*/ 34 w 34"/>
              <a:gd name="T25" fmla="*/ 17 h 19"/>
              <a:gd name="T26" fmla="*/ 23 w 34"/>
              <a:gd name="T27" fmla="*/ 3 h 19"/>
              <a:gd name="T28" fmla="*/ 31 w 34"/>
              <a:gd name="T29" fmla="*/ 3 h 19"/>
              <a:gd name="T30" fmla="*/ 31 w 34"/>
              <a:gd name="T31" fmla="*/ 16 h 19"/>
              <a:gd name="T32" fmla="*/ 23 w 34"/>
              <a:gd name="T33" fmla="*/ 16 h 19"/>
              <a:gd name="T34" fmla="*/ 23 w 34"/>
              <a:gd name="T35" fmla="*/ 3 h 19"/>
              <a:gd name="T36" fmla="*/ 15 w 34"/>
              <a:gd name="T37" fmla="*/ 3 h 19"/>
              <a:gd name="T38" fmla="*/ 22 w 34"/>
              <a:gd name="T39" fmla="*/ 3 h 19"/>
              <a:gd name="T40" fmla="*/ 22 w 34"/>
              <a:gd name="T41" fmla="*/ 16 h 19"/>
              <a:gd name="T42" fmla="*/ 15 w 34"/>
              <a:gd name="T43" fmla="*/ 16 h 19"/>
              <a:gd name="T44" fmla="*/ 15 w 34"/>
              <a:gd name="T45" fmla="*/ 3 h 19"/>
              <a:gd name="T46" fmla="*/ 32 w 34"/>
              <a:gd name="T47" fmla="*/ 17 h 19"/>
              <a:gd name="T48" fmla="*/ 5 w 34"/>
              <a:gd name="T49" fmla="*/ 17 h 19"/>
              <a:gd name="T50" fmla="*/ 5 w 34"/>
              <a:gd name="T51" fmla="*/ 17 h 19"/>
              <a:gd name="T52" fmla="*/ 5 w 34"/>
              <a:gd name="T53" fmla="*/ 2 h 19"/>
              <a:gd name="T54" fmla="*/ 5 w 34"/>
              <a:gd name="T55" fmla="*/ 2 h 19"/>
              <a:gd name="T56" fmla="*/ 32 w 34"/>
              <a:gd name="T57" fmla="*/ 2 h 19"/>
              <a:gd name="T58" fmla="*/ 32 w 34"/>
              <a:gd name="T59" fmla="*/ 2 h 19"/>
              <a:gd name="T60" fmla="*/ 32 w 34"/>
              <a:gd name="T61" fmla="*/ 17 h 19"/>
              <a:gd name="T62" fmla="*/ 32 w 34"/>
              <a:gd name="T6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" h="19">
                <a:moveTo>
                  <a:pt x="34" y="17"/>
                </a:move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3" y="0"/>
                  <a:pt x="32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3" y="19"/>
                  <a:pt x="34" y="18"/>
                  <a:pt x="34" y="17"/>
                </a:cubicBezTo>
                <a:close/>
                <a:moveTo>
                  <a:pt x="23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3"/>
                  <a:pt x="23" y="3"/>
                  <a:pt x="23" y="3"/>
                </a:cubicBezTo>
                <a:close/>
                <a:moveTo>
                  <a:pt x="15" y="3"/>
                </a:moveTo>
                <a:cubicBezTo>
                  <a:pt x="22" y="3"/>
                  <a:pt x="22" y="3"/>
                  <a:pt x="22" y="3"/>
                </a:cubicBezTo>
                <a:cubicBezTo>
                  <a:pt x="22" y="16"/>
                  <a:pt x="22" y="16"/>
                  <a:pt x="22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7" name="Freeform 157"/>
          <p:cNvSpPr>
            <a:spLocks noEditPoints="1"/>
          </p:cNvSpPr>
          <p:nvPr/>
        </p:nvSpPr>
        <p:spPr bwMode="auto">
          <a:xfrm>
            <a:off x="10565474" y="5048922"/>
            <a:ext cx="336619" cy="180978"/>
          </a:xfrm>
          <a:custGeom>
            <a:avLst/>
            <a:gdLst>
              <a:gd name="T0" fmla="*/ 35 w 35"/>
              <a:gd name="T1" fmla="*/ 17 h 19"/>
              <a:gd name="T2" fmla="*/ 35 w 35"/>
              <a:gd name="T3" fmla="*/ 2 h 19"/>
              <a:gd name="T4" fmla="*/ 33 w 35"/>
              <a:gd name="T5" fmla="*/ 0 h 19"/>
              <a:gd name="T6" fmla="*/ 5 w 35"/>
              <a:gd name="T7" fmla="*/ 0 h 19"/>
              <a:gd name="T8" fmla="*/ 3 w 35"/>
              <a:gd name="T9" fmla="*/ 2 h 19"/>
              <a:gd name="T10" fmla="*/ 3 w 35"/>
              <a:gd name="T11" fmla="*/ 6 h 19"/>
              <a:gd name="T12" fmla="*/ 0 w 35"/>
              <a:gd name="T13" fmla="*/ 6 h 19"/>
              <a:gd name="T14" fmla="*/ 0 w 35"/>
              <a:gd name="T15" fmla="*/ 13 h 19"/>
              <a:gd name="T16" fmla="*/ 3 w 35"/>
              <a:gd name="T17" fmla="*/ 13 h 19"/>
              <a:gd name="T18" fmla="*/ 3 w 35"/>
              <a:gd name="T19" fmla="*/ 17 h 19"/>
              <a:gd name="T20" fmla="*/ 5 w 35"/>
              <a:gd name="T21" fmla="*/ 19 h 19"/>
              <a:gd name="T22" fmla="*/ 33 w 35"/>
              <a:gd name="T23" fmla="*/ 19 h 19"/>
              <a:gd name="T24" fmla="*/ 35 w 35"/>
              <a:gd name="T25" fmla="*/ 17 h 19"/>
              <a:gd name="T26" fmla="*/ 24 w 35"/>
              <a:gd name="T27" fmla="*/ 3 h 19"/>
              <a:gd name="T28" fmla="*/ 31 w 35"/>
              <a:gd name="T29" fmla="*/ 3 h 19"/>
              <a:gd name="T30" fmla="*/ 31 w 35"/>
              <a:gd name="T31" fmla="*/ 16 h 19"/>
              <a:gd name="T32" fmla="*/ 24 w 35"/>
              <a:gd name="T33" fmla="*/ 16 h 19"/>
              <a:gd name="T34" fmla="*/ 24 w 35"/>
              <a:gd name="T35" fmla="*/ 3 h 19"/>
              <a:gd name="T36" fmla="*/ 32 w 35"/>
              <a:gd name="T37" fmla="*/ 17 h 19"/>
              <a:gd name="T38" fmla="*/ 5 w 35"/>
              <a:gd name="T39" fmla="*/ 17 h 19"/>
              <a:gd name="T40" fmla="*/ 5 w 35"/>
              <a:gd name="T41" fmla="*/ 17 h 19"/>
              <a:gd name="T42" fmla="*/ 5 w 35"/>
              <a:gd name="T43" fmla="*/ 2 h 19"/>
              <a:gd name="T44" fmla="*/ 5 w 35"/>
              <a:gd name="T45" fmla="*/ 2 h 19"/>
              <a:gd name="T46" fmla="*/ 32 w 35"/>
              <a:gd name="T47" fmla="*/ 2 h 19"/>
              <a:gd name="T48" fmla="*/ 33 w 35"/>
              <a:gd name="T49" fmla="*/ 2 h 19"/>
              <a:gd name="T50" fmla="*/ 33 w 35"/>
              <a:gd name="T51" fmla="*/ 17 h 19"/>
              <a:gd name="T52" fmla="*/ 32 w 35"/>
              <a:gd name="T53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19">
                <a:moveTo>
                  <a:pt x="35" y="17"/>
                </a:move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4" y="0"/>
                  <a:pt x="33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5" y="18"/>
                  <a:pt x="35" y="17"/>
                </a:cubicBezTo>
                <a:close/>
                <a:moveTo>
                  <a:pt x="24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3"/>
                  <a:pt x="24" y="3"/>
                  <a:pt x="24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2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8" name="Freeform 164"/>
          <p:cNvSpPr>
            <a:spLocks noEditPoints="1"/>
          </p:cNvSpPr>
          <p:nvPr/>
        </p:nvSpPr>
        <p:spPr bwMode="auto">
          <a:xfrm>
            <a:off x="3158048" y="5000059"/>
            <a:ext cx="278706" cy="278706"/>
          </a:xfrm>
          <a:custGeom>
            <a:avLst/>
            <a:gdLst>
              <a:gd name="T0" fmla="*/ 21 w 29"/>
              <a:gd name="T1" fmla="*/ 25 h 29"/>
              <a:gd name="T2" fmla="*/ 19 w 29"/>
              <a:gd name="T3" fmla="*/ 24 h 29"/>
              <a:gd name="T4" fmla="*/ 19 w 29"/>
              <a:gd name="T5" fmla="*/ 23 h 29"/>
              <a:gd name="T6" fmla="*/ 20 w 29"/>
              <a:gd name="T7" fmla="*/ 23 h 29"/>
              <a:gd name="T8" fmla="*/ 23 w 29"/>
              <a:gd name="T9" fmla="*/ 23 h 29"/>
              <a:gd name="T10" fmla="*/ 24 w 29"/>
              <a:gd name="T11" fmla="*/ 17 h 29"/>
              <a:gd name="T12" fmla="*/ 19 w 29"/>
              <a:gd name="T13" fmla="*/ 21 h 29"/>
              <a:gd name="T14" fmla="*/ 17 w 29"/>
              <a:gd name="T15" fmla="*/ 21 h 29"/>
              <a:gd name="T16" fmla="*/ 19 w 29"/>
              <a:gd name="T17" fmla="*/ 18 h 29"/>
              <a:gd name="T18" fmla="*/ 14 w 29"/>
              <a:gd name="T19" fmla="*/ 21 h 29"/>
              <a:gd name="T20" fmla="*/ 10 w 29"/>
              <a:gd name="T21" fmla="*/ 19 h 29"/>
              <a:gd name="T22" fmla="*/ 3 w 29"/>
              <a:gd name="T23" fmla="*/ 21 h 29"/>
              <a:gd name="T24" fmla="*/ 9 w 29"/>
              <a:gd name="T25" fmla="*/ 26 h 29"/>
              <a:gd name="T26" fmla="*/ 14 w 29"/>
              <a:gd name="T27" fmla="*/ 25 h 29"/>
              <a:gd name="T28" fmla="*/ 14 w 29"/>
              <a:gd name="T29" fmla="*/ 27 h 29"/>
              <a:gd name="T30" fmla="*/ 23 w 29"/>
              <a:gd name="T31" fmla="*/ 8 h 29"/>
              <a:gd name="T32" fmla="*/ 18 w 29"/>
              <a:gd name="T33" fmla="*/ 8 h 29"/>
              <a:gd name="T34" fmla="*/ 7 w 29"/>
              <a:gd name="T35" fmla="*/ 15 h 29"/>
              <a:gd name="T36" fmla="*/ 7 w 29"/>
              <a:gd name="T37" fmla="*/ 11 h 29"/>
              <a:gd name="T38" fmla="*/ 7 w 29"/>
              <a:gd name="T39" fmla="*/ 15 h 29"/>
              <a:gd name="T40" fmla="*/ 14 w 29"/>
              <a:gd name="T41" fmla="*/ 23 h 29"/>
              <a:gd name="T42" fmla="*/ 18 w 29"/>
              <a:gd name="T43" fmla="*/ 23 h 29"/>
              <a:gd name="T44" fmla="*/ 2 w 29"/>
              <a:gd name="T45" fmla="*/ 18 h 29"/>
              <a:gd name="T46" fmla="*/ 4 w 29"/>
              <a:gd name="T47" fmla="*/ 8 h 29"/>
              <a:gd name="T48" fmla="*/ 6 w 29"/>
              <a:gd name="T49" fmla="*/ 10 h 29"/>
              <a:gd name="T50" fmla="*/ 7 w 29"/>
              <a:gd name="T51" fmla="*/ 10 h 29"/>
              <a:gd name="T52" fmla="*/ 12 w 29"/>
              <a:gd name="T53" fmla="*/ 9 h 29"/>
              <a:gd name="T54" fmla="*/ 9 w 29"/>
              <a:gd name="T55" fmla="*/ 11 h 29"/>
              <a:gd name="T56" fmla="*/ 12 w 29"/>
              <a:gd name="T57" fmla="*/ 10 h 29"/>
              <a:gd name="T58" fmla="*/ 17 w 29"/>
              <a:gd name="T59" fmla="*/ 11 h 29"/>
              <a:gd name="T60" fmla="*/ 19 w 29"/>
              <a:gd name="T61" fmla="*/ 17 h 29"/>
              <a:gd name="T62" fmla="*/ 11 w 29"/>
              <a:gd name="T63" fmla="*/ 18 h 29"/>
              <a:gd name="T64" fmla="*/ 9 w 29"/>
              <a:gd name="T65" fmla="*/ 15 h 29"/>
              <a:gd name="T66" fmla="*/ 9 w 29"/>
              <a:gd name="T67" fmla="*/ 18 h 29"/>
              <a:gd name="T68" fmla="*/ 6 w 29"/>
              <a:gd name="T69" fmla="*/ 15 h 29"/>
              <a:gd name="T70" fmla="*/ 3 w 29"/>
              <a:gd name="T71" fmla="*/ 18 h 29"/>
              <a:gd name="T72" fmla="*/ 2 w 29"/>
              <a:gd name="T73" fmla="*/ 18 h 29"/>
              <a:gd name="T74" fmla="*/ 21 w 29"/>
              <a:gd name="T75" fmla="*/ 15 h 29"/>
              <a:gd name="T76" fmla="*/ 21 w 29"/>
              <a:gd name="T77" fmla="*/ 17 h 29"/>
              <a:gd name="T78" fmla="*/ 22 w 29"/>
              <a:gd name="T79" fmla="*/ 13 h 29"/>
              <a:gd name="T80" fmla="*/ 21 w 29"/>
              <a:gd name="T81" fmla="*/ 10 h 29"/>
              <a:gd name="T82" fmla="*/ 17 w 29"/>
              <a:gd name="T83" fmla="*/ 10 h 29"/>
              <a:gd name="T84" fmla="*/ 18 w 29"/>
              <a:gd name="T85" fmla="*/ 8 h 29"/>
              <a:gd name="T86" fmla="*/ 18 w 29"/>
              <a:gd name="T87" fmla="*/ 7 h 29"/>
              <a:gd name="T88" fmla="*/ 7 w 29"/>
              <a:gd name="T89" fmla="*/ 7 h 29"/>
              <a:gd name="T90" fmla="*/ 14 w 29"/>
              <a:gd name="T91" fmla="*/ 2 h 29"/>
              <a:gd name="T92" fmla="*/ 19 w 29"/>
              <a:gd name="T93" fmla="*/ 5 h 29"/>
              <a:gd name="T94" fmla="*/ 18 w 29"/>
              <a:gd name="T95" fmla="*/ 2 h 29"/>
              <a:gd name="T96" fmla="*/ 24 w 29"/>
              <a:gd name="T97" fmla="*/ 7 h 29"/>
              <a:gd name="T98" fmla="*/ 23 w 29"/>
              <a:gd name="T99" fmla="*/ 8 h 29"/>
              <a:gd name="T100" fmla="*/ 25 w 29"/>
              <a:gd name="T101" fmla="*/ 8 h 29"/>
              <a:gd name="T102" fmla="*/ 24 w 29"/>
              <a:gd name="T103" fmla="*/ 15 h 29"/>
              <a:gd name="T104" fmla="*/ 27 w 29"/>
              <a:gd name="T105" fmla="*/ 14 h 29"/>
              <a:gd name="T106" fmla="*/ 24 w 29"/>
              <a:gd name="T107" fmla="*/ 16 h 29"/>
              <a:gd name="T108" fmla="*/ 3 w 29"/>
              <a:gd name="T109" fmla="*/ 19 h 29"/>
              <a:gd name="T110" fmla="*/ 3 w 29"/>
              <a:gd name="T111" fmla="*/ 20 h 29"/>
              <a:gd name="T112" fmla="*/ 4 w 29"/>
              <a:gd name="T113" fmla="*/ 7 h 29"/>
              <a:gd name="T114" fmla="*/ 6 w 29"/>
              <a:gd name="T115" fmla="*/ 5 h 29"/>
              <a:gd name="T116" fmla="*/ 4 w 29"/>
              <a:gd name="T117" fmla="*/ 7 h 29"/>
              <a:gd name="T118" fmla="*/ 14 w 29"/>
              <a:gd name="T119" fmla="*/ 29 h 29"/>
              <a:gd name="T120" fmla="*/ 0 w 29"/>
              <a:gd name="T121" fmla="*/ 14 h 29"/>
              <a:gd name="T122" fmla="*/ 14 w 29"/>
              <a:gd name="T123" fmla="*/ 0 h 29"/>
              <a:gd name="T124" fmla="*/ 29 w 29"/>
              <a:gd name="T125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" h="29">
                <a:moveTo>
                  <a:pt x="14" y="27"/>
                </a:moveTo>
                <a:cubicBezTo>
                  <a:pt x="17" y="27"/>
                  <a:pt x="19" y="26"/>
                  <a:pt x="21" y="25"/>
                </a:cubicBezTo>
                <a:cubicBezTo>
                  <a:pt x="21" y="25"/>
                  <a:pt x="20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8" y="24"/>
                </a:cubicBezTo>
                <a:cubicBezTo>
                  <a:pt x="18" y="24"/>
                  <a:pt x="19" y="24"/>
                  <a:pt x="19" y="23"/>
                </a:cubicBezTo>
                <a:cubicBezTo>
                  <a:pt x="19" y="23"/>
                  <a:pt x="19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1" y="24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4" y="22"/>
                  <a:pt x="25" y="21"/>
                  <a:pt x="25" y="20"/>
                </a:cubicBezTo>
                <a:cubicBezTo>
                  <a:pt x="25" y="19"/>
                  <a:pt x="24" y="18"/>
                  <a:pt x="24" y="17"/>
                </a:cubicBezTo>
                <a:cubicBezTo>
                  <a:pt x="23" y="17"/>
                  <a:pt x="21" y="18"/>
                  <a:pt x="20" y="18"/>
                </a:cubicBezTo>
                <a:cubicBezTo>
                  <a:pt x="20" y="19"/>
                  <a:pt x="19" y="20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9" y="19"/>
                  <a:pt x="19" y="18"/>
                </a:cubicBezTo>
                <a:cubicBezTo>
                  <a:pt x="17" y="19"/>
                  <a:pt x="14" y="19"/>
                  <a:pt x="12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4" y="21"/>
                  <a:pt x="13" y="22"/>
                  <a:pt x="13" y="22"/>
                </a:cubicBezTo>
                <a:cubicBezTo>
                  <a:pt x="12" y="21"/>
                  <a:pt x="11" y="20"/>
                  <a:pt x="10" y="19"/>
                </a:cubicBezTo>
                <a:cubicBezTo>
                  <a:pt x="8" y="19"/>
                  <a:pt x="6" y="19"/>
                  <a:pt x="4" y="19"/>
                </a:cubicBezTo>
                <a:cubicBezTo>
                  <a:pt x="4" y="20"/>
                  <a:pt x="4" y="20"/>
                  <a:pt x="3" y="21"/>
                </a:cubicBezTo>
                <a:cubicBezTo>
                  <a:pt x="4" y="22"/>
                  <a:pt x="5" y="23"/>
                  <a:pt x="5" y="23"/>
                </a:cubicBezTo>
                <a:cubicBezTo>
                  <a:pt x="6" y="24"/>
                  <a:pt x="7" y="25"/>
                  <a:pt x="9" y="26"/>
                </a:cubicBezTo>
                <a:cubicBezTo>
                  <a:pt x="10" y="25"/>
                  <a:pt x="12" y="25"/>
                  <a:pt x="13" y="24"/>
                </a:cubicBezTo>
                <a:cubicBezTo>
                  <a:pt x="14" y="24"/>
                  <a:pt x="14" y="24"/>
                  <a:pt x="14" y="25"/>
                </a:cubicBezTo>
                <a:cubicBezTo>
                  <a:pt x="13" y="25"/>
                  <a:pt x="12" y="26"/>
                  <a:pt x="10" y="26"/>
                </a:cubicBezTo>
                <a:cubicBezTo>
                  <a:pt x="11" y="27"/>
                  <a:pt x="13" y="27"/>
                  <a:pt x="14" y="27"/>
                </a:cubicBezTo>
                <a:close/>
                <a:moveTo>
                  <a:pt x="20" y="10"/>
                </a:moveTo>
                <a:cubicBezTo>
                  <a:pt x="22" y="10"/>
                  <a:pt x="23" y="9"/>
                  <a:pt x="23" y="8"/>
                </a:cubicBezTo>
                <a:cubicBezTo>
                  <a:pt x="23" y="6"/>
                  <a:pt x="22" y="5"/>
                  <a:pt x="20" y="5"/>
                </a:cubicBezTo>
                <a:cubicBezTo>
                  <a:pt x="19" y="5"/>
                  <a:pt x="18" y="6"/>
                  <a:pt x="18" y="8"/>
                </a:cubicBezTo>
                <a:cubicBezTo>
                  <a:pt x="18" y="9"/>
                  <a:pt x="19" y="10"/>
                  <a:pt x="20" y="10"/>
                </a:cubicBezTo>
                <a:close/>
                <a:moveTo>
                  <a:pt x="7" y="15"/>
                </a:moveTo>
                <a:cubicBezTo>
                  <a:pt x="8" y="15"/>
                  <a:pt x="9" y="14"/>
                  <a:pt x="9" y="13"/>
                </a:cubicBezTo>
                <a:cubicBezTo>
                  <a:pt x="9" y="12"/>
                  <a:pt x="8" y="11"/>
                  <a:pt x="7" y="11"/>
                </a:cubicBezTo>
                <a:cubicBezTo>
                  <a:pt x="6" y="11"/>
                  <a:pt x="5" y="12"/>
                  <a:pt x="5" y="13"/>
                </a:cubicBezTo>
                <a:cubicBezTo>
                  <a:pt x="5" y="14"/>
                  <a:pt x="6" y="15"/>
                  <a:pt x="7" y="15"/>
                </a:cubicBezTo>
                <a:close/>
                <a:moveTo>
                  <a:pt x="16" y="25"/>
                </a:moveTo>
                <a:cubicBezTo>
                  <a:pt x="15" y="25"/>
                  <a:pt x="14" y="24"/>
                  <a:pt x="14" y="23"/>
                </a:cubicBezTo>
                <a:cubicBezTo>
                  <a:pt x="14" y="22"/>
                  <a:pt x="15" y="21"/>
                  <a:pt x="16" y="21"/>
                </a:cubicBezTo>
                <a:cubicBezTo>
                  <a:pt x="17" y="21"/>
                  <a:pt x="18" y="22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2" y="18"/>
                </a:moveTo>
                <a:cubicBezTo>
                  <a:pt x="2" y="17"/>
                  <a:pt x="2" y="16"/>
                  <a:pt x="2" y="14"/>
                </a:cubicBezTo>
                <a:cubicBezTo>
                  <a:pt x="2" y="12"/>
                  <a:pt x="2" y="10"/>
                  <a:pt x="4" y="8"/>
                </a:cubicBezTo>
                <a:cubicBezTo>
                  <a:pt x="4" y="8"/>
                  <a:pt x="5" y="8"/>
                  <a:pt x="6" y="8"/>
                </a:cubicBezTo>
                <a:cubicBezTo>
                  <a:pt x="6" y="9"/>
                  <a:pt x="6" y="10"/>
                  <a:pt x="6" y="10"/>
                </a:cubicBezTo>
                <a:cubicBezTo>
                  <a:pt x="6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7" y="8"/>
                </a:cubicBezTo>
                <a:cubicBezTo>
                  <a:pt x="9" y="8"/>
                  <a:pt x="10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10"/>
                  <a:pt x="10" y="10"/>
                  <a:pt x="9" y="11"/>
                </a:cubicBezTo>
                <a:cubicBezTo>
                  <a:pt x="9" y="11"/>
                  <a:pt x="9" y="11"/>
                  <a:pt x="9" y="12"/>
                </a:cubicBezTo>
                <a:cubicBezTo>
                  <a:pt x="10" y="11"/>
                  <a:pt x="11" y="11"/>
                  <a:pt x="12" y="10"/>
                </a:cubicBezTo>
                <a:cubicBezTo>
                  <a:pt x="12" y="10"/>
                  <a:pt x="13" y="10"/>
                  <a:pt x="13" y="10"/>
                </a:cubicBezTo>
                <a:cubicBezTo>
                  <a:pt x="14" y="10"/>
                  <a:pt x="16" y="11"/>
                  <a:pt x="17" y="11"/>
                </a:cubicBezTo>
                <a:cubicBezTo>
                  <a:pt x="18" y="12"/>
                  <a:pt x="19" y="13"/>
                  <a:pt x="21" y="14"/>
                </a:cubicBezTo>
                <a:cubicBezTo>
                  <a:pt x="20" y="15"/>
                  <a:pt x="20" y="16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6" y="18"/>
                  <a:pt x="14" y="18"/>
                  <a:pt x="11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9" y="16"/>
                  <a:pt x="9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7"/>
                  <a:pt x="9" y="18"/>
                  <a:pt x="9" y="18"/>
                </a:cubicBezTo>
                <a:cubicBezTo>
                  <a:pt x="8" y="18"/>
                  <a:pt x="6" y="18"/>
                  <a:pt x="4" y="18"/>
                </a:cubicBezTo>
                <a:cubicBezTo>
                  <a:pt x="5" y="17"/>
                  <a:pt x="5" y="16"/>
                  <a:pt x="6" y="15"/>
                </a:cubicBezTo>
                <a:cubicBezTo>
                  <a:pt x="6" y="15"/>
                  <a:pt x="5" y="15"/>
                  <a:pt x="5" y="15"/>
                </a:cubicBezTo>
                <a:cubicBezTo>
                  <a:pt x="4" y="16"/>
                  <a:pt x="4" y="17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8"/>
                  <a:pt x="2" y="18"/>
                </a:cubicBezTo>
                <a:close/>
                <a:moveTo>
                  <a:pt x="21" y="17"/>
                </a:moveTo>
                <a:cubicBezTo>
                  <a:pt x="21" y="16"/>
                  <a:pt x="21" y="15"/>
                  <a:pt x="21" y="15"/>
                </a:cubicBezTo>
                <a:cubicBezTo>
                  <a:pt x="22" y="15"/>
                  <a:pt x="22" y="15"/>
                  <a:pt x="23" y="16"/>
                </a:cubicBezTo>
                <a:cubicBezTo>
                  <a:pt x="22" y="16"/>
                  <a:pt x="22" y="17"/>
                  <a:pt x="21" y="17"/>
                </a:cubicBezTo>
                <a:close/>
                <a:moveTo>
                  <a:pt x="24" y="15"/>
                </a:moveTo>
                <a:cubicBezTo>
                  <a:pt x="23" y="15"/>
                  <a:pt x="22" y="14"/>
                  <a:pt x="22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2"/>
                  <a:pt x="21" y="13"/>
                </a:cubicBezTo>
                <a:cubicBezTo>
                  <a:pt x="20" y="12"/>
                  <a:pt x="18" y="11"/>
                  <a:pt x="17" y="10"/>
                </a:cubicBezTo>
                <a:cubicBezTo>
                  <a:pt x="16" y="10"/>
                  <a:pt x="15" y="9"/>
                  <a:pt x="14" y="9"/>
                </a:cubicBezTo>
                <a:cubicBezTo>
                  <a:pt x="16" y="9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5" y="8"/>
                  <a:pt x="13" y="8"/>
                </a:cubicBezTo>
                <a:cubicBezTo>
                  <a:pt x="11" y="8"/>
                  <a:pt x="9" y="7"/>
                  <a:pt x="7" y="7"/>
                </a:cubicBezTo>
                <a:cubicBezTo>
                  <a:pt x="7" y="6"/>
                  <a:pt x="7" y="5"/>
                  <a:pt x="7" y="4"/>
                </a:cubicBezTo>
                <a:cubicBezTo>
                  <a:pt x="9" y="3"/>
                  <a:pt x="12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ubicBezTo>
                  <a:pt x="17" y="3"/>
                  <a:pt x="18" y="4"/>
                  <a:pt x="19" y="5"/>
                </a:cubicBezTo>
                <a:cubicBezTo>
                  <a:pt x="19" y="5"/>
                  <a:pt x="19" y="5"/>
                  <a:pt x="20" y="5"/>
                </a:cubicBezTo>
                <a:cubicBezTo>
                  <a:pt x="19" y="4"/>
                  <a:pt x="18" y="3"/>
                  <a:pt x="18" y="2"/>
                </a:cubicBezTo>
                <a:cubicBezTo>
                  <a:pt x="20" y="3"/>
                  <a:pt x="22" y="4"/>
                  <a:pt x="23" y="6"/>
                </a:cubicBezTo>
                <a:cubicBezTo>
                  <a:pt x="24" y="6"/>
                  <a:pt x="24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6" y="10"/>
                  <a:pt x="26" y="11"/>
                  <a:pt x="27" y="13"/>
                </a:cubicBezTo>
                <a:cubicBezTo>
                  <a:pt x="26" y="14"/>
                  <a:pt x="25" y="15"/>
                  <a:pt x="24" y="15"/>
                </a:cubicBezTo>
                <a:close/>
                <a:moveTo>
                  <a:pt x="27" y="14"/>
                </a:moveTo>
                <a:cubicBezTo>
                  <a:pt x="27" y="14"/>
                  <a:pt x="27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18"/>
                  <a:pt x="25" y="17"/>
                  <a:pt x="24" y="16"/>
                </a:cubicBezTo>
                <a:cubicBezTo>
                  <a:pt x="25" y="16"/>
                  <a:pt x="26" y="15"/>
                  <a:pt x="27" y="14"/>
                </a:cubicBezTo>
                <a:close/>
                <a:moveTo>
                  <a:pt x="3" y="19"/>
                </a:moveTo>
                <a:cubicBezTo>
                  <a:pt x="3" y="19"/>
                  <a:pt x="3" y="19"/>
                  <a:pt x="2" y="19"/>
                </a:cubicBezTo>
                <a:cubicBezTo>
                  <a:pt x="3" y="19"/>
                  <a:pt x="3" y="19"/>
                  <a:pt x="3" y="20"/>
                </a:cubicBezTo>
                <a:cubicBezTo>
                  <a:pt x="3" y="19"/>
                  <a:pt x="3" y="19"/>
                  <a:pt x="3" y="19"/>
                </a:cubicBezTo>
                <a:close/>
                <a:moveTo>
                  <a:pt x="4" y="7"/>
                </a:moveTo>
                <a:cubicBezTo>
                  <a:pt x="5" y="7"/>
                  <a:pt x="5" y="7"/>
                  <a:pt x="6" y="7"/>
                </a:cubicBezTo>
                <a:cubicBezTo>
                  <a:pt x="6" y="6"/>
                  <a:pt x="6" y="5"/>
                  <a:pt x="6" y="5"/>
                </a:cubicBezTo>
                <a:cubicBezTo>
                  <a:pt x="6" y="5"/>
                  <a:pt x="6" y="5"/>
                  <a:pt x="5" y="6"/>
                </a:cubicBezTo>
                <a:cubicBezTo>
                  <a:pt x="5" y="6"/>
                  <a:pt x="5" y="6"/>
                  <a:pt x="4" y="7"/>
                </a:cubicBezTo>
                <a:close/>
                <a:moveTo>
                  <a:pt x="24" y="25"/>
                </a:moveTo>
                <a:cubicBezTo>
                  <a:pt x="22" y="27"/>
                  <a:pt x="18" y="29"/>
                  <a:pt x="14" y="29"/>
                </a:cubicBezTo>
                <a:cubicBezTo>
                  <a:pt x="10" y="29"/>
                  <a:pt x="6" y="27"/>
                  <a:pt x="4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6" y="2"/>
                  <a:pt x="10" y="0"/>
                  <a:pt x="14" y="0"/>
                </a:cubicBezTo>
                <a:cubicBezTo>
                  <a:pt x="18" y="0"/>
                  <a:pt x="22" y="2"/>
                  <a:pt x="24" y="4"/>
                </a:cubicBezTo>
                <a:cubicBezTo>
                  <a:pt x="27" y="7"/>
                  <a:pt x="29" y="10"/>
                  <a:pt x="29" y="14"/>
                </a:cubicBezTo>
                <a:cubicBezTo>
                  <a:pt x="29" y="18"/>
                  <a:pt x="27" y="22"/>
                  <a:pt x="24" y="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9" name="Freeform 170"/>
          <p:cNvSpPr>
            <a:spLocks noEditPoints="1"/>
          </p:cNvSpPr>
          <p:nvPr/>
        </p:nvSpPr>
        <p:spPr bwMode="auto">
          <a:xfrm>
            <a:off x="8100554" y="4962053"/>
            <a:ext cx="316712" cy="345668"/>
          </a:xfrm>
          <a:custGeom>
            <a:avLst/>
            <a:gdLst>
              <a:gd name="T0" fmla="*/ 11 w 33"/>
              <a:gd name="T1" fmla="*/ 36 h 36"/>
              <a:gd name="T2" fmla="*/ 11 w 33"/>
              <a:gd name="T3" fmla="*/ 12 h 36"/>
              <a:gd name="T4" fmla="*/ 30 w 33"/>
              <a:gd name="T5" fmla="*/ 16 h 36"/>
              <a:gd name="T6" fmla="*/ 33 w 33"/>
              <a:gd name="T7" fmla="*/ 15 h 36"/>
              <a:gd name="T8" fmla="*/ 16 w 33"/>
              <a:gd name="T9" fmla="*/ 36 h 36"/>
              <a:gd name="T10" fmla="*/ 29 w 33"/>
              <a:gd name="T11" fmla="*/ 6 h 36"/>
              <a:gd name="T12" fmla="*/ 14 w 33"/>
              <a:gd name="T13" fmla="*/ 0 h 36"/>
              <a:gd name="T14" fmla="*/ 15 w 33"/>
              <a:gd name="T15" fmla="*/ 15 h 36"/>
              <a:gd name="T16" fmla="*/ 23 w 33"/>
              <a:gd name="T17" fmla="*/ 3 h 36"/>
              <a:gd name="T18" fmla="*/ 25 w 33"/>
              <a:gd name="T19" fmla="*/ 7 h 36"/>
              <a:gd name="T20" fmla="*/ 29 w 33"/>
              <a:gd name="T21" fmla="*/ 15 h 36"/>
              <a:gd name="T22" fmla="*/ 25 w 33"/>
              <a:gd name="T23" fmla="*/ 3 h 36"/>
              <a:gd name="T24" fmla="*/ 6 w 33"/>
              <a:gd name="T25" fmla="*/ 10 h 36"/>
              <a:gd name="T26" fmla="*/ 8 w 33"/>
              <a:gd name="T27" fmla="*/ 10 h 36"/>
              <a:gd name="T28" fmla="*/ 1 w 33"/>
              <a:gd name="T29" fmla="*/ 36 h 36"/>
              <a:gd name="T30" fmla="*/ 1 w 33"/>
              <a:gd name="T31" fmla="*/ 13 h 36"/>
              <a:gd name="T32" fmla="*/ 30 w 33"/>
              <a:gd name="T33" fmla="*/ 35 h 36"/>
              <a:gd name="T34" fmla="*/ 12 w 33"/>
              <a:gd name="T35" fmla="*/ 35 h 36"/>
              <a:gd name="T36" fmla="*/ 23 w 33"/>
              <a:gd name="T37" fmla="*/ 31 h 36"/>
              <a:gd name="T38" fmla="*/ 26 w 33"/>
              <a:gd name="T39" fmla="*/ 31 h 36"/>
              <a:gd name="T40" fmla="*/ 23 w 33"/>
              <a:gd name="T41" fmla="*/ 29 h 36"/>
              <a:gd name="T42" fmla="*/ 20 w 33"/>
              <a:gd name="T43" fmla="*/ 31 h 36"/>
              <a:gd name="T44" fmla="*/ 22 w 33"/>
              <a:gd name="T45" fmla="*/ 31 h 36"/>
              <a:gd name="T46" fmla="*/ 20 w 33"/>
              <a:gd name="T47" fmla="*/ 29 h 36"/>
              <a:gd name="T48" fmla="*/ 16 w 33"/>
              <a:gd name="T49" fmla="*/ 31 h 36"/>
              <a:gd name="T50" fmla="*/ 19 w 33"/>
              <a:gd name="T51" fmla="*/ 31 h 36"/>
              <a:gd name="T52" fmla="*/ 16 w 33"/>
              <a:gd name="T53" fmla="*/ 29 h 36"/>
              <a:gd name="T54" fmla="*/ 23 w 33"/>
              <a:gd name="T55" fmla="*/ 28 h 36"/>
              <a:gd name="T56" fmla="*/ 26 w 33"/>
              <a:gd name="T57" fmla="*/ 28 h 36"/>
              <a:gd name="T58" fmla="*/ 23 w 33"/>
              <a:gd name="T59" fmla="*/ 26 h 36"/>
              <a:gd name="T60" fmla="*/ 20 w 33"/>
              <a:gd name="T61" fmla="*/ 28 h 36"/>
              <a:gd name="T62" fmla="*/ 22 w 33"/>
              <a:gd name="T63" fmla="*/ 28 h 36"/>
              <a:gd name="T64" fmla="*/ 20 w 33"/>
              <a:gd name="T65" fmla="*/ 26 h 36"/>
              <a:gd name="T66" fmla="*/ 16 w 33"/>
              <a:gd name="T67" fmla="*/ 28 h 36"/>
              <a:gd name="T68" fmla="*/ 19 w 33"/>
              <a:gd name="T69" fmla="*/ 28 h 36"/>
              <a:gd name="T70" fmla="*/ 16 w 33"/>
              <a:gd name="T71" fmla="*/ 26 h 36"/>
              <a:gd name="T72" fmla="*/ 23 w 33"/>
              <a:gd name="T73" fmla="*/ 25 h 36"/>
              <a:gd name="T74" fmla="*/ 26 w 33"/>
              <a:gd name="T75" fmla="*/ 25 h 36"/>
              <a:gd name="T76" fmla="*/ 23 w 33"/>
              <a:gd name="T77" fmla="*/ 23 h 36"/>
              <a:gd name="T78" fmla="*/ 20 w 33"/>
              <a:gd name="T79" fmla="*/ 25 h 36"/>
              <a:gd name="T80" fmla="*/ 22 w 33"/>
              <a:gd name="T81" fmla="*/ 25 h 36"/>
              <a:gd name="T82" fmla="*/ 20 w 33"/>
              <a:gd name="T83" fmla="*/ 23 h 36"/>
              <a:gd name="T84" fmla="*/ 16 w 33"/>
              <a:gd name="T85" fmla="*/ 25 h 36"/>
              <a:gd name="T86" fmla="*/ 19 w 33"/>
              <a:gd name="T87" fmla="*/ 25 h 36"/>
              <a:gd name="T88" fmla="*/ 16 w 33"/>
              <a:gd name="T89" fmla="*/ 23 h 36"/>
              <a:gd name="T90" fmla="*/ 16 w 33"/>
              <a:gd name="T91" fmla="*/ 18 h 36"/>
              <a:gd name="T92" fmla="*/ 16 w 33"/>
              <a:gd name="T93" fmla="*/ 21 h 36"/>
              <a:gd name="T94" fmla="*/ 26 w 33"/>
              <a:gd name="T95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" h="36">
                <a:moveTo>
                  <a:pt x="16" y="36"/>
                </a:moveTo>
                <a:cubicBezTo>
                  <a:pt x="15" y="36"/>
                  <a:pt x="15" y="36"/>
                  <a:pt x="15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6"/>
                  <a:pt x="9" y="35"/>
                  <a:pt x="9" y="34"/>
                </a:cubicBezTo>
                <a:cubicBezTo>
                  <a:pt x="9" y="26"/>
                  <a:pt x="9" y="22"/>
                  <a:pt x="9" y="15"/>
                </a:cubicBezTo>
                <a:cubicBezTo>
                  <a:pt x="9" y="13"/>
                  <a:pt x="10" y="12"/>
                  <a:pt x="1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6"/>
                  <a:pt x="12" y="16"/>
                  <a:pt x="12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2"/>
                  <a:pt x="33" y="13"/>
                  <a:pt x="33" y="15"/>
                </a:cubicBezTo>
                <a:cubicBezTo>
                  <a:pt x="33" y="23"/>
                  <a:pt x="33" y="26"/>
                  <a:pt x="33" y="34"/>
                </a:cubicBezTo>
                <a:cubicBezTo>
                  <a:pt x="33" y="35"/>
                  <a:pt x="32" y="36"/>
                  <a:pt x="30" y="36"/>
                </a:cubicBezTo>
                <a:cubicBezTo>
                  <a:pt x="16" y="36"/>
                  <a:pt x="16" y="36"/>
                  <a:pt x="16" y="36"/>
                </a:cubicBezTo>
                <a:close/>
                <a:moveTo>
                  <a:pt x="29" y="15"/>
                </a:moveTo>
                <a:cubicBezTo>
                  <a:pt x="29" y="7"/>
                  <a:pt x="29" y="7"/>
                  <a:pt x="29" y="7"/>
                </a:cubicBezTo>
                <a:cubicBezTo>
                  <a:pt x="29" y="6"/>
                  <a:pt x="29" y="6"/>
                  <a:pt x="29" y="6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1"/>
                  <a:pt x="13" y="2"/>
                </a:cubicBezTo>
                <a:cubicBezTo>
                  <a:pt x="13" y="15"/>
                  <a:pt x="13" y="15"/>
                  <a:pt x="13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4" y="7"/>
                  <a:pt x="25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29" y="15"/>
                  <a:pt x="29" y="15"/>
                </a:cubicBezTo>
                <a:close/>
                <a:moveTo>
                  <a:pt x="25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lose/>
                <a:moveTo>
                  <a:pt x="6" y="13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18"/>
                  <a:pt x="8" y="27"/>
                  <a:pt x="8" y="35"/>
                </a:cubicBezTo>
                <a:cubicBezTo>
                  <a:pt x="8" y="35"/>
                  <a:pt x="8" y="36"/>
                  <a:pt x="8" y="36"/>
                </a:cubicBezTo>
                <a:cubicBezTo>
                  <a:pt x="5" y="36"/>
                  <a:pt x="3" y="36"/>
                  <a:pt x="1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27"/>
                  <a:pt x="0" y="21"/>
                  <a:pt x="0" y="13"/>
                </a:cubicBezTo>
                <a:cubicBezTo>
                  <a:pt x="0" y="13"/>
                  <a:pt x="0" y="13"/>
                  <a:pt x="1" y="13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12" y="35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4"/>
                  <a:pt x="30" y="34"/>
                  <a:pt x="3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23" y="29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5" y="29"/>
                </a:cubicBezTo>
                <a:cubicBezTo>
                  <a:pt x="23" y="29"/>
                  <a:pt x="23" y="29"/>
                  <a:pt x="23" y="29"/>
                </a:cubicBezTo>
                <a:close/>
                <a:moveTo>
                  <a:pt x="20" y="29"/>
                </a:moveTo>
                <a:cubicBezTo>
                  <a:pt x="20" y="29"/>
                  <a:pt x="20" y="29"/>
                  <a:pt x="20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1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20" y="29"/>
                  <a:pt x="20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1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23" y="26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5" y="26"/>
                </a:cubicBezTo>
                <a:cubicBezTo>
                  <a:pt x="23" y="26"/>
                  <a:pt x="23" y="26"/>
                  <a:pt x="23" y="26"/>
                </a:cubicBezTo>
                <a:close/>
                <a:moveTo>
                  <a:pt x="20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16" y="26"/>
                </a:moveTo>
                <a:cubicBezTo>
                  <a:pt x="16" y="26"/>
                  <a:pt x="16" y="26"/>
                  <a:pt x="16" y="2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lose/>
                <a:moveTo>
                  <a:pt x="23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23" y="23"/>
                  <a:pt x="23" y="23"/>
                  <a:pt x="23" y="23"/>
                </a:cubicBezTo>
                <a:close/>
                <a:moveTo>
                  <a:pt x="20" y="23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3"/>
                  <a:pt x="20" y="23"/>
                  <a:pt x="20" y="23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26" y="18"/>
                </a:moveTo>
                <a:cubicBezTo>
                  <a:pt x="26" y="18"/>
                  <a:pt x="26" y="18"/>
                  <a:pt x="2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1"/>
                  <a:pt x="1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6" y="19"/>
                  <a:pt x="26" y="19"/>
                  <a:pt x="26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0" name="Freeform 171"/>
          <p:cNvSpPr>
            <a:spLocks noEditPoints="1"/>
          </p:cNvSpPr>
          <p:nvPr/>
        </p:nvSpPr>
        <p:spPr bwMode="auto">
          <a:xfrm>
            <a:off x="6238292" y="5019965"/>
            <a:ext cx="307663" cy="238891"/>
          </a:xfrm>
          <a:custGeom>
            <a:avLst/>
            <a:gdLst>
              <a:gd name="T0" fmla="*/ 31 w 32"/>
              <a:gd name="T1" fmla="*/ 22 h 25"/>
              <a:gd name="T2" fmla="*/ 31 w 32"/>
              <a:gd name="T3" fmla="*/ 17 h 25"/>
              <a:gd name="T4" fmla="*/ 32 w 32"/>
              <a:gd name="T5" fmla="*/ 2 h 25"/>
              <a:gd name="T6" fmla="*/ 11 w 32"/>
              <a:gd name="T7" fmla="*/ 0 h 25"/>
              <a:gd name="T8" fmla="*/ 10 w 32"/>
              <a:gd name="T9" fmla="*/ 2 h 25"/>
              <a:gd name="T10" fmla="*/ 24 w 32"/>
              <a:gd name="T11" fmla="*/ 4 h 25"/>
              <a:gd name="T12" fmla="*/ 29 w 32"/>
              <a:gd name="T13" fmla="*/ 4 h 25"/>
              <a:gd name="T14" fmla="*/ 29 w 32"/>
              <a:gd name="T15" fmla="*/ 5 h 25"/>
              <a:gd name="T16" fmla="*/ 24 w 32"/>
              <a:gd name="T17" fmla="*/ 5 h 25"/>
              <a:gd name="T18" fmla="*/ 29 w 32"/>
              <a:gd name="T19" fmla="*/ 8 h 25"/>
              <a:gd name="T20" fmla="*/ 29 w 32"/>
              <a:gd name="T21" fmla="*/ 8 h 25"/>
              <a:gd name="T22" fmla="*/ 24 w 32"/>
              <a:gd name="T23" fmla="*/ 9 h 25"/>
              <a:gd name="T24" fmla="*/ 29 w 32"/>
              <a:gd name="T25" fmla="*/ 11 h 25"/>
              <a:gd name="T26" fmla="*/ 29 w 32"/>
              <a:gd name="T27" fmla="*/ 12 h 25"/>
              <a:gd name="T28" fmla="*/ 24 w 32"/>
              <a:gd name="T29" fmla="*/ 13 h 25"/>
              <a:gd name="T30" fmla="*/ 22 w 32"/>
              <a:gd name="T31" fmla="*/ 19 h 25"/>
              <a:gd name="T32" fmla="*/ 21 w 32"/>
              <a:gd name="T33" fmla="*/ 20 h 25"/>
              <a:gd name="T34" fmla="*/ 1 w 32"/>
              <a:gd name="T35" fmla="*/ 25 h 25"/>
              <a:gd name="T36" fmla="*/ 1 w 32"/>
              <a:gd name="T37" fmla="*/ 20 h 25"/>
              <a:gd name="T38" fmla="*/ 0 w 32"/>
              <a:gd name="T39" fmla="*/ 5 h 25"/>
              <a:gd name="T40" fmla="*/ 21 w 32"/>
              <a:gd name="T41" fmla="*/ 3 h 25"/>
              <a:gd name="T42" fmla="*/ 22 w 32"/>
              <a:gd name="T43" fmla="*/ 19 h 25"/>
              <a:gd name="T44" fmla="*/ 19 w 32"/>
              <a:gd name="T45" fmla="*/ 7 h 25"/>
              <a:gd name="T46" fmla="*/ 19 w 32"/>
              <a:gd name="T47" fmla="*/ 8 h 25"/>
              <a:gd name="T48" fmla="*/ 3 w 32"/>
              <a:gd name="T49" fmla="*/ 9 h 25"/>
              <a:gd name="T50" fmla="*/ 3 w 32"/>
              <a:gd name="T51" fmla="*/ 8 h 25"/>
              <a:gd name="T52" fmla="*/ 3 w 32"/>
              <a:gd name="T53" fmla="*/ 11 h 25"/>
              <a:gd name="T54" fmla="*/ 19 w 32"/>
              <a:gd name="T55" fmla="*/ 11 h 25"/>
              <a:gd name="T56" fmla="*/ 19 w 32"/>
              <a:gd name="T57" fmla="*/ 12 h 25"/>
              <a:gd name="T58" fmla="*/ 3 w 32"/>
              <a:gd name="T59" fmla="*/ 11 h 25"/>
              <a:gd name="T60" fmla="*/ 3 w 32"/>
              <a:gd name="T61" fmla="*/ 11 h 25"/>
              <a:gd name="T62" fmla="*/ 19 w 32"/>
              <a:gd name="T63" fmla="*/ 14 h 25"/>
              <a:gd name="T64" fmla="*/ 19 w 32"/>
              <a:gd name="T65" fmla="*/ 15 h 25"/>
              <a:gd name="T66" fmla="*/ 3 w 32"/>
              <a:gd name="T67" fmla="*/ 16 h 25"/>
              <a:gd name="T68" fmla="*/ 3 w 32"/>
              <a:gd name="T69" fmla="*/ 15 h 25"/>
              <a:gd name="T70" fmla="*/ 2 w 32"/>
              <a:gd name="T71" fmla="*/ 22 h 25"/>
              <a:gd name="T72" fmla="*/ 2 w 32"/>
              <a:gd name="T73" fmla="*/ 19 h 25"/>
              <a:gd name="T74" fmla="*/ 1 w 32"/>
              <a:gd name="T75" fmla="*/ 6 h 25"/>
              <a:gd name="T76" fmla="*/ 20 w 32"/>
              <a:gd name="T77" fmla="*/ 4 h 25"/>
              <a:gd name="T78" fmla="*/ 21 w 32"/>
              <a:gd name="T79" fmla="*/ 18 h 25"/>
              <a:gd name="T80" fmla="*/ 20 w 32"/>
              <a:gd name="T81" fmla="*/ 1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" h="25">
                <a:moveTo>
                  <a:pt x="24" y="17"/>
                </a:moveTo>
                <a:cubicBezTo>
                  <a:pt x="27" y="17"/>
                  <a:pt x="29" y="20"/>
                  <a:pt x="31" y="22"/>
                </a:cubicBezTo>
                <a:cubicBezTo>
                  <a:pt x="31" y="20"/>
                  <a:pt x="31" y="19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2" y="12"/>
                  <a:pt x="32" y="5"/>
                  <a:pt x="32" y="2"/>
                </a:cubicBezTo>
                <a:cubicBezTo>
                  <a:pt x="32" y="1"/>
                  <a:pt x="32" y="0"/>
                  <a:pt x="31" y="0"/>
                </a:cubicBezTo>
                <a:cubicBezTo>
                  <a:pt x="24" y="0"/>
                  <a:pt x="18" y="0"/>
                  <a:pt x="11" y="0"/>
                </a:cubicBezTo>
                <a:cubicBezTo>
                  <a:pt x="11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3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3"/>
                  <a:pt x="29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2" y="19"/>
                </a:moveTo>
                <a:cubicBezTo>
                  <a:pt x="22" y="19"/>
                  <a:pt x="22" y="20"/>
                  <a:pt x="22" y="20"/>
                </a:cubicBezTo>
                <a:cubicBezTo>
                  <a:pt x="22" y="20"/>
                  <a:pt x="21" y="20"/>
                  <a:pt x="21" y="20"/>
                </a:cubicBezTo>
                <a:cubicBezTo>
                  <a:pt x="15" y="20"/>
                  <a:pt x="7" y="19"/>
                  <a:pt x="3" y="23"/>
                </a:cubicBezTo>
                <a:cubicBezTo>
                  <a:pt x="2" y="24"/>
                  <a:pt x="2" y="25"/>
                  <a:pt x="1" y="25"/>
                </a:cubicBezTo>
                <a:cubicBezTo>
                  <a:pt x="1" y="24"/>
                  <a:pt x="1" y="22"/>
                  <a:pt x="1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3"/>
                </a:cubicBezTo>
                <a:cubicBezTo>
                  <a:pt x="8" y="3"/>
                  <a:pt x="14" y="3"/>
                  <a:pt x="21" y="3"/>
                </a:cubicBezTo>
                <a:cubicBezTo>
                  <a:pt x="22" y="3"/>
                  <a:pt x="22" y="4"/>
                  <a:pt x="22" y="5"/>
                </a:cubicBezTo>
                <a:cubicBezTo>
                  <a:pt x="22" y="8"/>
                  <a:pt x="22" y="15"/>
                  <a:pt x="22" y="19"/>
                </a:cubicBezTo>
                <a:close/>
                <a:moveTo>
                  <a:pt x="3" y="7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9"/>
                  <a:pt x="19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3" y="7"/>
                  <a:pt x="3" y="7"/>
                </a:cubicBezTo>
                <a:close/>
                <a:moveTo>
                  <a:pt x="3" y="11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2"/>
                  <a:pt x="19" y="12"/>
                  <a:pt x="19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1"/>
                  <a:pt x="3" y="11"/>
                  <a:pt x="3" y="11"/>
                </a:cubicBezTo>
                <a:close/>
                <a:moveTo>
                  <a:pt x="3" y="1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6"/>
                  <a:pt x="19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4"/>
                  <a:pt x="3" y="14"/>
                </a:cubicBezTo>
                <a:close/>
                <a:moveTo>
                  <a:pt x="2" y="22"/>
                </a:moveTo>
                <a:cubicBezTo>
                  <a:pt x="2" y="21"/>
                  <a:pt x="2" y="20"/>
                  <a:pt x="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4"/>
                  <a:pt x="2" y="4"/>
                </a:cubicBezTo>
                <a:cubicBezTo>
                  <a:pt x="8" y="4"/>
                  <a:pt x="14" y="4"/>
                  <a:pt x="20" y="4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9"/>
                  <a:pt x="21" y="15"/>
                  <a:pt x="21" y="18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0" y="19"/>
                  <a:pt x="20" y="19"/>
                </a:cubicBezTo>
                <a:cubicBezTo>
                  <a:pt x="14" y="19"/>
                  <a:pt x="5" y="19"/>
                  <a:pt x="2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1" name="Freeform 172"/>
          <p:cNvSpPr>
            <a:spLocks noEditPoints="1"/>
          </p:cNvSpPr>
          <p:nvPr/>
        </p:nvSpPr>
        <p:spPr bwMode="auto">
          <a:xfrm>
            <a:off x="1911109" y="5019965"/>
            <a:ext cx="276897" cy="258799"/>
          </a:xfrm>
          <a:custGeom>
            <a:avLst/>
            <a:gdLst>
              <a:gd name="T0" fmla="*/ 18 w 29"/>
              <a:gd name="T1" fmla="*/ 1 h 27"/>
              <a:gd name="T2" fmla="*/ 9 w 29"/>
              <a:gd name="T3" fmla="*/ 8 h 27"/>
              <a:gd name="T4" fmla="*/ 1 w 29"/>
              <a:gd name="T5" fmla="*/ 4 h 27"/>
              <a:gd name="T6" fmla="*/ 1 w 29"/>
              <a:gd name="T7" fmla="*/ 6 h 27"/>
              <a:gd name="T8" fmla="*/ 7 w 29"/>
              <a:gd name="T9" fmla="*/ 22 h 27"/>
              <a:gd name="T10" fmla="*/ 3 w 29"/>
              <a:gd name="T11" fmla="*/ 23 h 27"/>
              <a:gd name="T12" fmla="*/ 25 w 29"/>
              <a:gd name="T13" fmla="*/ 9 h 27"/>
              <a:gd name="T14" fmla="*/ 29 w 29"/>
              <a:gd name="T15" fmla="*/ 8 h 27"/>
              <a:gd name="T16" fmla="*/ 26 w 29"/>
              <a:gd name="T17" fmla="*/ 7 h 27"/>
              <a:gd name="T18" fmla="*/ 29 w 29"/>
              <a:gd name="T19" fmla="*/ 5 h 27"/>
              <a:gd name="T20" fmla="*/ 24 w 29"/>
              <a:gd name="T21" fmla="*/ 6 h 27"/>
              <a:gd name="T22" fmla="*/ 18 w 29"/>
              <a:gd name="T23" fmla="*/ 1 h 27"/>
              <a:gd name="T24" fmla="*/ 20 w 29"/>
              <a:gd name="T25" fmla="*/ 4 h 27"/>
              <a:gd name="T26" fmla="*/ 21 w 29"/>
              <a:gd name="T27" fmla="*/ 6 h 27"/>
              <a:gd name="T28" fmla="*/ 19 w 29"/>
              <a:gd name="T29" fmla="*/ 8 h 27"/>
              <a:gd name="T30" fmla="*/ 18 w 29"/>
              <a:gd name="T31" fmla="*/ 5 h 27"/>
              <a:gd name="T32" fmla="*/ 20 w 29"/>
              <a:gd name="T33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8" y="1"/>
                </a:moveTo>
                <a:cubicBezTo>
                  <a:pt x="14" y="0"/>
                  <a:pt x="10" y="3"/>
                  <a:pt x="9" y="8"/>
                </a:cubicBezTo>
                <a:cubicBezTo>
                  <a:pt x="6" y="7"/>
                  <a:pt x="4" y="6"/>
                  <a:pt x="1" y="4"/>
                </a:cubicBezTo>
                <a:cubicBezTo>
                  <a:pt x="1" y="5"/>
                  <a:pt x="1" y="6"/>
                  <a:pt x="1" y="6"/>
                </a:cubicBezTo>
                <a:cubicBezTo>
                  <a:pt x="0" y="12"/>
                  <a:pt x="2" y="18"/>
                  <a:pt x="7" y="22"/>
                </a:cubicBezTo>
                <a:cubicBezTo>
                  <a:pt x="6" y="22"/>
                  <a:pt x="4" y="22"/>
                  <a:pt x="3" y="23"/>
                </a:cubicBezTo>
                <a:cubicBezTo>
                  <a:pt x="12" y="27"/>
                  <a:pt x="24" y="20"/>
                  <a:pt x="25" y="9"/>
                </a:cubicBezTo>
                <a:cubicBezTo>
                  <a:pt x="26" y="9"/>
                  <a:pt x="27" y="8"/>
                  <a:pt x="29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7" y="6"/>
                  <a:pt x="25" y="6"/>
                  <a:pt x="24" y="6"/>
                </a:cubicBezTo>
                <a:cubicBezTo>
                  <a:pt x="23" y="3"/>
                  <a:pt x="21" y="1"/>
                  <a:pt x="18" y="1"/>
                </a:cubicBezTo>
                <a:close/>
                <a:moveTo>
                  <a:pt x="20" y="4"/>
                </a:moveTo>
                <a:cubicBezTo>
                  <a:pt x="21" y="4"/>
                  <a:pt x="22" y="5"/>
                  <a:pt x="21" y="6"/>
                </a:cubicBezTo>
                <a:cubicBezTo>
                  <a:pt x="21" y="7"/>
                  <a:pt x="20" y="8"/>
                  <a:pt x="19" y="8"/>
                </a:cubicBezTo>
                <a:cubicBezTo>
                  <a:pt x="18" y="7"/>
                  <a:pt x="18" y="6"/>
                  <a:pt x="18" y="5"/>
                </a:cubicBezTo>
                <a:cubicBezTo>
                  <a:pt x="18" y="4"/>
                  <a:pt x="19" y="4"/>
                  <a:pt x="20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2" name="Freeform 173"/>
          <p:cNvSpPr>
            <a:spLocks noEditPoints="1"/>
          </p:cNvSpPr>
          <p:nvPr/>
        </p:nvSpPr>
        <p:spPr bwMode="auto">
          <a:xfrm>
            <a:off x="6851806" y="5038063"/>
            <a:ext cx="316712" cy="202696"/>
          </a:xfrm>
          <a:custGeom>
            <a:avLst/>
            <a:gdLst>
              <a:gd name="T0" fmla="*/ 31 w 33"/>
              <a:gd name="T1" fmla="*/ 0 h 21"/>
              <a:gd name="T2" fmla="*/ 2 w 33"/>
              <a:gd name="T3" fmla="*/ 0 h 21"/>
              <a:gd name="T4" fmla="*/ 1 w 33"/>
              <a:gd name="T5" fmla="*/ 0 h 21"/>
              <a:gd name="T6" fmla="*/ 0 w 33"/>
              <a:gd name="T7" fmla="*/ 2 h 21"/>
              <a:gd name="T8" fmla="*/ 16 w 33"/>
              <a:gd name="T9" fmla="*/ 13 h 21"/>
              <a:gd name="T10" fmla="*/ 17 w 33"/>
              <a:gd name="T11" fmla="*/ 14 h 21"/>
              <a:gd name="T12" fmla="*/ 18 w 33"/>
              <a:gd name="T13" fmla="*/ 13 h 21"/>
              <a:gd name="T14" fmla="*/ 33 w 33"/>
              <a:gd name="T15" fmla="*/ 2 h 21"/>
              <a:gd name="T16" fmla="*/ 32 w 33"/>
              <a:gd name="T17" fmla="*/ 0 h 21"/>
              <a:gd name="T18" fmla="*/ 31 w 33"/>
              <a:gd name="T19" fmla="*/ 0 h 21"/>
              <a:gd name="T20" fmla="*/ 33 w 33"/>
              <a:gd name="T21" fmla="*/ 17 h 21"/>
              <a:gd name="T22" fmla="*/ 24 w 33"/>
              <a:gd name="T23" fmla="*/ 10 h 21"/>
              <a:gd name="T24" fmla="*/ 33 w 33"/>
              <a:gd name="T25" fmla="*/ 4 h 21"/>
              <a:gd name="T26" fmla="*/ 33 w 33"/>
              <a:gd name="T27" fmla="*/ 17 h 21"/>
              <a:gd name="T28" fmla="*/ 32 w 33"/>
              <a:gd name="T29" fmla="*/ 20 h 21"/>
              <a:gd name="T30" fmla="*/ 31 w 33"/>
              <a:gd name="T31" fmla="*/ 21 h 21"/>
              <a:gd name="T32" fmla="*/ 2 w 33"/>
              <a:gd name="T33" fmla="*/ 21 h 21"/>
              <a:gd name="T34" fmla="*/ 1 w 33"/>
              <a:gd name="T35" fmla="*/ 20 h 21"/>
              <a:gd name="T36" fmla="*/ 0 w 33"/>
              <a:gd name="T37" fmla="*/ 19 h 21"/>
              <a:gd name="T38" fmla="*/ 11 w 33"/>
              <a:gd name="T39" fmla="*/ 11 h 21"/>
              <a:gd name="T40" fmla="*/ 15 w 33"/>
              <a:gd name="T41" fmla="*/ 15 h 21"/>
              <a:gd name="T42" fmla="*/ 17 w 33"/>
              <a:gd name="T43" fmla="*/ 15 h 21"/>
              <a:gd name="T44" fmla="*/ 18 w 33"/>
              <a:gd name="T45" fmla="*/ 15 h 21"/>
              <a:gd name="T46" fmla="*/ 23 w 33"/>
              <a:gd name="T47" fmla="*/ 11 h 21"/>
              <a:gd name="T48" fmla="*/ 33 w 33"/>
              <a:gd name="T49" fmla="*/ 19 h 21"/>
              <a:gd name="T50" fmla="*/ 32 w 33"/>
              <a:gd name="T51" fmla="*/ 20 h 21"/>
              <a:gd name="T52" fmla="*/ 0 w 33"/>
              <a:gd name="T53" fmla="*/ 4 h 21"/>
              <a:gd name="T54" fmla="*/ 9 w 33"/>
              <a:gd name="T55" fmla="*/ 10 h 21"/>
              <a:gd name="T56" fmla="*/ 0 w 33"/>
              <a:gd name="T57" fmla="*/ 17 h 21"/>
              <a:gd name="T58" fmla="*/ 0 w 33"/>
              <a:gd name="T59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21">
                <a:moveTo>
                  <a:pt x="31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7" y="14"/>
                </a:cubicBezTo>
                <a:cubicBezTo>
                  <a:pt x="17" y="14"/>
                  <a:pt x="17" y="13"/>
                  <a:pt x="1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3" y="1"/>
                  <a:pt x="32" y="0"/>
                </a:cubicBezTo>
                <a:cubicBezTo>
                  <a:pt x="32" y="0"/>
                  <a:pt x="32" y="0"/>
                  <a:pt x="31" y="0"/>
                </a:cubicBezTo>
                <a:close/>
                <a:moveTo>
                  <a:pt x="33" y="17"/>
                </a:moveTo>
                <a:cubicBezTo>
                  <a:pt x="24" y="10"/>
                  <a:pt x="24" y="10"/>
                  <a:pt x="24" y="10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2" y="20"/>
                </a:moveTo>
                <a:cubicBezTo>
                  <a:pt x="32" y="21"/>
                  <a:pt x="32" y="21"/>
                  <a:pt x="3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1" y="21"/>
                  <a:pt x="1" y="20"/>
                </a:cubicBezTo>
                <a:cubicBezTo>
                  <a:pt x="1" y="20"/>
                  <a:pt x="0" y="19"/>
                  <a:pt x="0" y="19"/>
                </a:cubicBezTo>
                <a:cubicBezTo>
                  <a:pt x="11" y="11"/>
                  <a:pt x="11" y="11"/>
                  <a:pt x="11" y="11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20"/>
                  <a:pt x="32" y="20"/>
                </a:cubicBezTo>
                <a:close/>
                <a:moveTo>
                  <a:pt x="0" y="4"/>
                </a:moveTo>
                <a:cubicBezTo>
                  <a:pt x="9" y="10"/>
                  <a:pt x="9" y="10"/>
                  <a:pt x="9" y="10"/>
                </a:cubicBezTo>
                <a:cubicBezTo>
                  <a:pt x="0" y="17"/>
                  <a:pt x="0" y="17"/>
                  <a:pt x="0" y="17"/>
                </a:cubicBezTo>
                <a:lnTo>
                  <a:pt x="0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3" name="Freeform 174"/>
          <p:cNvSpPr>
            <a:spLocks noEditPoints="1"/>
          </p:cNvSpPr>
          <p:nvPr/>
        </p:nvSpPr>
        <p:spPr bwMode="auto">
          <a:xfrm>
            <a:off x="7476181" y="4981960"/>
            <a:ext cx="316712" cy="305853"/>
          </a:xfrm>
          <a:custGeom>
            <a:avLst/>
            <a:gdLst>
              <a:gd name="T0" fmla="*/ 0 w 33"/>
              <a:gd name="T1" fmla="*/ 15 h 32"/>
              <a:gd name="T2" fmla="*/ 0 w 33"/>
              <a:gd name="T3" fmla="*/ 28 h 32"/>
              <a:gd name="T4" fmla="*/ 9 w 33"/>
              <a:gd name="T5" fmla="*/ 22 h 32"/>
              <a:gd name="T6" fmla="*/ 0 w 33"/>
              <a:gd name="T7" fmla="*/ 15 h 32"/>
              <a:gd name="T8" fmla="*/ 0 w 33"/>
              <a:gd name="T9" fmla="*/ 12 h 32"/>
              <a:gd name="T10" fmla="*/ 15 w 33"/>
              <a:gd name="T11" fmla="*/ 1 h 32"/>
              <a:gd name="T12" fmla="*/ 16 w 33"/>
              <a:gd name="T13" fmla="*/ 0 h 32"/>
              <a:gd name="T14" fmla="*/ 17 w 33"/>
              <a:gd name="T15" fmla="*/ 1 h 32"/>
              <a:gd name="T16" fmla="*/ 33 w 33"/>
              <a:gd name="T17" fmla="*/ 12 h 32"/>
              <a:gd name="T18" fmla="*/ 33 w 33"/>
              <a:gd name="T19" fmla="*/ 13 h 32"/>
              <a:gd name="T20" fmla="*/ 30 w 33"/>
              <a:gd name="T21" fmla="*/ 15 h 32"/>
              <a:gd name="T22" fmla="*/ 3 w 33"/>
              <a:gd name="T23" fmla="*/ 15 h 32"/>
              <a:gd name="T24" fmla="*/ 0 w 33"/>
              <a:gd name="T25" fmla="*/ 13 h 32"/>
              <a:gd name="T26" fmla="*/ 0 w 33"/>
              <a:gd name="T27" fmla="*/ 12 h 32"/>
              <a:gd name="T28" fmla="*/ 32 w 33"/>
              <a:gd name="T29" fmla="*/ 32 h 32"/>
              <a:gd name="T30" fmla="*/ 31 w 33"/>
              <a:gd name="T31" fmla="*/ 32 h 32"/>
              <a:gd name="T32" fmla="*/ 2 w 33"/>
              <a:gd name="T33" fmla="*/ 32 h 32"/>
              <a:gd name="T34" fmla="*/ 1 w 33"/>
              <a:gd name="T35" fmla="*/ 32 h 32"/>
              <a:gd name="T36" fmla="*/ 0 w 33"/>
              <a:gd name="T37" fmla="*/ 31 h 32"/>
              <a:gd name="T38" fmla="*/ 10 w 33"/>
              <a:gd name="T39" fmla="*/ 23 h 32"/>
              <a:gd name="T40" fmla="*/ 15 w 33"/>
              <a:gd name="T41" fmla="*/ 27 h 32"/>
              <a:gd name="T42" fmla="*/ 16 w 33"/>
              <a:gd name="T43" fmla="*/ 27 h 32"/>
              <a:gd name="T44" fmla="*/ 18 w 33"/>
              <a:gd name="T45" fmla="*/ 27 h 32"/>
              <a:gd name="T46" fmla="*/ 23 w 33"/>
              <a:gd name="T47" fmla="*/ 23 h 32"/>
              <a:gd name="T48" fmla="*/ 33 w 33"/>
              <a:gd name="T49" fmla="*/ 31 h 32"/>
              <a:gd name="T50" fmla="*/ 32 w 33"/>
              <a:gd name="T51" fmla="*/ 32 h 32"/>
              <a:gd name="T52" fmla="*/ 33 w 33"/>
              <a:gd name="T53" fmla="*/ 28 h 32"/>
              <a:gd name="T54" fmla="*/ 33 w 33"/>
              <a:gd name="T55" fmla="*/ 15 h 32"/>
              <a:gd name="T56" fmla="*/ 24 w 33"/>
              <a:gd name="T57" fmla="*/ 22 h 32"/>
              <a:gd name="T58" fmla="*/ 33 w 33"/>
              <a:gd name="T59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32">
                <a:moveTo>
                  <a:pt x="0" y="15"/>
                </a:moveTo>
                <a:cubicBezTo>
                  <a:pt x="0" y="28"/>
                  <a:pt x="0" y="28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0" y="15"/>
                  <a:pt x="0" y="15"/>
                  <a:pt x="0" y="15"/>
                </a:cubicBezTo>
                <a:close/>
                <a:moveTo>
                  <a:pt x="0" y="12"/>
                </a:move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3"/>
                  <a:pt x="33" y="13"/>
                </a:cubicBezTo>
                <a:cubicBezTo>
                  <a:pt x="30" y="15"/>
                  <a:pt x="30" y="15"/>
                  <a:pt x="3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lose/>
                <a:moveTo>
                  <a:pt x="32" y="32"/>
                </a:moveTo>
                <a:cubicBezTo>
                  <a:pt x="32" y="32"/>
                  <a:pt x="31" y="32"/>
                  <a:pt x="3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10" y="23"/>
                  <a:pt x="10" y="23"/>
                  <a:pt x="10" y="23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7"/>
                  <a:pt x="16" y="27"/>
                </a:cubicBezTo>
                <a:cubicBezTo>
                  <a:pt x="17" y="27"/>
                  <a:pt x="17" y="27"/>
                  <a:pt x="18" y="27"/>
                </a:cubicBezTo>
                <a:cubicBezTo>
                  <a:pt x="23" y="23"/>
                  <a:pt x="23" y="23"/>
                  <a:pt x="23" y="23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33" y="28"/>
                </a:moveTo>
                <a:cubicBezTo>
                  <a:pt x="33" y="15"/>
                  <a:pt x="33" y="15"/>
                  <a:pt x="33" y="15"/>
                </a:cubicBezTo>
                <a:cubicBezTo>
                  <a:pt x="24" y="22"/>
                  <a:pt x="24" y="22"/>
                  <a:pt x="24" y="22"/>
                </a:cubicBezTo>
                <a:lnTo>
                  <a:pt x="33" y="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4" name="Freeform 175"/>
          <p:cNvSpPr>
            <a:spLocks noEditPoints="1"/>
          </p:cNvSpPr>
          <p:nvPr/>
        </p:nvSpPr>
        <p:spPr bwMode="auto">
          <a:xfrm>
            <a:off x="2591586" y="4991009"/>
            <a:ext cx="162880" cy="278706"/>
          </a:xfrm>
          <a:custGeom>
            <a:avLst/>
            <a:gdLst>
              <a:gd name="T0" fmla="*/ 9 w 17"/>
              <a:gd name="T1" fmla="*/ 0 h 29"/>
              <a:gd name="T2" fmla="*/ 9 w 17"/>
              <a:gd name="T3" fmla="*/ 0 h 29"/>
              <a:gd name="T4" fmla="*/ 14 w 17"/>
              <a:gd name="T5" fmla="*/ 6 h 29"/>
              <a:gd name="T6" fmla="*/ 14 w 17"/>
              <a:gd name="T7" fmla="*/ 15 h 29"/>
              <a:gd name="T8" fmla="*/ 9 w 17"/>
              <a:gd name="T9" fmla="*/ 21 h 29"/>
              <a:gd name="T10" fmla="*/ 9 w 17"/>
              <a:gd name="T11" fmla="*/ 21 h 29"/>
              <a:gd name="T12" fmla="*/ 3 w 17"/>
              <a:gd name="T13" fmla="*/ 15 h 29"/>
              <a:gd name="T14" fmla="*/ 3 w 17"/>
              <a:gd name="T15" fmla="*/ 6 h 29"/>
              <a:gd name="T16" fmla="*/ 9 w 17"/>
              <a:gd name="T17" fmla="*/ 0 h 29"/>
              <a:gd name="T18" fmla="*/ 6 w 17"/>
              <a:gd name="T19" fmla="*/ 15 h 29"/>
              <a:gd name="T20" fmla="*/ 6 w 17"/>
              <a:gd name="T21" fmla="*/ 6 h 29"/>
              <a:gd name="T22" fmla="*/ 7 w 17"/>
              <a:gd name="T23" fmla="*/ 4 h 29"/>
              <a:gd name="T24" fmla="*/ 8 w 17"/>
              <a:gd name="T25" fmla="*/ 3 h 29"/>
              <a:gd name="T26" fmla="*/ 8 w 17"/>
              <a:gd name="T27" fmla="*/ 2 h 29"/>
              <a:gd name="T28" fmla="*/ 7 w 17"/>
              <a:gd name="T29" fmla="*/ 2 h 29"/>
              <a:gd name="T30" fmla="*/ 5 w 17"/>
              <a:gd name="T31" fmla="*/ 4 h 29"/>
              <a:gd name="T32" fmla="*/ 4 w 17"/>
              <a:gd name="T33" fmla="*/ 6 h 29"/>
              <a:gd name="T34" fmla="*/ 4 w 17"/>
              <a:gd name="T35" fmla="*/ 15 h 29"/>
              <a:gd name="T36" fmla="*/ 5 w 17"/>
              <a:gd name="T37" fmla="*/ 16 h 29"/>
              <a:gd name="T38" fmla="*/ 6 w 17"/>
              <a:gd name="T39" fmla="*/ 15 h 29"/>
              <a:gd name="T40" fmla="*/ 10 w 17"/>
              <a:gd name="T41" fmla="*/ 23 h 29"/>
              <a:gd name="T42" fmla="*/ 14 w 17"/>
              <a:gd name="T43" fmla="*/ 21 h 29"/>
              <a:gd name="T44" fmla="*/ 17 w 17"/>
              <a:gd name="T45" fmla="*/ 15 h 29"/>
              <a:gd name="T46" fmla="*/ 16 w 17"/>
              <a:gd name="T47" fmla="*/ 14 h 29"/>
              <a:gd name="T48" fmla="*/ 15 w 17"/>
              <a:gd name="T49" fmla="*/ 15 h 29"/>
              <a:gd name="T50" fmla="*/ 13 w 17"/>
              <a:gd name="T51" fmla="*/ 20 h 29"/>
              <a:gd name="T52" fmla="*/ 9 w 17"/>
              <a:gd name="T53" fmla="*/ 21 h 29"/>
              <a:gd name="T54" fmla="*/ 4 w 17"/>
              <a:gd name="T55" fmla="*/ 20 h 29"/>
              <a:gd name="T56" fmla="*/ 2 w 17"/>
              <a:gd name="T57" fmla="*/ 15 h 29"/>
              <a:gd name="T58" fmla="*/ 1 w 17"/>
              <a:gd name="T59" fmla="*/ 14 h 29"/>
              <a:gd name="T60" fmla="*/ 0 w 17"/>
              <a:gd name="T61" fmla="*/ 15 h 29"/>
              <a:gd name="T62" fmla="*/ 3 w 17"/>
              <a:gd name="T63" fmla="*/ 21 h 29"/>
              <a:gd name="T64" fmla="*/ 8 w 17"/>
              <a:gd name="T65" fmla="*/ 23 h 29"/>
              <a:gd name="T66" fmla="*/ 8 w 17"/>
              <a:gd name="T67" fmla="*/ 27 h 29"/>
              <a:gd name="T68" fmla="*/ 1 w 17"/>
              <a:gd name="T69" fmla="*/ 27 h 29"/>
              <a:gd name="T70" fmla="*/ 0 w 17"/>
              <a:gd name="T71" fmla="*/ 28 h 29"/>
              <a:gd name="T72" fmla="*/ 1 w 17"/>
              <a:gd name="T73" fmla="*/ 29 h 29"/>
              <a:gd name="T74" fmla="*/ 16 w 17"/>
              <a:gd name="T75" fmla="*/ 29 h 29"/>
              <a:gd name="T76" fmla="*/ 17 w 17"/>
              <a:gd name="T77" fmla="*/ 28 h 29"/>
              <a:gd name="T78" fmla="*/ 16 w 17"/>
              <a:gd name="T79" fmla="*/ 27 h 29"/>
              <a:gd name="T80" fmla="*/ 10 w 17"/>
              <a:gd name="T81" fmla="*/ 27 h 29"/>
              <a:gd name="T82" fmla="*/ 10 w 17"/>
              <a:gd name="T83" fmla="*/ 2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" h="29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3"/>
                  <a:pt x="14" y="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8"/>
                  <a:pt x="12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21"/>
                  <a:pt x="3" y="18"/>
                  <a:pt x="3" y="15"/>
                </a:cubicBezTo>
                <a:cubicBezTo>
                  <a:pt x="3" y="6"/>
                  <a:pt x="3" y="6"/>
                  <a:pt x="3" y="6"/>
                </a:cubicBezTo>
                <a:cubicBezTo>
                  <a:pt x="3" y="3"/>
                  <a:pt x="6" y="0"/>
                  <a:pt x="9" y="0"/>
                </a:cubicBezTo>
                <a:close/>
                <a:moveTo>
                  <a:pt x="6" y="15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5"/>
                  <a:pt x="7" y="4"/>
                </a:cubicBezTo>
                <a:cubicBezTo>
                  <a:pt x="7" y="4"/>
                  <a:pt x="7" y="4"/>
                  <a:pt x="8" y="3"/>
                </a:cubicBezTo>
                <a:cubicBezTo>
                  <a:pt x="8" y="3"/>
                  <a:pt x="8" y="3"/>
                  <a:pt x="8" y="2"/>
                </a:cubicBezTo>
                <a:cubicBezTo>
                  <a:pt x="8" y="2"/>
                  <a:pt x="7" y="2"/>
                  <a:pt x="7" y="2"/>
                </a:cubicBezTo>
                <a:cubicBezTo>
                  <a:pt x="6" y="2"/>
                  <a:pt x="5" y="3"/>
                  <a:pt x="5" y="4"/>
                </a:cubicBezTo>
                <a:cubicBezTo>
                  <a:pt x="5" y="4"/>
                  <a:pt x="4" y="5"/>
                  <a:pt x="4" y="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5" y="16"/>
                  <a:pt x="5" y="16"/>
                </a:cubicBezTo>
                <a:cubicBezTo>
                  <a:pt x="6" y="16"/>
                  <a:pt x="6" y="15"/>
                  <a:pt x="6" y="15"/>
                </a:cubicBezTo>
                <a:close/>
                <a:moveTo>
                  <a:pt x="10" y="23"/>
                </a:moveTo>
                <a:cubicBezTo>
                  <a:pt x="11" y="23"/>
                  <a:pt x="13" y="22"/>
                  <a:pt x="14" y="21"/>
                </a:cubicBezTo>
                <a:cubicBezTo>
                  <a:pt x="16" y="20"/>
                  <a:pt x="17" y="17"/>
                  <a:pt x="17" y="15"/>
                </a:cubicBezTo>
                <a:cubicBezTo>
                  <a:pt x="17" y="15"/>
                  <a:pt x="16" y="14"/>
                  <a:pt x="16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5" y="17"/>
                  <a:pt x="14" y="18"/>
                  <a:pt x="13" y="20"/>
                </a:cubicBezTo>
                <a:cubicBezTo>
                  <a:pt x="12" y="21"/>
                  <a:pt x="10" y="21"/>
                  <a:pt x="9" y="21"/>
                </a:cubicBezTo>
                <a:cubicBezTo>
                  <a:pt x="7" y="21"/>
                  <a:pt x="5" y="21"/>
                  <a:pt x="4" y="20"/>
                </a:cubicBezTo>
                <a:cubicBezTo>
                  <a:pt x="3" y="18"/>
                  <a:pt x="2" y="17"/>
                  <a:pt x="2" y="15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4"/>
                  <a:pt x="0" y="15"/>
                  <a:pt x="0" y="15"/>
                </a:cubicBezTo>
                <a:cubicBezTo>
                  <a:pt x="0" y="17"/>
                  <a:pt x="1" y="20"/>
                  <a:pt x="3" y="21"/>
                </a:cubicBezTo>
                <a:cubicBezTo>
                  <a:pt x="4" y="22"/>
                  <a:pt x="6" y="23"/>
                  <a:pt x="8" y="23"/>
                </a:cubicBezTo>
                <a:cubicBezTo>
                  <a:pt x="8" y="27"/>
                  <a:pt x="8" y="27"/>
                  <a:pt x="8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28"/>
                  <a:pt x="17" y="28"/>
                </a:cubicBezTo>
                <a:cubicBezTo>
                  <a:pt x="17" y="27"/>
                  <a:pt x="16" y="27"/>
                  <a:pt x="16" y="27"/>
                </a:cubicBezTo>
                <a:cubicBezTo>
                  <a:pt x="10" y="27"/>
                  <a:pt x="10" y="27"/>
                  <a:pt x="10" y="27"/>
                </a:cubicBezTo>
                <a:lnTo>
                  <a:pt x="10" y="2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5" name="Freeform 176"/>
          <p:cNvSpPr>
            <a:spLocks noEditPoints="1"/>
          </p:cNvSpPr>
          <p:nvPr/>
        </p:nvSpPr>
        <p:spPr bwMode="auto">
          <a:xfrm>
            <a:off x="1295784" y="5009107"/>
            <a:ext cx="269658" cy="231652"/>
          </a:xfrm>
          <a:custGeom>
            <a:avLst/>
            <a:gdLst>
              <a:gd name="T0" fmla="*/ 14 w 28"/>
              <a:gd name="T1" fmla="*/ 24 h 24"/>
              <a:gd name="T2" fmla="*/ 0 w 28"/>
              <a:gd name="T3" fmla="*/ 10 h 24"/>
              <a:gd name="T4" fmla="*/ 14 w 28"/>
              <a:gd name="T5" fmla="*/ 8 h 24"/>
              <a:gd name="T6" fmla="*/ 28 w 28"/>
              <a:gd name="T7" fmla="*/ 10 h 24"/>
              <a:gd name="T8" fmla="*/ 14 w 28"/>
              <a:gd name="T9" fmla="*/ 24 h 24"/>
              <a:gd name="T10" fmla="*/ 5 w 28"/>
              <a:gd name="T11" fmla="*/ 13 h 24"/>
              <a:gd name="T12" fmla="*/ 4 w 28"/>
              <a:gd name="T13" fmla="*/ 12 h 24"/>
              <a:gd name="T14" fmla="*/ 4 w 28"/>
              <a:gd name="T15" fmla="*/ 10 h 24"/>
              <a:gd name="T16" fmla="*/ 4 w 28"/>
              <a:gd name="T17" fmla="*/ 8 h 24"/>
              <a:gd name="T18" fmla="*/ 6 w 28"/>
              <a:gd name="T19" fmla="*/ 6 h 24"/>
              <a:gd name="T20" fmla="*/ 7 w 28"/>
              <a:gd name="T21" fmla="*/ 5 h 24"/>
              <a:gd name="T22" fmla="*/ 5 w 28"/>
              <a:gd name="T23" fmla="*/ 4 h 24"/>
              <a:gd name="T24" fmla="*/ 3 w 28"/>
              <a:gd name="T25" fmla="*/ 7 h 24"/>
              <a:gd name="T26" fmla="*/ 2 w 28"/>
              <a:gd name="T27" fmla="*/ 10 h 24"/>
              <a:gd name="T28" fmla="*/ 3 w 28"/>
              <a:gd name="T29" fmla="*/ 12 h 24"/>
              <a:gd name="T30" fmla="*/ 4 w 28"/>
              <a:gd name="T31" fmla="*/ 14 h 24"/>
              <a:gd name="T32" fmla="*/ 5 w 28"/>
              <a:gd name="T33" fmla="*/ 14 h 24"/>
              <a:gd name="T34" fmla="*/ 5 w 28"/>
              <a:gd name="T35" fmla="*/ 13 h 24"/>
              <a:gd name="T36" fmla="*/ 17 w 28"/>
              <a:gd name="T37" fmla="*/ 10 h 24"/>
              <a:gd name="T38" fmla="*/ 19 w 28"/>
              <a:gd name="T39" fmla="*/ 7 h 24"/>
              <a:gd name="T40" fmla="*/ 21 w 28"/>
              <a:gd name="T41" fmla="*/ 6 h 24"/>
              <a:gd name="T42" fmla="*/ 22 w 28"/>
              <a:gd name="T43" fmla="*/ 5 h 24"/>
              <a:gd name="T44" fmla="*/ 21 w 28"/>
              <a:gd name="T45" fmla="*/ 4 h 24"/>
              <a:gd name="T46" fmla="*/ 17 w 28"/>
              <a:gd name="T47" fmla="*/ 6 h 24"/>
              <a:gd name="T48" fmla="*/ 15 w 28"/>
              <a:gd name="T49" fmla="*/ 9 h 24"/>
              <a:gd name="T50" fmla="*/ 16 w 28"/>
              <a:gd name="T51" fmla="*/ 10 h 24"/>
              <a:gd name="T52" fmla="*/ 17 w 28"/>
              <a:gd name="T53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" h="24">
                <a:moveTo>
                  <a:pt x="14" y="24"/>
                </a:moveTo>
                <a:cubicBezTo>
                  <a:pt x="10" y="21"/>
                  <a:pt x="0" y="16"/>
                  <a:pt x="0" y="10"/>
                </a:cubicBezTo>
                <a:cubicBezTo>
                  <a:pt x="0" y="2"/>
                  <a:pt x="12" y="0"/>
                  <a:pt x="14" y="8"/>
                </a:cubicBezTo>
                <a:cubicBezTo>
                  <a:pt x="16" y="0"/>
                  <a:pt x="28" y="2"/>
                  <a:pt x="28" y="10"/>
                </a:cubicBezTo>
                <a:cubicBezTo>
                  <a:pt x="28" y="16"/>
                  <a:pt x="19" y="21"/>
                  <a:pt x="14" y="24"/>
                </a:cubicBezTo>
                <a:close/>
                <a:moveTo>
                  <a:pt x="5" y="13"/>
                </a:moveTo>
                <a:cubicBezTo>
                  <a:pt x="5" y="13"/>
                  <a:pt x="5" y="12"/>
                  <a:pt x="4" y="12"/>
                </a:cubicBezTo>
                <a:cubicBezTo>
                  <a:pt x="4" y="11"/>
                  <a:pt x="4" y="11"/>
                  <a:pt x="4" y="10"/>
                </a:cubicBezTo>
                <a:cubicBezTo>
                  <a:pt x="4" y="9"/>
                  <a:pt x="4" y="8"/>
                  <a:pt x="4" y="8"/>
                </a:cubicBezTo>
                <a:cubicBezTo>
                  <a:pt x="5" y="7"/>
                  <a:pt x="5" y="7"/>
                  <a:pt x="6" y="6"/>
                </a:cubicBezTo>
                <a:cubicBezTo>
                  <a:pt x="7" y="6"/>
                  <a:pt x="7" y="5"/>
                  <a:pt x="7" y="5"/>
                </a:cubicBezTo>
                <a:cubicBezTo>
                  <a:pt x="6" y="4"/>
                  <a:pt x="6" y="4"/>
                  <a:pt x="5" y="4"/>
                </a:cubicBezTo>
                <a:cubicBezTo>
                  <a:pt x="4" y="5"/>
                  <a:pt x="3" y="6"/>
                  <a:pt x="3" y="7"/>
                </a:cubicBezTo>
                <a:cubicBezTo>
                  <a:pt x="2" y="8"/>
                  <a:pt x="2" y="9"/>
                  <a:pt x="2" y="10"/>
                </a:cubicBezTo>
                <a:cubicBezTo>
                  <a:pt x="2" y="11"/>
                  <a:pt x="2" y="12"/>
                  <a:pt x="3" y="12"/>
                </a:cubicBezTo>
                <a:cubicBezTo>
                  <a:pt x="3" y="13"/>
                  <a:pt x="3" y="14"/>
                  <a:pt x="4" y="14"/>
                </a:cubicBezTo>
                <a:cubicBezTo>
                  <a:pt x="4" y="15"/>
                  <a:pt x="5" y="15"/>
                  <a:pt x="5" y="14"/>
                </a:cubicBezTo>
                <a:cubicBezTo>
                  <a:pt x="6" y="14"/>
                  <a:pt x="6" y="14"/>
                  <a:pt x="5" y="13"/>
                </a:cubicBezTo>
                <a:close/>
                <a:moveTo>
                  <a:pt x="17" y="10"/>
                </a:moveTo>
                <a:cubicBezTo>
                  <a:pt x="18" y="9"/>
                  <a:pt x="18" y="8"/>
                  <a:pt x="19" y="7"/>
                </a:cubicBezTo>
                <a:cubicBezTo>
                  <a:pt x="19" y="7"/>
                  <a:pt x="20" y="6"/>
                  <a:pt x="21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22" y="4"/>
                  <a:pt x="21" y="4"/>
                  <a:pt x="21" y="4"/>
                </a:cubicBezTo>
                <a:cubicBezTo>
                  <a:pt x="20" y="4"/>
                  <a:pt x="18" y="5"/>
                  <a:pt x="17" y="6"/>
                </a:cubicBezTo>
                <a:cubicBezTo>
                  <a:pt x="16" y="7"/>
                  <a:pt x="16" y="8"/>
                  <a:pt x="15" y="9"/>
                </a:cubicBezTo>
                <a:cubicBezTo>
                  <a:pt x="15" y="10"/>
                  <a:pt x="16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6" name="Freeform 177"/>
          <p:cNvSpPr>
            <a:spLocks noEditPoints="1"/>
          </p:cNvSpPr>
          <p:nvPr/>
        </p:nvSpPr>
        <p:spPr bwMode="auto">
          <a:xfrm>
            <a:off x="3753464" y="4991009"/>
            <a:ext cx="316712" cy="296804"/>
          </a:xfrm>
          <a:custGeom>
            <a:avLst/>
            <a:gdLst>
              <a:gd name="T0" fmla="*/ 30 w 33"/>
              <a:gd name="T1" fmla="*/ 6 h 31"/>
              <a:gd name="T2" fmla="*/ 33 w 33"/>
              <a:gd name="T3" fmla="*/ 27 h 31"/>
              <a:gd name="T4" fmla="*/ 15 w 33"/>
              <a:gd name="T5" fmla="*/ 30 h 31"/>
              <a:gd name="T6" fmla="*/ 11 w 33"/>
              <a:gd name="T7" fmla="*/ 4 h 31"/>
              <a:gd name="T8" fmla="*/ 13 w 33"/>
              <a:gd name="T9" fmla="*/ 0 h 31"/>
              <a:gd name="T10" fmla="*/ 14 w 33"/>
              <a:gd name="T11" fmla="*/ 1 h 31"/>
              <a:gd name="T12" fmla="*/ 13 w 33"/>
              <a:gd name="T13" fmla="*/ 31 h 31"/>
              <a:gd name="T14" fmla="*/ 4 w 33"/>
              <a:gd name="T15" fmla="*/ 30 h 31"/>
              <a:gd name="T16" fmla="*/ 5 w 33"/>
              <a:gd name="T17" fmla="*/ 4 h 31"/>
              <a:gd name="T18" fmla="*/ 3 w 33"/>
              <a:gd name="T19" fmla="*/ 30 h 31"/>
              <a:gd name="T20" fmla="*/ 0 w 33"/>
              <a:gd name="T21" fmla="*/ 27 h 31"/>
              <a:gd name="T22" fmla="*/ 2 w 33"/>
              <a:gd name="T23" fmla="*/ 6 h 31"/>
              <a:gd name="T24" fmla="*/ 3 w 33"/>
              <a:gd name="T25" fmla="*/ 30 h 31"/>
              <a:gd name="T26" fmla="*/ 26 w 33"/>
              <a:gd name="T27" fmla="*/ 23 h 31"/>
              <a:gd name="T28" fmla="*/ 26 w 33"/>
              <a:gd name="T29" fmla="*/ 26 h 31"/>
              <a:gd name="T30" fmla="*/ 29 w 33"/>
              <a:gd name="T31" fmla="*/ 26 h 31"/>
              <a:gd name="T32" fmla="*/ 29 w 33"/>
              <a:gd name="T33" fmla="*/ 23 h 31"/>
              <a:gd name="T34" fmla="*/ 22 w 33"/>
              <a:gd name="T35" fmla="*/ 23 h 31"/>
              <a:gd name="T36" fmla="*/ 21 w 33"/>
              <a:gd name="T37" fmla="*/ 26 h 31"/>
              <a:gd name="T38" fmla="*/ 25 w 33"/>
              <a:gd name="T39" fmla="*/ 26 h 31"/>
              <a:gd name="T40" fmla="*/ 25 w 33"/>
              <a:gd name="T41" fmla="*/ 23 h 31"/>
              <a:gd name="T42" fmla="*/ 22 w 33"/>
              <a:gd name="T43" fmla="*/ 23 h 31"/>
              <a:gd name="T44" fmla="*/ 17 w 33"/>
              <a:gd name="T45" fmla="*/ 23 h 31"/>
              <a:gd name="T46" fmla="*/ 18 w 33"/>
              <a:gd name="T47" fmla="*/ 26 h 31"/>
              <a:gd name="T48" fmla="*/ 21 w 33"/>
              <a:gd name="T49" fmla="*/ 26 h 31"/>
              <a:gd name="T50" fmla="*/ 20 w 33"/>
              <a:gd name="T51" fmla="*/ 23 h 31"/>
              <a:gd name="T52" fmla="*/ 26 w 33"/>
              <a:gd name="T53" fmla="*/ 19 h 31"/>
              <a:gd name="T54" fmla="*/ 26 w 33"/>
              <a:gd name="T55" fmla="*/ 22 h 31"/>
              <a:gd name="T56" fmla="*/ 29 w 33"/>
              <a:gd name="T57" fmla="*/ 22 h 31"/>
              <a:gd name="T58" fmla="*/ 29 w 33"/>
              <a:gd name="T59" fmla="*/ 19 h 31"/>
              <a:gd name="T60" fmla="*/ 26 w 33"/>
              <a:gd name="T61" fmla="*/ 19 h 31"/>
              <a:gd name="T62" fmla="*/ 21 w 33"/>
              <a:gd name="T63" fmla="*/ 19 h 31"/>
              <a:gd name="T64" fmla="*/ 22 w 33"/>
              <a:gd name="T65" fmla="*/ 22 h 31"/>
              <a:gd name="T66" fmla="*/ 25 w 33"/>
              <a:gd name="T67" fmla="*/ 22 h 31"/>
              <a:gd name="T68" fmla="*/ 25 w 33"/>
              <a:gd name="T69" fmla="*/ 19 h 31"/>
              <a:gd name="T70" fmla="*/ 18 w 33"/>
              <a:gd name="T71" fmla="*/ 19 h 31"/>
              <a:gd name="T72" fmla="*/ 17 w 33"/>
              <a:gd name="T73" fmla="*/ 22 h 31"/>
              <a:gd name="T74" fmla="*/ 20 w 33"/>
              <a:gd name="T75" fmla="*/ 22 h 31"/>
              <a:gd name="T76" fmla="*/ 21 w 33"/>
              <a:gd name="T77" fmla="*/ 19 h 31"/>
              <a:gd name="T78" fmla="*/ 18 w 33"/>
              <a:gd name="T79" fmla="*/ 19 h 31"/>
              <a:gd name="T80" fmla="*/ 26 w 33"/>
              <a:gd name="T81" fmla="*/ 15 h 31"/>
              <a:gd name="T82" fmla="*/ 26 w 33"/>
              <a:gd name="T83" fmla="*/ 18 h 31"/>
              <a:gd name="T84" fmla="*/ 29 w 33"/>
              <a:gd name="T85" fmla="*/ 18 h 31"/>
              <a:gd name="T86" fmla="*/ 29 w 33"/>
              <a:gd name="T87" fmla="*/ 15 h 31"/>
              <a:gd name="T88" fmla="*/ 22 w 33"/>
              <a:gd name="T89" fmla="*/ 15 h 31"/>
              <a:gd name="T90" fmla="*/ 21 w 33"/>
              <a:gd name="T91" fmla="*/ 18 h 31"/>
              <a:gd name="T92" fmla="*/ 25 w 33"/>
              <a:gd name="T93" fmla="*/ 18 h 31"/>
              <a:gd name="T94" fmla="*/ 25 w 33"/>
              <a:gd name="T95" fmla="*/ 15 h 31"/>
              <a:gd name="T96" fmla="*/ 22 w 33"/>
              <a:gd name="T97" fmla="*/ 15 h 31"/>
              <a:gd name="T98" fmla="*/ 17 w 33"/>
              <a:gd name="T99" fmla="*/ 15 h 31"/>
              <a:gd name="T100" fmla="*/ 18 w 33"/>
              <a:gd name="T101" fmla="*/ 18 h 31"/>
              <a:gd name="T102" fmla="*/ 21 w 33"/>
              <a:gd name="T103" fmla="*/ 18 h 31"/>
              <a:gd name="T104" fmla="*/ 20 w 33"/>
              <a:gd name="T105" fmla="*/ 15 h 31"/>
              <a:gd name="T106" fmla="*/ 29 w 33"/>
              <a:gd name="T107" fmla="*/ 10 h 31"/>
              <a:gd name="T108" fmla="*/ 17 w 33"/>
              <a:gd name="T109" fmla="*/ 9 h 31"/>
              <a:gd name="T110" fmla="*/ 17 w 33"/>
              <a:gd name="T111" fmla="*/ 12 h 31"/>
              <a:gd name="T112" fmla="*/ 29 w 33"/>
              <a:gd name="T113" fmla="*/ 12 h 31"/>
              <a:gd name="T114" fmla="*/ 29 w 33"/>
              <a:gd name="T115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" h="31">
                <a:moveTo>
                  <a:pt x="15" y="6"/>
                </a:moveTo>
                <a:cubicBezTo>
                  <a:pt x="20" y="6"/>
                  <a:pt x="25" y="6"/>
                  <a:pt x="30" y="6"/>
                </a:cubicBezTo>
                <a:cubicBezTo>
                  <a:pt x="32" y="6"/>
                  <a:pt x="33" y="7"/>
                  <a:pt x="33" y="8"/>
                </a:cubicBezTo>
                <a:cubicBezTo>
                  <a:pt x="33" y="16"/>
                  <a:pt x="33" y="20"/>
                  <a:pt x="33" y="27"/>
                </a:cubicBezTo>
                <a:cubicBezTo>
                  <a:pt x="33" y="29"/>
                  <a:pt x="32" y="30"/>
                  <a:pt x="30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2"/>
                  <a:pt x="15" y="14"/>
                  <a:pt x="15" y="6"/>
                </a:cubicBezTo>
                <a:close/>
                <a:moveTo>
                  <a:pt x="11" y="4"/>
                </a:move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11"/>
                  <a:pt x="14" y="20"/>
                  <a:pt x="14" y="30"/>
                </a:cubicBezTo>
                <a:cubicBezTo>
                  <a:pt x="14" y="31"/>
                  <a:pt x="13" y="31"/>
                  <a:pt x="13" y="31"/>
                </a:cubicBezTo>
                <a:cubicBezTo>
                  <a:pt x="10" y="31"/>
                  <a:pt x="7" y="31"/>
                  <a:pt x="5" y="31"/>
                </a:cubicBezTo>
                <a:cubicBezTo>
                  <a:pt x="4" y="31"/>
                  <a:pt x="4" y="31"/>
                  <a:pt x="4" y="30"/>
                </a:cubicBezTo>
                <a:cubicBezTo>
                  <a:pt x="4" y="21"/>
                  <a:pt x="4" y="14"/>
                  <a:pt x="4" y="4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3" y="30"/>
                </a:move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0"/>
                  <a:pt x="0" y="16"/>
                  <a:pt x="0" y="8"/>
                </a:cubicBezTo>
                <a:cubicBezTo>
                  <a:pt x="0" y="7"/>
                  <a:pt x="1" y="6"/>
                  <a:pt x="2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14"/>
                  <a:pt x="3" y="22"/>
                  <a:pt x="3" y="30"/>
                </a:cubicBezTo>
                <a:close/>
                <a:moveTo>
                  <a:pt x="26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6" y="23"/>
                  <a:pt x="26" y="23"/>
                  <a:pt x="26" y="23"/>
                </a:cubicBezTo>
                <a:close/>
                <a:moveTo>
                  <a:pt x="22" y="23"/>
                </a:moveTo>
                <a:cubicBezTo>
                  <a:pt x="22" y="23"/>
                  <a:pt x="21" y="23"/>
                  <a:pt x="21" y="23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2" y="26"/>
                  <a:pt x="22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18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0" y="23"/>
                </a:cubicBezTo>
                <a:cubicBezTo>
                  <a:pt x="18" y="23"/>
                  <a:pt x="18" y="23"/>
                  <a:pt x="18" y="23"/>
                </a:cubicBezTo>
                <a:close/>
                <a:moveTo>
                  <a:pt x="26" y="19"/>
                </a:moveTo>
                <a:cubicBezTo>
                  <a:pt x="26" y="19"/>
                  <a:pt x="26" y="19"/>
                  <a:pt x="26" y="19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22" y="19"/>
                </a:moveTo>
                <a:cubicBezTo>
                  <a:pt x="22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2" y="22"/>
                  <a:pt x="22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9"/>
                  <a:pt x="22" y="19"/>
                  <a:pt x="22" y="19"/>
                </a:cubicBezTo>
                <a:close/>
                <a:moveTo>
                  <a:pt x="18" y="19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8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0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26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2" y="15"/>
                </a:moveTo>
                <a:cubicBezTo>
                  <a:pt x="22" y="15"/>
                  <a:pt x="21" y="15"/>
                  <a:pt x="21" y="15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2" y="18"/>
                  <a:pt x="22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8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8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0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10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7" name="Freeform 178"/>
          <p:cNvSpPr>
            <a:spLocks/>
          </p:cNvSpPr>
          <p:nvPr/>
        </p:nvSpPr>
        <p:spPr bwMode="auto">
          <a:xfrm>
            <a:off x="5000403" y="5067020"/>
            <a:ext cx="316712" cy="115826"/>
          </a:xfrm>
          <a:custGeom>
            <a:avLst/>
            <a:gdLst>
              <a:gd name="T0" fmla="*/ 29 w 33"/>
              <a:gd name="T1" fmla="*/ 2 h 12"/>
              <a:gd name="T2" fmla="*/ 4 w 33"/>
              <a:gd name="T3" fmla="*/ 2 h 12"/>
              <a:gd name="T4" fmla="*/ 1 w 33"/>
              <a:gd name="T5" fmla="*/ 6 h 12"/>
              <a:gd name="T6" fmla="*/ 2 w 33"/>
              <a:gd name="T7" fmla="*/ 11 h 12"/>
              <a:gd name="T8" fmla="*/ 3 w 33"/>
              <a:gd name="T9" fmla="*/ 12 h 12"/>
              <a:gd name="T10" fmla="*/ 9 w 33"/>
              <a:gd name="T11" fmla="*/ 12 h 12"/>
              <a:gd name="T12" fmla="*/ 10 w 33"/>
              <a:gd name="T13" fmla="*/ 11 h 12"/>
              <a:gd name="T14" fmla="*/ 10 w 33"/>
              <a:gd name="T15" fmla="*/ 10 h 12"/>
              <a:gd name="T16" fmla="*/ 10 w 33"/>
              <a:gd name="T17" fmla="*/ 6 h 12"/>
              <a:gd name="T18" fmla="*/ 24 w 33"/>
              <a:gd name="T19" fmla="*/ 6 h 12"/>
              <a:gd name="T20" fmla="*/ 23 w 33"/>
              <a:gd name="T21" fmla="*/ 10 h 12"/>
              <a:gd name="T22" fmla="*/ 23 w 33"/>
              <a:gd name="T23" fmla="*/ 11 h 12"/>
              <a:gd name="T24" fmla="*/ 25 w 33"/>
              <a:gd name="T25" fmla="*/ 12 h 12"/>
              <a:gd name="T26" fmla="*/ 30 w 33"/>
              <a:gd name="T27" fmla="*/ 12 h 12"/>
              <a:gd name="T28" fmla="*/ 32 w 33"/>
              <a:gd name="T29" fmla="*/ 11 h 12"/>
              <a:gd name="T30" fmla="*/ 32 w 33"/>
              <a:gd name="T31" fmla="*/ 6 h 12"/>
              <a:gd name="T32" fmla="*/ 29 w 33"/>
              <a:gd name="T3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2">
                <a:moveTo>
                  <a:pt x="29" y="2"/>
                </a:moveTo>
                <a:cubicBezTo>
                  <a:pt x="21" y="0"/>
                  <a:pt x="13" y="0"/>
                  <a:pt x="4" y="2"/>
                </a:cubicBezTo>
                <a:cubicBezTo>
                  <a:pt x="2" y="2"/>
                  <a:pt x="0" y="4"/>
                  <a:pt x="1" y="6"/>
                </a:cubicBezTo>
                <a:cubicBezTo>
                  <a:pt x="1" y="7"/>
                  <a:pt x="1" y="9"/>
                  <a:pt x="2" y="11"/>
                </a:cubicBezTo>
                <a:cubicBezTo>
                  <a:pt x="2" y="12"/>
                  <a:pt x="3" y="12"/>
                  <a:pt x="3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6"/>
                  <a:pt x="19" y="6"/>
                  <a:pt x="24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1"/>
                </a:cubicBezTo>
                <a:cubicBezTo>
                  <a:pt x="24" y="11"/>
                  <a:pt x="24" y="11"/>
                  <a:pt x="25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9"/>
                  <a:pt x="32" y="7"/>
                  <a:pt x="32" y="6"/>
                </a:cubicBezTo>
                <a:cubicBezTo>
                  <a:pt x="33" y="4"/>
                  <a:pt x="31" y="2"/>
                  <a:pt x="29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8" name="Freeform 181"/>
          <p:cNvSpPr>
            <a:spLocks noEditPoints="1"/>
          </p:cNvSpPr>
          <p:nvPr/>
        </p:nvSpPr>
        <p:spPr bwMode="auto">
          <a:xfrm>
            <a:off x="5642874" y="5029015"/>
            <a:ext cx="258799" cy="258799"/>
          </a:xfrm>
          <a:custGeom>
            <a:avLst/>
            <a:gdLst>
              <a:gd name="T0" fmla="*/ 25 w 27"/>
              <a:gd name="T1" fmla="*/ 0 h 27"/>
              <a:gd name="T2" fmla="*/ 27 w 27"/>
              <a:gd name="T3" fmla="*/ 2 h 27"/>
              <a:gd name="T4" fmla="*/ 27 w 27"/>
              <a:gd name="T5" fmla="*/ 17 h 27"/>
              <a:gd name="T6" fmla="*/ 25 w 27"/>
              <a:gd name="T7" fmla="*/ 19 h 27"/>
              <a:gd name="T8" fmla="*/ 20 w 27"/>
              <a:gd name="T9" fmla="*/ 19 h 27"/>
              <a:gd name="T10" fmla="*/ 20 w 27"/>
              <a:gd name="T11" fmla="*/ 27 h 27"/>
              <a:gd name="T12" fmla="*/ 13 w 27"/>
              <a:gd name="T13" fmla="*/ 19 h 27"/>
              <a:gd name="T14" fmla="*/ 2 w 27"/>
              <a:gd name="T15" fmla="*/ 19 h 27"/>
              <a:gd name="T16" fmla="*/ 0 w 27"/>
              <a:gd name="T17" fmla="*/ 17 h 27"/>
              <a:gd name="T18" fmla="*/ 0 w 27"/>
              <a:gd name="T19" fmla="*/ 2 h 27"/>
              <a:gd name="T20" fmla="*/ 2 w 27"/>
              <a:gd name="T21" fmla="*/ 0 h 27"/>
              <a:gd name="T22" fmla="*/ 25 w 27"/>
              <a:gd name="T23" fmla="*/ 0 h 27"/>
              <a:gd name="T24" fmla="*/ 5 w 27"/>
              <a:gd name="T25" fmla="*/ 5 h 27"/>
              <a:gd name="T26" fmla="*/ 5 w 27"/>
              <a:gd name="T27" fmla="*/ 6 h 27"/>
              <a:gd name="T28" fmla="*/ 5 w 27"/>
              <a:gd name="T29" fmla="*/ 6 h 27"/>
              <a:gd name="T30" fmla="*/ 5 w 27"/>
              <a:gd name="T31" fmla="*/ 7 h 27"/>
              <a:gd name="T32" fmla="*/ 22 w 27"/>
              <a:gd name="T33" fmla="*/ 7 h 27"/>
              <a:gd name="T34" fmla="*/ 22 w 27"/>
              <a:gd name="T35" fmla="*/ 6 h 27"/>
              <a:gd name="T36" fmla="*/ 22 w 27"/>
              <a:gd name="T37" fmla="*/ 6 h 27"/>
              <a:gd name="T38" fmla="*/ 22 w 27"/>
              <a:gd name="T39" fmla="*/ 5 h 27"/>
              <a:gd name="T40" fmla="*/ 5 w 27"/>
              <a:gd name="T41" fmla="*/ 5 h 27"/>
              <a:gd name="T42" fmla="*/ 5 w 27"/>
              <a:gd name="T43" fmla="*/ 13 h 27"/>
              <a:gd name="T44" fmla="*/ 5 w 27"/>
              <a:gd name="T45" fmla="*/ 13 h 27"/>
              <a:gd name="T46" fmla="*/ 5 w 27"/>
              <a:gd name="T47" fmla="*/ 13 h 27"/>
              <a:gd name="T48" fmla="*/ 5 w 27"/>
              <a:gd name="T49" fmla="*/ 14 h 27"/>
              <a:gd name="T50" fmla="*/ 22 w 27"/>
              <a:gd name="T51" fmla="*/ 14 h 27"/>
              <a:gd name="T52" fmla="*/ 22 w 27"/>
              <a:gd name="T53" fmla="*/ 13 h 27"/>
              <a:gd name="T54" fmla="*/ 22 w 27"/>
              <a:gd name="T55" fmla="*/ 13 h 27"/>
              <a:gd name="T56" fmla="*/ 22 w 27"/>
              <a:gd name="T57" fmla="*/ 13 h 27"/>
              <a:gd name="T58" fmla="*/ 5 w 27"/>
              <a:gd name="T59" fmla="*/ 13 h 27"/>
              <a:gd name="T60" fmla="*/ 5 w 27"/>
              <a:gd name="T61" fmla="*/ 9 h 27"/>
              <a:gd name="T62" fmla="*/ 5 w 27"/>
              <a:gd name="T63" fmla="*/ 10 h 27"/>
              <a:gd name="T64" fmla="*/ 5 w 27"/>
              <a:gd name="T65" fmla="*/ 10 h 27"/>
              <a:gd name="T66" fmla="*/ 5 w 27"/>
              <a:gd name="T67" fmla="*/ 10 h 27"/>
              <a:gd name="T68" fmla="*/ 22 w 27"/>
              <a:gd name="T69" fmla="*/ 10 h 27"/>
              <a:gd name="T70" fmla="*/ 22 w 27"/>
              <a:gd name="T71" fmla="*/ 10 h 27"/>
              <a:gd name="T72" fmla="*/ 22 w 27"/>
              <a:gd name="T73" fmla="*/ 10 h 27"/>
              <a:gd name="T74" fmla="*/ 22 w 27"/>
              <a:gd name="T75" fmla="*/ 9 h 27"/>
              <a:gd name="T76" fmla="*/ 5 w 27"/>
              <a:gd name="T77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" h="27">
                <a:moveTo>
                  <a:pt x="25" y="0"/>
                </a:moveTo>
                <a:cubicBezTo>
                  <a:pt x="26" y="0"/>
                  <a:pt x="27" y="1"/>
                  <a:pt x="27" y="2"/>
                </a:cubicBezTo>
                <a:cubicBezTo>
                  <a:pt x="27" y="7"/>
                  <a:pt x="27" y="12"/>
                  <a:pt x="27" y="17"/>
                </a:cubicBezTo>
                <a:cubicBezTo>
                  <a:pt x="27" y="18"/>
                  <a:pt x="26" y="19"/>
                  <a:pt x="25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4"/>
                  <a:pt x="17" y="21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2"/>
                  <a:pt x="0" y="7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lose/>
                <a:moveTo>
                  <a:pt x="5" y="5"/>
                </a:moveTo>
                <a:cubicBezTo>
                  <a:pt x="5" y="5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7"/>
                  <a:pt x="5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5" y="5"/>
                  <a:pt x="5" y="5"/>
                  <a:pt x="5" y="5"/>
                </a:cubicBezTo>
                <a:close/>
                <a:moveTo>
                  <a:pt x="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5" y="13"/>
                  <a:pt x="5" y="13"/>
                  <a:pt x="5" y="13"/>
                </a:cubicBezTo>
                <a:close/>
                <a:moveTo>
                  <a:pt x="5" y="9"/>
                </a:move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9"/>
                  <a:pt x="22" y="9"/>
                  <a:pt x="22" y="9"/>
                </a:cubicBezTo>
                <a:lnTo>
                  <a:pt x="5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9" name="Freeform 184"/>
          <p:cNvSpPr>
            <a:spLocks noEditPoints="1"/>
          </p:cNvSpPr>
          <p:nvPr/>
        </p:nvSpPr>
        <p:spPr bwMode="auto">
          <a:xfrm>
            <a:off x="9298628" y="5000059"/>
            <a:ext cx="394532" cy="269658"/>
          </a:xfrm>
          <a:custGeom>
            <a:avLst/>
            <a:gdLst>
              <a:gd name="T0" fmla="*/ 15 w 41"/>
              <a:gd name="T1" fmla="*/ 5 h 28"/>
              <a:gd name="T2" fmla="*/ 26 w 41"/>
              <a:gd name="T3" fmla="*/ 22 h 28"/>
              <a:gd name="T4" fmla="*/ 34 w 41"/>
              <a:gd name="T5" fmla="*/ 22 h 28"/>
              <a:gd name="T6" fmla="*/ 34 w 41"/>
              <a:gd name="T7" fmla="*/ 4 h 28"/>
              <a:gd name="T8" fmla="*/ 36 w 41"/>
              <a:gd name="T9" fmla="*/ 3 h 28"/>
              <a:gd name="T10" fmla="*/ 36 w 41"/>
              <a:gd name="T11" fmla="*/ 24 h 28"/>
              <a:gd name="T12" fmla="*/ 35 w 41"/>
              <a:gd name="T13" fmla="*/ 24 h 28"/>
              <a:gd name="T14" fmla="*/ 34 w 41"/>
              <a:gd name="T15" fmla="*/ 22 h 28"/>
              <a:gd name="T16" fmla="*/ 31 w 41"/>
              <a:gd name="T17" fmla="*/ 20 h 28"/>
              <a:gd name="T18" fmla="*/ 32 w 41"/>
              <a:gd name="T19" fmla="*/ 21 h 28"/>
              <a:gd name="T20" fmla="*/ 33 w 41"/>
              <a:gd name="T21" fmla="*/ 7 h 28"/>
              <a:gd name="T22" fmla="*/ 32 w 41"/>
              <a:gd name="T23" fmla="*/ 7 h 28"/>
              <a:gd name="T24" fmla="*/ 31 w 41"/>
              <a:gd name="T25" fmla="*/ 9 h 28"/>
              <a:gd name="T26" fmla="*/ 7 w 41"/>
              <a:gd name="T27" fmla="*/ 22 h 28"/>
              <a:gd name="T28" fmla="*/ 7 w 41"/>
              <a:gd name="T29" fmla="*/ 4 h 28"/>
              <a:gd name="T30" fmla="*/ 5 w 41"/>
              <a:gd name="T31" fmla="*/ 3 h 28"/>
              <a:gd name="T32" fmla="*/ 5 w 41"/>
              <a:gd name="T33" fmla="*/ 24 h 28"/>
              <a:gd name="T34" fmla="*/ 6 w 41"/>
              <a:gd name="T35" fmla="*/ 24 h 28"/>
              <a:gd name="T36" fmla="*/ 7 w 41"/>
              <a:gd name="T37" fmla="*/ 22 h 28"/>
              <a:gd name="T38" fmla="*/ 10 w 41"/>
              <a:gd name="T39" fmla="*/ 20 h 28"/>
              <a:gd name="T40" fmla="*/ 9 w 41"/>
              <a:gd name="T41" fmla="*/ 21 h 28"/>
              <a:gd name="T42" fmla="*/ 8 w 41"/>
              <a:gd name="T43" fmla="*/ 7 h 28"/>
              <a:gd name="T44" fmla="*/ 9 w 41"/>
              <a:gd name="T45" fmla="*/ 7 h 28"/>
              <a:gd name="T46" fmla="*/ 10 w 41"/>
              <a:gd name="T47" fmla="*/ 9 h 28"/>
              <a:gd name="T48" fmla="*/ 27 w 41"/>
              <a:gd name="T49" fmla="*/ 28 h 28"/>
              <a:gd name="T50" fmla="*/ 12 w 41"/>
              <a:gd name="T51" fmla="*/ 26 h 28"/>
              <a:gd name="T52" fmla="*/ 14 w 41"/>
              <a:gd name="T53" fmla="*/ 0 h 28"/>
              <a:gd name="T54" fmla="*/ 29 w 41"/>
              <a:gd name="T55" fmla="*/ 2 h 28"/>
              <a:gd name="T56" fmla="*/ 27 w 41"/>
              <a:gd name="T57" fmla="*/ 28 h 28"/>
              <a:gd name="T58" fmla="*/ 27 w 41"/>
              <a:gd name="T59" fmla="*/ 3 h 28"/>
              <a:gd name="T60" fmla="*/ 28 w 41"/>
              <a:gd name="T61" fmla="*/ 23 h 28"/>
              <a:gd name="T62" fmla="*/ 14 w 41"/>
              <a:gd name="T63" fmla="*/ 24 h 28"/>
              <a:gd name="T64" fmla="*/ 13 w 41"/>
              <a:gd name="T65" fmla="*/ 4 h 28"/>
              <a:gd name="T66" fmla="*/ 21 w 41"/>
              <a:gd name="T67" fmla="*/ 25 h 28"/>
              <a:gd name="T68" fmla="*/ 20 w 41"/>
              <a:gd name="T69" fmla="*/ 25 h 28"/>
              <a:gd name="T70" fmla="*/ 20 w 41"/>
              <a:gd name="T71" fmla="*/ 27 h 28"/>
              <a:gd name="T72" fmla="*/ 21 w 41"/>
              <a:gd name="T73" fmla="*/ 27 h 28"/>
              <a:gd name="T74" fmla="*/ 21 w 41"/>
              <a:gd name="T75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28">
                <a:moveTo>
                  <a:pt x="26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22"/>
                  <a:pt x="15" y="22"/>
                  <a:pt x="1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34" y="22"/>
                </a:moveTo>
                <a:cubicBezTo>
                  <a:pt x="38" y="17"/>
                  <a:pt x="38" y="10"/>
                  <a:pt x="34" y="5"/>
                </a:cubicBezTo>
                <a:cubicBezTo>
                  <a:pt x="34" y="5"/>
                  <a:pt x="34" y="5"/>
                  <a:pt x="34" y="4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6" y="3"/>
                </a:cubicBezTo>
                <a:cubicBezTo>
                  <a:pt x="36" y="3"/>
                  <a:pt x="36" y="3"/>
                  <a:pt x="36" y="4"/>
                </a:cubicBezTo>
                <a:cubicBezTo>
                  <a:pt x="41" y="9"/>
                  <a:pt x="41" y="18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2"/>
                </a:cubicBezTo>
                <a:close/>
                <a:moveTo>
                  <a:pt x="31" y="19"/>
                </a:moveTo>
                <a:cubicBezTo>
                  <a:pt x="30" y="19"/>
                  <a:pt x="30" y="20"/>
                  <a:pt x="31" y="2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6" y="17"/>
                  <a:pt x="36" y="11"/>
                  <a:pt x="33" y="7"/>
                </a:cubicBezTo>
                <a:cubicBezTo>
                  <a:pt x="33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8"/>
                  <a:pt x="30" y="8"/>
                  <a:pt x="31" y="9"/>
                </a:cubicBezTo>
                <a:cubicBezTo>
                  <a:pt x="33" y="12"/>
                  <a:pt x="33" y="16"/>
                  <a:pt x="31" y="19"/>
                </a:cubicBezTo>
                <a:close/>
                <a:moveTo>
                  <a:pt x="7" y="22"/>
                </a:moveTo>
                <a:cubicBezTo>
                  <a:pt x="3" y="17"/>
                  <a:pt x="3" y="10"/>
                  <a:pt x="7" y="5"/>
                </a:cubicBezTo>
                <a:cubicBezTo>
                  <a:pt x="7" y="5"/>
                  <a:pt x="7" y="5"/>
                  <a:pt x="7" y="4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5" y="3"/>
                </a:cubicBezTo>
                <a:cubicBezTo>
                  <a:pt x="5" y="3"/>
                  <a:pt x="5" y="3"/>
                  <a:pt x="5" y="4"/>
                </a:cubicBezTo>
                <a:cubicBezTo>
                  <a:pt x="0" y="9"/>
                  <a:pt x="0" y="18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lose/>
                <a:moveTo>
                  <a:pt x="10" y="19"/>
                </a:moveTo>
                <a:cubicBezTo>
                  <a:pt x="11" y="19"/>
                  <a:pt x="11" y="20"/>
                  <a:pt x="10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8" y="21"/>
                  <a:pt x="8" y="21"/>
                </a:cubicBezTo>
                <a:cubicBezTo>
                  <a:pt x="5" y="17"/>
                  <a:pt x="5" y="11"/>
                  <a:pt x="8" y="7"/>
                </a:cubicBezTo>
                <a:cubicBezTo>
                  <a:pt x="8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0" y="9"/>
                </a:cubicBezTo>
                <a:cubicBezTo>
                  <a:pt x="8" y="12"/>
                  <a:pt x="8" y="16"/>
                  <a:pt x="10" y="19"/>
                </a:cubicBezTo>
                <a:close/>
                <a:moveTo>
                  <a:pt x="27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7"/>
                  <a:pt x="12" y="26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8" y="28"/>
                  <a:pt x="27" y="28"/>
                </a:cubicBezTo>
                <a:close/>
                <a:moveTo>
                  <a:pt x="14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4"/>
                  <a:pt x="27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4" y="3"/>
                  <a:pt x="14" y="3"/>
                </a:cubicBezTo>
                <a:close/>
                <a:moveTo>
                  <a:pt x="2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6"/>
                  <a:pt x="20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2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0" name="Freeform 185"/>
          <p:cNvSpPr>
            <a:spLocks noEditPoints="1"/>
          </p:cNvSpPr>
          <p:nvPr/>
        </p:nvSpPr>
        <p:spPr bwMode="auto">
          <a:xfrm>
            <a:off x="9961007" y="1910765"/>
            <a:ext cx="307663" cy="267847"/>
          </a:xfrm>
          <a:custGeom>
            <a:avLst/>
            <a:gdLst>
              <a:gd name="T0" fmla="*/ 25 w 32"/>
              <a:gd name="T1" fmla="*/ 28 h 28"/>
              <a:gd name="T2" fmla="*/ 28 w 32"/>
              <a:gd name="T3" fmla="*/ 1 h 28"/>
              <a:gd name="T4" fmla="*/ 20 w 32"/>
              <a:gd name="T5" fmla="*/ 2 h 28"/>
              <a:gd name="T6" fmla="*/ 10 w 32"/>
              <a:gd name="T7" fmla="*/ 27 h 28"/>
              <a:gd name="T8" fmla="*/ 17 w 32"/>
              <a:gd name="T9" fmla="*/ 1 h 28"/>
              <a:gd name="T10" fmla="*/ 17 w 32"/>
              <a:gd name="T11" fmla="*/ 28 h 28"/>
              <a:gd name="T12" fmla="*/ 0 w 32"/>
              <a:gd name="T13" fmla="*/ 27 h 28"/>
              <a:gd name="T14" fmla="*/ 7 w 32"/>
              <a:gd name="T15" fmla="*/ 1 h 28"/>
              <a:gd name="T16" fmla="*/ 7 w 32"/>
              <a:gd name="T17" fmla="*/ 28 h 28"/>
              <a:gd name="T18" fmla="*/ 29 w 32"/>
              <a:gd name="T19" fmla="*/ 21 h 28"/>
              <a:gd name="T20" fmla="*/ 27 w 32"/>
              <a:gd name="T21" fmla="*/ 23 h 28"/>
              <a:gd name="T22" fmla="*/ 25 w 32"/>
              <a:gd name="T23" fmla="*/ 21 h 28"/>
              <a:gd name="T24" fmla="*/ 25 w 32"/>
              <a:gd name="T25" fmla="*/ 19 h 28"/>
              <a:gd name="T26" fmla="*/ 29 w 32"/>
              <a:gd name="T27" fmla="*/ 21 h 28"/>
              <a:gd name="T28" fmla="*/ 29 w 32"/>
              <a:gd name="T29" fmla="*/ 23 h 28"/>
              <a:gd name="T30" fmla="*/ 27 w 32"/>
              <a:gd name="T31" fmla="*/ 24 h 28"/>
              <a:gd name="T32" fmla="*/ 25 w 32"/>
              <a:gd name="T33" fmla="*/ 19 h 28"/>
              <a:gd name="T34" fmla="*/ 23 w 32"/>
              <a:gd name="T35" fmla="*/ 6 h 28"/>
              <a:gd name="T36" fmla="*/ 26 w 32"/>
              <a:gd name="T37" fmla="*/ 4 h 28"/>
              <a:gd name="T38" fmla="*/ 27 w 32"/>
              <a:gd name="T39" fmla="*/ 5 h 28"/>
              <a:gd name="T40" fmla="*/ 2 w 32"/>
              <a:gd name="T41" fmla="*/ 22 h 28"/>
              <a:gd name="T42" fmla="*/ 6 w 32"/>
              <a:gd name="T43" fmla="*/ 23 h 28"/>
              <a:gd name="T44" fmla="*/ 4 w 32"/>
              <a:gd name="T45" fmla="*/ 19 h 28"/>
              <a:gd name="T46" fmla="*/ 3 w 32"/>
              <a:gd name="T47" fmla="*/ 20 h 28"/>
              <a:gd name="T48" fmla="*/ 4 w 32"/>
              <a:gd name="T49" fmla="*/ 23 h 28"/>
              <a:gd name="T50" fmla="*/ 5 w 32"/>
              <a:gd name="T51" fmla="*/ 20 h 28"/>
              <a:gd name="T52" fmla="*/ 6 w 32"/>
              <a:gd name="T53" fmla="*/ 6 h 28"/>
              <a:gd name="T54" fmla="*/ 2 w 32"/>
              <a:gd name="T55" fmla="*/ 5 h 28"/>
              <a:gd name="T56" fmla="*/ 2 w 32"/>
              <a:gd name="T57" fmla="*/ 6 h 28"/>
              <a:gd name="T58" fmla="*/ 13 w 32"/>
              <a:gd name="T59" fmla="*/ 22 h 28"/>
              <a:gd name="T60" fmla="*/ 16 w 32"/>
              <a:gd name="T61" fmla="*/ 23 h 28"/>
              <a:gd name="T62" fmla="*/ 14 w 32"/>
              <a:gd name="T63" fmla="*/ 20 h 28"/>
              <a:gd name="T64" fmla="*/ 13 w 32"/>
              <a:gd name="T65" fmla="*/ 23 h 28"/>
              <a:gd name="T66" fmla="*/ 17 w 32"/>
              <a:gd name="T67" fmla="*/ 22 h 28"/>
              <a:gd name="T68" fmla="*/ 13 w 32"/>
              <a:gd name="T69" fmla="*/ 20 h 28"/>
              <a:gd name="T70" fmla="*/ 16 w 32"/>
              <a:gd name="T71" fmla="*/ 5 h 28"/>
              <a:gd name="T72" fmla="*/ 12 w 32"/>
              <a:gd name="T73" fmla="*/ 5 h 28"/>
              <a:gd name="T74" fmla="*/ 16 w 32"/>
              <a:gd name="T75" fmla="*/ 6 h 28"/>
              <a:gd name="T76" fmla="*/ 6 w 32"/>
              <a:gd name="T77" fmla="*/ 9 h 28"/>
              <a:gd name="T78" fmla="*/ 2 w 32"/>
              <a:gd name="T79" fmla="*/ 9 h 28"/>
              <a:gd name="T80" fmla="*/ 2 w 32"/>
              <a:gd name="T81" fmla="*/ 10 h 28"/>
              <a:gd name="T82" fmla="*/ 6 w 32"/>
              <a:gd name="T83" fmla="*/ 8 h 28"/>
              <a:gd name="T84" fmla="*/ 2 w 32"/>
              <a:gd name="T85" fmla="*/ 7 h 28"/>
              <a:gd name="T86" fmla="*/ 2 w 32"/>
              <a:gd name="T87" fmla="*/ 8 h 28"/>
              <a:gd name="T88" fmla="*/ 16 w 32"/>
              <a:gd name="T89" fmla="*/ 9 h 28"/>
              <a:gd name="T90" fmla="*/ 12 w 32"/>
              <a:gd name="T91" fmla="*/ 9 h 28"/>
              <a:gd name="T92" fmla="*/ 16 w 32"/>
              <a:gd name="T93" fmla="*/ 10 h 28"/>
              <a:gd name="T94" fmla="*/ 16 w 32"/>
              <a:gd name="T95" fmla="*/ 7 h 28"/>
              <a:gd name="T96" fmla="*/ 12 w 32"/>
              <a:gd name="T97" fmla="*/ 7 h 28"/>
              <a:gd name="T98" fmla="*/ 16 w 32"/>
              <a:gd name="T99" fmla="*/ 8 h 28"/>
              <a:gd name="T100" fmla="*/ 23 w 32"/>
              <a:gd name="T101" fmla="*/ 9 h 28"/>
              <a:gd name="T102" fmla="*/ 27 w 32"/>
              <a:gd name="T103" fmla="*/ 8 h 28"/>
              <a:gd name="T104" fmla="*/ 27 w 32"/>
              <a:gd name="T105" fmla="*/ 9 h 28"/>
              <a:gd name="T106" fmla="*/ 23 w 32"/>
              <a:gd name="T107" fmla="*/ 7 h 28"/>
              <a:gd name="T108" fmla="*/ 27 w 32"/>
              <a:gd name="T109" fmla="*/ 6 h 28"/>
              <a:gd name="T110" fmla="*/ 27 w 32"/>
              <a:gd name="T111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" h="28">
                <a:moveTo>
                  <a:pt x="20" y="2"/>
                </a:moveTo>
                <a:cubicBezTo>
                  <a:pt x="21" y="10"/>
                  <a:pt x="22" y="19"/>
                  <a:pt x="23" y="27"/>
                </a:cubicBezTo>
                <a:cubicBezTo>
                  <a:pt x="23" y="28"/>
                  <a:pt x="24" y="28"/>
                  <a:pt x="25" y="28"/>
                </a:cubicBezTo>
                <a:cubicBezTo>
                  <a:pt x="27" y="28"/>
                  <a:pt x="29" y="27"/>
                  <a:pt x="31" y="27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18"/>
                  <a:pt x="30" y="9"/>
                  <a:pt x="28" y="1"/>
                </a:cubicBezTo>
                <a:cubicBezTo>
                  <a:pt x="28" y="0"/>
                  <a:pt x="28" y="0"/>
                  <a:pt x="27" y="0"/>
                </a:cubicBezTo>
                <a:cubicBezTo>
                  <a:pt x="25" y="0"/>
                  <a:pt x="23" y="1"/>
                  <a:pt x="21" y="1"/>
                </a:cubicBezTo>
                <a:cubicBezTo>
                  <a:pt x="20" y="1"/>
                  <a:pt x="20" y="2"/>
                  <a:pt x="20" y="2"/>
                </a:cubicBezTo>
                <a:close/>
                <a:moveTo>
                  <a:pt x="17" y="28"/>
                </a:moveTo>
                <a:cubicBezTo>
                  <a:pt x="15" y="28"/>
                  <a:pt x="13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19"/>
                  <a:pt x="10" y="10"/>
                  <a:pt x="10" y="2"/>
                </a:cubicBezTo>
                <a:cubicBezTo>
                  <a:pt x="10" y="1"/>
                  <a:pt x="11" y="1"/>
                  <a:pt x="11" y="1"/>
                </a:cubicBezTo>
                <a:cubicBezTo>
                  <a:pt x="13" y="1"/>
                  <a:pt x="15" y="1"/>
                  <a:pt x="17" y="1"/>
                </a:cubicBezTo>
                <a:cubicBezTo>
                  <a:pt x="18" y="1"/>
                  <a:pt x="19" y="1"/>
                  <a:pt x="19" y="2"/>
                </a:cubicBezTo>
                <a:cubicBezTo>
                  <a:pt x="19" y="10"/>
                  <a:pt x="19" y="19"/>
                  <a:pt x="19" y="27"/>
                </a:cubicBezTo>
                <a:cubicBezTo>
                  <a:pt x="19" y="28"/>
                  <a:pt x="18" y="28"/>
                  <a:pt x="17" y="28"/>
                </a:cubicBezTo>
                <a:close/>
                <a:moveTo>
                  <a:pt x="7" y="28"/>
                </a:moveTo>
                <a:cubicBezTo>
                  <a:pt x="5" y="28"/>
                  <a:pt x="3" y="28"/>
                  <a:pt x="1" y="28"/>
                </a:cubicBezTo>
                <a:cubicBezTo>
                  <a:pt x="1" y="28"/>
                  <a:pt x="0" y="28"/>
                  <a:pt x="0" y="27"/>
                </a:cubicBezTo>
                <a:cubicBezTo>
                  <a:pt x="0" y="19"/>
                  <a:pt x="0" y="10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3" y="1"/>
                  <a:pt x="5" y="1"/>
                  <a:pt x="7" y="1"/>
                </a:cubicBezTo>
                <a:cubicBezTo>
                  <a:pt x="8" y="1"/>
                  <a:pt x="9" y="1"/>
                  <a:pt x="9" y="2"/>
                </a:cubicBezTo>
                <a:cubicBezTo>
                  <a:pt x="9" y="10"/>
                  <a:pt x="9" y="19"/>
                  <a:pt x="9" y="27"/>
                </a:cubicBezTo>
                <a:cubicBezTo>
                  <a:pt x="9" y="28"/>
                  <a:pt x="8" y="28"/>
                  <a:pt x="7" y="28"/>
                </a:cubicBezTo>
                <a:close/>
                <a:moveTo>
                  <a:pt x="27" y="19"/>
                </a:moveTo>
                <a:cubicBezTo>
                  <a:pt x="27" y="19"/>
                  <a:pt x="28" y="19"/>
                  <a:pt x="28" y="20"/>
                </a:cubicBezTo>
                <a:cubicBezTo>
                  <a:pt x="28" y="20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8" y="22"/>
                  <a:pt x="28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3"/>
                  <a:pt x="26" y="22"/>
                </a:cubicBezTo>
                <a:cubicBezTo>
                  <a:pt x="26" y="22"/>
                  <a:pt x="25" y="22"/>
                  <a:pt x="25" y="21"/>
                </a:cubicBezTo>
                <a:cubicBezTo>
                  <a:pt x="25" y="21"/>
                  <a:pt x="25" y="20"/>
                  <a:pt x="26" y="20"/>
                </a:cubicBezTo>
                <a:cubicBezTo>
                  <a:pt x="26" y="20"/>
                  <a:pt x="26" y="19"/>
                  <a:pt x="27" y="19"/>
                </a:cubicBezTo>
                <a:close/>
                <a:moveTo>
                  <a:pt x="25" y="19"/>
                </a:moveTo>
                <a:cubicBezTo>
                  <a:pt x="25" y="19"/>
                  <a:pt x="26" y="19"/>
                  <a:pt x="27" y="18"/>
                </a:cubicBezTo>
                <a:cubicBezTo>
                  <a:pt x="27" y="18"/>
                  <a:pt x="28" y="19"/>
                  <a:pt x="28" y="19"/>
                </a:cubicBezTo>
                <a:cubicBezTo>
                  <a:pt x="29" y="19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30" y="21"/>
                  <a:pt x="29" y="22"/>
                  <a:pt x="29" y="23"/>
                </a:cubicBezTo>
                <a:cubicBezTo>
                  <a:pt x="29" y="23"/>
                  <a:pt x="28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3"/>
                  <a:pt x="25" y="23"/>
                </a:cubicBezTo>
                <a:cubicBezTo>
                  <a:pt x="25" y="23"/>
                  <a:pt x="24" y="22"/>
                  <a:pt x="24" y="21"/>
                </a:cubicBezTo>
                <a:cubicBezTo>
                  <a:pt x="24" y="21"/>
                  <a:pt x="24" y="20"/>
                  <a:pt x="25" y="19"/>
                </a:cubicBezTo>
                <a:close/>
                <a:moveTo>
                  <a:pt x="27" y="5"/>
                </a:move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7" y="4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lose/>
                <a:moveTo>
                  <a:pt x="4" y="19"/>
                </a:moveTo>
                <a:cubicBezTo>
                  <a:pt x="4" y="19"/>
                  <a:pt x="3" y="19"/>
                  <a:pt x="2" y="20"/>
                </a:cubicBezTo>
                <a:cubicBezTo>
                  <a:pt x="2" y="20"/>
                  <a:pt x="2" y="21"/>
                  <a:pt x="2" y="22"/>
                </a:cubicBezTo>
                <a:cubicBezTo>
                  <a:pt x="2" y="22"/>
                  <a:pt x="2" y="23"/>
                  <a:pt x="2" y="23"/>
                </a:cubicBezTo>
                <a:cubicBezTo>
                  <a:pt x="3" y="24"/>
                  <a:pt x="4" y="24"/>
                  <a:pt x="4" y="24"/>
                </a:cubicBezTo>
                <a:cubicBezTo>
                  <a:pt x="5" y="24"/>
                  <a:pt x="6" y="24"/>
                  <a:pt x="6" y="23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1"/>
                  <a:pt x="7" y="20"/>
                  <a:pt x="6" y="20"/>
                </a:cubicBezTo>
                <a:cubicBezTo>
                  <a:pt x="6" y="19"/>
                  <a:pt x="5" y="19"/>
                  <a:pt x="4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4" y="20"/>
                </a:cubicBezTo>
                <a:cubicBezTo>
                  <a:pt x="4" y="20"/>
                  <a:pt x="3" y="20"/>
                  <a:pt x="3" y="20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3"/>
                </a:cubicBezTo>
                <a:cubicBezTo>
                  <a:pt x="3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5" y="20"/>
                </a:cubicBezTo>
                <a:close/>
                <a:moveTo>
                  <a:pt x="2" y="6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lose/>
                <a:moveTo>
                  <a:pt x="14" y="20"/>
                </a:moveTo>
                <a:cubicBezTo>
                  <a:pt x="14" y="20"/>
                  <a:pt x="13" y="20"/>
                  <a:pt x="13" y="20"/>
                </a:cubicBezTo>
                <a:cubicBezTo>
                  <a:pt x="13" y="21"/>
                  <a:pt x="13" y="21"/>
                  <a:pt x="13" y="22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23"/>
                  <a:pt x="14" y="23"/>
                  <a:pt x="14" y="23"/>
                </a:cubicBezTo>
                <a:cubicBezTo>
                  <a:pt x="15" y="23"/>
                  <a:pt x="15" y="23"/>
                  <a:pt x="16" y="23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4" y="20"/>
                </a:cubicBezTo>
                <a:close/>
                <a:moveTo>
                  <a:pt x="13" y="20"/>
                </a:moveTo>
                <a:cubicBezTo>
                  <a:pt x="12" y="20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3" y="24"/>
                  <a:pt x="14" y="24"/>
                  <a:pt x="14" y="24"/>
                </a:cubicBezTo>
                <a:cubicBezTo>
                  <a:pt x="15" y="24"/>
                  <a:pt x="16" y="24"/>
                  <a:pt x="16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7" y="21"/>
                  <a:pt x="17" y="20"/>
                  <a:pt x="16" y="20"/>
                </a:cubicBezTo>
                <a:cubicBezTo>
                  <a:pt x="16" y="19"/>
                  <a:pt x="15" y="19"/>
                  <a:pt x="14" y="19"/>
                </a:cubicBezTo>
                <a:cubicBezTo>
                  <a:pt x="14" y="19"/>
                  <a:pt x="13" y="19"/>
                  <a:pt x="13" y="20"/>
                </a:cubicBezTo>
                <a:close/>
                <a:moveTo>
                  <a:pt x="16" y="6"/>
                </a:move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3" y="6"/>
                </a:cubicBezTo>
                <a:cubicBezTo>
                  <a:pt x="16" y="6"/>
                  <a:pt x="16" y="6"/>
                  <a:pt x="16" y="6"/>
                </a:cubicBezTo>
                <a:close/>
                <a:moveTo>
                  <a:pt x="2" y="10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10"/>
                  <a:pt x="2" y="10"/>
                  <a:pt x="2" y="10"/>
                </a:cubicBezTo>
                <a:close/>
                <a:moveTo>
                  <a:pt x="2" y="8"/>
                </a:move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lose/>
                <a:moveTo>
                  <a:pt x="16" y="10"/>
                </a:moveTo>
                <a:cubicBezTo>
                  <a:pt x="16" y="10"/>
                  <a:pt x="16" y="10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3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6" y="8"/>
                </a:move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7" y="9"/>
                </a:moveTo>
                <a:cubicBezTo>
                  <a:pt x="24" y="10"/>
                  <a:pt x="24" y="10"/>
                  <a:pt x="24" y="10"/>
                </a:cubicBezTo>
                <a:cubicBezTo>
                  <a:pt x="23" y="10"/>
                  <a:pt x="23" y="9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3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lose/>
                <a:moveTo>
                  <a:pt x="27" y="7"/>
                </a:move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1" name="Freeform 186"/>
          <p:cNvSpPr>
            <a:spLocks noEditPoints="1"/>
          </p:cNvSpPr>
          <p:nvPr/>
        </p:nvSpPr>
        <p:spPr bwMode="auto">
          <a:xfrm>
            <a:off x="6891622" y="1899906"/>
            <a:ext cx="247941" cy="289565"/>
          </a:xfrm>
          <a:custGeom>
            <a:avLst/>
            <a:gdLst>
              <a:gd name="T0" fmla="*/ 8 w 26"/>
              <a:gd name="T1" fmla="*/ 6 h 30"/>
              <a:gd name="T2" fmla="*/ 6 w 26"/>
              <a:gd name="T3" fmla="*/ 4 h 30"/>
              <a:gd name="T4" fmla="*/ 22 w 26"/>
              <a:gd name="T5" fmla="*/ 22 h 30"/>
              <a:gd name="T6" fmla="*/ 21 w 26"/>
              <a:gd name="T7" fmla="*/ 24 h 30"/>
              <a:gd name="T8" fmla="*/ 19 w 26"/>
              <a:gd name="T9" fmla="*/ 25 h 30"/>
              <a:gd name="T10" fmla="*/ 16 w 26"/>
              <a:gd name="T11" fmla="*/ 24 h 30"/>
              <a:gd name="T12" fmla="*/ 13 w 26"/>
              <a:gd name="T13" fmla="*/ 24 h 30"/>
              <a:gd name="T14" fmla="*/ 10 w 26"/>
              <a:gd name="T15" fmla="*/ 24 h 30"/>
              <a:gd name="T16" fmla="*/ 7 w 26"/>
              <a:gd name="T17" fmla="*/ 24 h 30"/>
              <a:gd name="T18" fmla="*/ 4 w 26"/>
              <a:gd name="T19" fmla="*/ 25 h 30"/>
              <a:gd name="T20" fmla="*/ 24 w 26"/>
              <a:gd name="T21" fmla="*/ 1 h 30"/>
              <a:gd name="T22" fmla="*/ 2 w 26"/>
              <a:gd name="T23" fmla="*/ 25 h 30"/>
              <a:gd name="T24" fmla="*/ 5 w 26"/>
              <a:gd name="T25" fmla="*/ 27 h 30"/>
              <a:gd name="T26" fmla="*/ 8 w 26"/>
              <a:gd name="T27" fmla="*/ 27 h 30"/>
              <a:gd name="T28" fmla="*/ 10 w 26"/>
              <a:gd name="T29" fmla="*/ 26 h 30"/>
              <a:gd name="T30" fmla="*/ 10 w 26"/>
              <a:gd name="T31" fmla="*/ 27 h 30"/>
              <a:gd name="T32" fmla="*/ 8 w 26"/>
              <a:gd name="T33" fmla="*/ 28 h 30"/>
              <a:gd name="T34" fmla="*/ 6 w 26"/>
              <a:gd name="T35" fmla="*/ 27 h 30"/>
              <a:gd name="T36" fmla="*/ 3 w 26"/>
              <a:gd name="T37" fmla="*/ 27 h 30"/>
              <a:gd name="T38" fmla="*/ 2 w 26"/>
              <a:gd name="T39" fmla="*/ 1 h 30"/>
              <a:gd name="T40" fmla="*/ 2 w 26"/>
              <a:gd name="T41" fmla="*/ 2 h 30"/>
              <a:gd name="T42" fmla="*/ 13 w 26"/>
              <a:gd name="T43" fmla="*/ 27 h 30"/>
              <a:gd name="T44" fmla="*/ 13 w 26"/>
              <a:gd name="T45" fmla="*/ 27 h 30"/>
              <a:gd name="T46" fmla="*/ 18 w 26"/>
              <a:gd name="T47" fmla="*/ 27 h 30"/>
              <a:gd name="T48" fmla="*/ 20 w 26"/>
              <a:gd name="T49" fmla="*/ 28 h 30"/>
              <a:gd name="T50" fmla="*/ 0 w 26"/>
              <a:gd name="T51" fmla="*/ 2 h 30"/>
              <a:gd name="T52" fmla="*/ 25 w 26"/>
              <a:gd name="T53" fmla="*/ 0 h 30"/>
              <a:gd name="T54" fmla="*/ 26 w 26"/>
              <a:gd name="T55" fmla="*/ 24 h 30"/>
              <a:gd name="T56" fmla="*/ 22 w 26"/>
              <a:gd name="T57" fmla="*/ 28 h 30"/>
              <a:gd name="T58" fmla="*/ 20 w 26"/>
              <a:gd name="T59" fmla="*/ 29 h 30"/>
              <a:gd name="T60" fmla="*/ 17 w 26"/>
              <a:gd name="T61" fmla="*/ 29 h 30"/>
              <a:gd name="T62" fmla="*/ 14 w 26"/>
              <a:gd name="T63" fmla="*/ 30 h 30"/>
              <a:gd name="T64" fmla="*/ 11 w 26"/>
              <a:gd name="T65" fmla="*/ 29 h 30"/>
              <a:gd name="T66" fmla="*/ 9 w 26"/>
              <a:gd name="T67" fmla="*/ 29 h 30"/>
              <a:gd name="T68" fmla="*/ 7 w 26"/>
              <a:gd name="T69" fmla="*/ 29 h 30"/>
              <a:gd name="T70" fmla="*/ 5 w 26"/>
              <a:gd name="T71" fmla="*/ 29 h 30"/>
              <a:gd name="T72" fmla="*/ 2 w 26"/>
              <a:gd name="T73" fmla="*/ 29 h 30"/>
              <a:gd name="T74" fmla="*/ 0 w 26"/>
              <a:gd name="T75" fmla="*/ 2 h 30"/>
              <a:gd name="T76" fmla="*/ 13 w 26"/>
              <a:gd name="T77" fmla="*/ 14 h 30"/>
              <a:gd name="T78" fmla="*/ 6 w 26"/>
              <a:gd name="T79" fmla="*/ 13 h 30"/>
              <a:gd name="T80" fmla="*/ 10 w 26"/>
              <a:gd name="T81" fmla="*/ 12 h 30"/>
              <a:gd name="T82" fmla="*/ 6 w 26"/>
              <a:gd name="T83" fmla="*/ 13 h 30"/>
              <a:gd name="T84" fmla="*/ 22 w 26"/>
              <a:gd name="T85" fmla="*/ 22 h 30"/>
              <a:gd name="T86" fmla="*/ 6 w 26"/>
              <a:gd name="T87" fmla="*/ 16 h 30"/>
              <a:gd name="T88" fmla="*/ 23 w 26"/>
              <a:gd name="T89" fmla="*/ 17 h 30"/>
              <a:gd name="T90" fmla="*/ 16 w 26"/>
              <a:gd name="T91" fmla="*/ 13 h 30"/>
              <a:gd name="T92" fmla="*/ 23 w 26"/>
              <a:gd name="T93" fmla="*/ 13 h 30"/>
              <a:gd name="T94" fmla="*/ 16 w 26"/>
              <a:gd name="T95" fmla="*/ 9 h 30"/>
              <a:gd name="T96" fmla="*/ 22 w 26"/>
              <a:gd name="T97" fmla="*/ 9 h 30"/>
              <a:gd name="T98" fmla="*/ 10 w 26"/>
              <a:gd name="T99" fmla="*/ 3 h 30"/>
              <a:gd name="T100" fmla="*/ 11 w 26"/>
              <a:gd name="T101" fmla="*/ 5 h 30"/>
              <a:gd name="T102" fmla="*/ 14 w 26"/>
              <a:gd name="T103" fmla="*/ 3 h 30"/>
              <a:gd name="T104" fmla="*/ 17 w 26"/>
              <a:gd name="T105" fmla="*/ 7 h 30"/>
              <a:gd name="T106" fmla="*/ 18 w 26"/>
              <a:gd name="T107" fmla="*/ 6 h 30"/>
              <a:gd name="T108" fmla="*/ 14 w 26"/>
              <a:gd name="T109" fmla="*/ 3 h 30"/>
              <a:gd name="T110" fmla="*/ 21 w 26"/>
              <a:gd name="T111" fmla="*/ 6 h 30"/>
              <a:gd name="T112" fmla="*/ 21 w 26"/>
              <a:gd name="T113" fmla="*/ 7 h 30"/>
              <a:gd name="T114" fmla="*/ 23 w 26"/>
              <a:gd name="T115" fmla="*/ 7 h 30"/>
              <a:gd name="T116" fmla="*/ 22 w 26"/>
              <a:gd name="T117" fmla="*/ 5 h 30"/>
              <a:gd name="T118" fmla="*/ 23 w 26"/>
              <a:gd name="T119" fmla="*/ 4 h 30"/>
              <a:gd name="T120" fmla="*/ 24 w 26"/>
              <a:gd name="T121" fmla="*/ 4 h 30"/>
              <a:gd name="T122" fmla="*/ 20 w 26"/>
              <a:gd name="T123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" h="30">
                <a:moveTo>
                  <a:pt x="8" y="7"/>
                </a:moveTo>
                <a:cubicBezTo>
                  <a:pt x="9" y="7"/>
                  <a:pt x="9" y="7"/>
                  <a:pt x="9" y="7"/>
                </a:cubicBezTo>
                <a:cubicBezTo>
                  <a:pt x="9" y="3"/>
                  <a:pt x="9" y="3"/>
                  <a:pt x="9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8" y="5"/>
                  <a:pt x="8" y="6"/>
                </a:cubicBezTo>
                <a:cubicBezTo>
                  <a:pt x="8" y="5"/>
                  <a:pt x="7" y="4"/>
                  <a:pt x="7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6"/>
                  <a:pt x="6" y="5"/>
                  <a:pt x="6" y="4"/>
                </a:cubicBezTo>
                <a:cubicBezTo>
                  <a:pt x="7" y="5"/>
                  <a:pt x="7" y="6"/>
                  <a:pt x="8" y="7"/>
                </a:cubicBezTo>
                <a:close/>
                <a:moveTo>
                  <a:pt x="25" y="2"/>
                </a:moveTo>
                <a:cubicBezTo>
                  <a:pt x="25" y="22"/>
                  <a:pt x="25" y="22"/>
                  <a:pt x="25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  <a:moveTo>
                  <a:pt x="2" y="25"/>
                </a:moveTo>
                <a:cubicBezTo>
                  <a:pt x="2" y="25"/>
                  <a:pt x="2" y="25"/>
                  <a:pt x="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6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13" y="27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16" y="27"/>
                </a:move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close/>
                <a:moveTo>
                  <a:pt x="19" y="27"/>
                </a:moveTo>
                <a:cubicBezTo>
                  <a:pt x="19" y="27"/>
                  <a:pt x="19" y="27"/>
                  <a:pt x="19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7"/>
                  <a:pt x="19" y="27"/>
                  <a:pt x="19" y="27"/>
                </a:cubicBezTo>
                <a:close/>
                <a:moveTo>
                  <a:pt x="0" y="2"/>
                </a:move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6" y="2"/>
                  <a:pt x="26" y="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0"/>
                  <a:pt x="26" y="16"/>
                  <a:pt x="26" y="22"/>
                </a:cubicBezTo>
                <a:cubicBezTo>
                  <a:pt x="26" y="23"/>
                  <a:pt x="26" y="23"/>
                  <a:pt x="26" y="24"/>
                </a:cubicBezTo>
                <a:cubicBezTo>
                  <a:pt x="25" y="25"/>
                  <a:pt x="23" y="26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2" y="28"/>
                  <a:pt x="22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7" y="30"/>
                  <a:pt x="17" y="30"/>
                </a:cubicBezTo>
                <a:cubicBezTo>
                  <a:pt x="17" y="30"/>
                  <a:pt x="17" y="30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30"/>
                  <a:pt x="14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29"/>
                  <a:pt x="11" y="29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5" y="29"/>
                  <a:pt x="5" y="29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29"/>
                </a:cubicBezTo>
                <a:cubicBezTo>
                  <a:pt x="2" y="29"/>
                  <a:pt x="2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"/>
                  <a:pt x="0" y="2"/>
                  <a:pt x="0" y="2"/>
                </a:cubicBezTo>
                <a:close/>
                <a:moveTo>
                  <a:pt x="6" y="9"/>
                </a:moveTo>
                <a:cubicBezTo>
                  <a:pt x="6" y="9"/>
                  <a:pt x="6" y="9"/>
                  <a:pt x="6" y="9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4"/>
                  <a:pt x="6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3"/>
                  <a:pt x="14" y="13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3" y="9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6" y="13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9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6" y="20"/>
                </a:moveTo>
                <a:cubicBezTo>
                  <a:pt x="6" y="20"/>
                  <a:pt x="6" y="20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2"/>
                  <a:pt x="6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2"/>
                  <a:pt x="23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6" y="20"/>
                  <a:pt x="6" y="20"/>
                  <a:pt x="6" y="20"/>
                </a:cubicBezTo>
                <a:close/>
                <a:moveTo>
                  <a:pt x="6" y="16"/>
                </a:moveTo>
                <a:cubicBezTo>
                  <a:pt x="6" y="16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6"/>
                  <a:pt x="22" y="16"/>
                </a:cubicBezTo>
                <a:cubicBezTo>
                  <a:pt x="6" y="16"/>
                  <a:pt x="6" y="16"/>
                  <a:pt x="6" y="16"/>
                </a:cubicBezTo>
                <a:close/>
                <a:moveTo>
                  <a:pt x="16" y="12"/>
                </a:move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6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2"/>
                  <a:pt x="22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16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0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2" y="9"/>
                </a:cubicBezTo>
                <a:cubicBezTo>
                  <a:pt x="16" y="9"/>
                  <a:pt x="16" y="9"/>
                  <a:pt x="16" y="9"/>
                </a:cubicBezTo>
                <a:close/>
                <a:moveTo>
                  <a:pt x="11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7"/>
                  <a:pt x="10" y="7"/>
                  <a:pt x="10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1" y="6"/>
                  <a:pt x="11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14" y="3"/>
                </a:moveTo>
                <a:cubicBezTo>
                  <a:pt x="13" y="3"/>
                  <a:pt x="13" y="3"/>
                  <a:pt x="13" y="3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5"/>
                  <a:pt x="17" y="4"/>
                </a:cubicBezTo>
                <a:cubicBezTo>
                  <a:pt x="17" y="5"/>
                  <a:pt x="17" y="6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8" y="5"/>
                  <a:pt x="18" y="6"/>
                </a:cubicBezTo>
                <a:cubicBezTo>
                  <a:pt x="18" y="5"/>
                  <a:pt x="17" y="4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4"/>
                  <a:pt x="15" y="5"/>
                  <a:pt x="15" y="6"/>
                </a:cubicBezTo>
                <a:cubicBezTo>
                  <a:pt x="15" y="5"/>
                  <a:pt x="15" y="4"/>
                  <a:pt x="14" y="4"/>
                </a:cubicBezTo>
                <a:cubicBezTo>
                  <a:pt x="14" y="3"/>
                  <a:pt x="14" y="3"/>
                  <a:pt x="14" y="3"/>
                </a:cubicBezTo>
                <a:close/>
                <a:moveTo>
                  <a:pt x="20" y="5"/>
                </a:moveTo>
                <a:cubicBezTo>
                  <a:pt x="21" y="5"/>
                  <a:pt x="21" y="5"/>
                  <a:pt x="21" y="5"/>
                </a:cubicBezTo>
                <a:cubicBezTo>
                  <a:pt x="22" y="6"/>
                  <a:pt x="23" y="5"/>
                  <a:pt x="23" y="6"/>
                </a:cubicBezTo>
                <a:cubicBezTo>
                  <a:pt x="23" y="7"/>
                  <a:pt x="21" y="7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5"/>
                  <a:pt x="23" y="5"/>
                  <a:pt x="22" y="5"/>
                </a:cubicBezTo>
                <a:cubicBezTo>
                  <a:pt x="21" y="5"/>
                  <a:pt x="21" y="5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3"/>
                  <a:pt x="23" y="3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3"/>
                  <a:pt x="21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4"/>
                  <a:pt x="20" y="5"/>
                  <a:pt x="20" y="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2" name="Freeform 187"/>
          <p:cNvSpPr>
            <a:spLocks noEditPoints="1"/>
          </p:cNvSpPr>
          <p:nvPr/>
        </p:nvSpPr>
        <p:spPr bwMode="auto">
          <a:xfrm>
            <a:off x="3771562" y="1899906"/>
            <a:ext cx="269658" cy="307663"/>
          </a:xfrm>
          <a:custGeom>
            <a:avLst/>
            <a:gdLst>
              <a:gd name="T0" fmla="*/ 14 w 28"/>
              <a:gd name="T1" fmla="*/ 8 h 32"/>
              <a:gd name="T2" fmla="*/ 20 w 28"/>
              <a:gd name="T3" fmla="*/ 14 h 32"/>
              <a:gd name="T4" fmla="*/ 14 w 28"/>
              <a:gd name="T5" fmla="*/ 21 h 32"/>
              <a:gd name="T6" fmla="*/ 8 w 28"/>
              <a:gd name="T7" fmla="*/ 14 h 32"/>
              <a:gd name="T8" fmla="*/ 14 w 28"/>
              <a:gd name="T9" fmla="*/ 8 h 32"/>
              <a:gd name="T10" fmla="*/ 20 w 28"/>
              <a:gd name="T11" fmla="*/ 27 h 32"/>
              <a:gd name="T12" fmla="*/ 22 w 28"/>
              <a:gd name="T13" fmla="*/ 30 h 32"/>
              <a:gd name="T14" fmla="*/ 25 w 28"/>
              <a:gd name="T15" fmla="*/ 27 h 32"/>
              <a:gd name="T16" fmla="*/ 23 w 28"/>
              <a:gd name="T17" fmla="*/ 25 h 32"/>
              <a:gd name="T18" fmla="*/ 28 w 28"/>
              <a:gd name="T19" fmla="*/ 14 h 32"/>
              <a:gd name="T20" fmla="*/ 16 w 28"/>
              <a:gd name="T21" fmla="*/ 0 h 32"/>
              <a:gd name="T22" fmla="*/ 14 w 28"/>
              <a:gd name="T23" fmla="*/ 0 h 32"/>
              <a:gd name="T24" fmla="*/ 0 w 28"/>
              <a:gd name="T25" fmla="*/ 14 h 32"/>
              <a:gd name="T26" fmla="*/ 4 w 28"/>
              <a:gd name="T27" fmla="*/ 25 h 32"/>
              <a:gd name="T28" fmla="*/ 2 w 28"/>
              <a:gd name="T29" fmla="*/ 27 h 32"/>
              <a:gd name="T30" fmla="*/ 6 w 28"/>
              <a:gd name="T31" fmla="*/ 30 h 32"/>
              <a:gd name="T32" fmla="*/ 8 w 28"/>
              <a:gd name="T33" fmla="*/ 27 h 32"/>
              <a:gd name="T34" fmla="*/ 14 w 28"/>
              <a:gd name="T35" fmla="*/ 28 h 32"/>
              <a:gd name="T36" fmla="*/ 20 w 28"/>
              <a:gd name="T37" fmla="*/ 27 h 32"/>
              <a:gd name="T38" fmla="*/ 14 w 28"/>
              <a:gd name="T39" fmla="*/ 25 h 32"/>
              <a:gd name="T40" fmla="*/ 25 w 28"/>
              <a:gd name="T41" fmla="*/ 14 h 32"/>
              <a:gd name="T42" fmla="*/ 14 w 28"/>
              <a:gd name="T43" fmla="*/ 3 h 32"/>
              <a:gd name="T44" fmla="*/ 3 w 28"/>
              <a:gd name="T45" fmla="*/ 14 h 32"/>
              <a:gd name="T46" fmla="*/ 14 w 28"/>
              <a:gd name="T47" fmla="*/ 25 h 32"/>
              <a:gd name="T48" fmla="*/ 14 w 28"/>
              <a:gd name="T49" fmla="*/ 17 h 32"/>
              <a:gd name="T50" fmla="*/ 17 w 28"/>
              <a:gd name="T51" fmla="*/ 14 h 32"/>
              <a:gd name="T52" fmla="*/ 14 w 28"/>
              <a:gd name="T53" fmla="*/ 11 h 32"/>
              <a:gd name="T54" fmla="*/ 11 w 28"/>
              <a:gd name="T55" fmla="*/ 14 h 32"/>
              <a:gd name="T56" fmla="*/ 14 w 28"/>
              <a:gd name="T57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32">
                <a:moveTo>
                  <a:pt x="14" y="8"/>
                </a:moveTo>
                <a:cubicBezTo>
                  <a:pt x="17" y="8"/>
                  <a:pt x="20" y="11"/>
                  <a:pt x="20" y="14"/>
                </a:cubicBezTo>
                <a:cubicBezTo>
                  <a:pt x="20" y="18"/>
                  <a:pt x="17" y="21"/>
                  <a:pt x="14" y="21"/>
                </a:cubicBezTo>
                <a:cubicBezTo>
                  <a:pt x="10" y="21"/>
                  <a:pt x="8" y="18"/>
                  <a:pt x="8" y="14"/>
                </a:cubicBezTo>
                <a:cubicBezTo>
                  <a:pt x="8" y="11"/>
                  <a:pt x="10" y="8"/>
                  <a:pt x="14" y="8"/>
                </a:cubicBezTo>
                <a:close/>
                <a:moveTo>
                  <a:pt x="20" y="27"/>
                </a:moveTo>
                <a:cubicBezTo>
                  <a:pt x="20" y="28"/>
                  <a:pt x="22" y="29"/>
                  <a:pt x="22" y="30"/>
                </a:cubicBezTo>
                <a:cubicBezTo>
                  <a:pt x="24" y="32"/>
                  <a:pt x="27" y="29"/>
                  <a:pt x="25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6" y="22"/>
                  <a:pt x="28" y="18"/>
                  <a:pt x="28" y="14"/>
                </a:cubicBezTo>
                <a:cubicBezTo>
                  <a:pt x="28" y="7"/>
                  <a:pt x="23" y="2"/>
                  <a:pt x="16" y="0"/>
                </a:cubicBezTo>
                <a:cubicBezTo>
                  <a:pt x="16" y="0"/>
                  <a:pt x="15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0" y="29"/>
                  <a:pt x="3" y="32"/>
                  <a:pt x="6" y="30"/>
                </a:cubicBezTo>
                <a:cubicBezTo>
                  <a:pt x="6" y="29"/>
                  <a:pt x="8" y="28"/>
                  <a:pt x="8" y="27"/>
                </a:cubicBezTo>
                <a:cubicBezTo>
                  <a:pt x="10" y="28"/>
                  <a:pt x="12" y="28"/>
                  <a:pt x="14" y="28"/>
                </a:cubicBezTo>
                <a:cubicBezTo>
                  <a:pt x="16" y="28"/>
                  <a:pt x="18" y="28"/>
                  <a:pt x="20" y="27"/>
                </a:cubicBezTo>
                <a:close/>
                <a:moveTo>
                  <a:pt x="14" y="25"/>
                </a:moveTo>
                <a:cubicBezTo>
                  <a:pt x="20" y="25"/>
                  <a:pt x="25" y="20"/>
                  <a:pt x="25" y="14"/>
                </a:cubicBezTo>
                <a:cubicBezTo>
                  <a:pt x="25" y="8"/>
                  <a:pt x="20" y="3"/>
                  <a:pt x="14" y="3"/>
                </a:cubicBezTo>
                <a:cubicBezTo>
                  <a:pt x="8" y="3"/>
                  <a:pt x="3" y="8"/>
                  <a:pt x="3" y="14"/>
                </a:cubicBezTo>
                <a:cubicBezTo>
                  <a:pt x="3" y="20"/>
                  <a:pt x="8" y="25"/>
                  <a:pt x="14" y="25"/>
                </a:cubicBezTo>
                <a:close/>
                <a:moveTo>
                  <a:pt x="14" y="17"/>
                </a:moveTo>
                <a:cubicBezTo>
                  <a:pt x="16" y="17"/>
                  <a:pt x="17" y="16"/>
                  <a:pt x="17" y="14"/>
                </a:cubicBezTo>
                <a:cubicBezTo>
                  <a:pt x="17" y="12"/>
                  <a:pt x="16" y="11"/>
                  <a:pt x="14" y="11"/>
                </a:cubicBezTo>
                <a:cubicBezTo>
                  <a:pt x="12" y="11"/>
                  <a:pt x="11" y="12"/>
                  <a:pt x="11" y="14"/>
                </a:cubicBezTo>
                <a:cubicBezTo>
                  <a:pt x="11" y="16"/>
                  <a:pt x="12" y="17"/>
                  <a:pt x="14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3" name="Freeform 188"/>
          <p:cNvSpPr>
            <a:spLocks noEditPoints="1"/>
          </p:cNvSpPr>
          <p:nvPr/>
        </p:nvSpPr>
        <p:spPr bwMode="auto">
          <a:xfrm>
            <a:off x="8752075" y="1890858"/>
            <a:ext cx="258799" cy="269658"/>
          </a:xfrm>
          <a:custGeom>
            <a:avLst/>
            <a:gdLst>
              <a:gd name="T0" fmla="*/ 24 w 27"/>
              <a:gd name="T1" fmla="*/ 3 h 28"/>
              <a:gd name="T2" fmla="*/ 24 w 27"/>
              <a:gd name="T3" fmla="*/ 14 h 28"/>
              <a:gd name="T4" fmla="*/ 14 w 27"/>
              <a:gd name="T5" fmla="*/ 13 h 28"/>
              <a:gd name="T6" fmla="*/ 13 w 27"/>
              <a:gd name="T7" fmla="*/ 3 h 28"/>
              <a:gd name="T8" fmla="*/ 24 w 27"/>
              <a:gd name="T9" fmla="*/ 3 h 28"/>
              <a:gd name="T10" fmla="*/ 3 w 27"/>
              <a:gd name="T11" fmla="*/ 25 h 28"/>
              <a:gd name="T12" fmla="*/ 3 w 27"/>
              <a:gd name="T13" fmla="*/ 24 h 28"/>
              <a:gd name="T14" fmla="*/ 13 w 27"/>
              <a:gd name="T15" fmla="*/ 14 h 28"/>
              <a:gd name="T16" fmla="*/ 12 w 27"/>
              <a:gd name="T17" fmla="*/ 12 h 28"/>
              <a:gd name="T18" fmla="*/ 10 w 27"/>
              <a:gd name="T19" fmla="*/ 13 h 28"/>
              <a:gd name="T20" fmla="*/ 8 w 27"/>
              <a:gd name="T21" fmla="*/ 14 h 28"/>
              <a:gd name="T22" fmla="*/ 7 w 27"/>
              <a:gd name="T23" fmla="*/ 16 h 28"/>
              <a:gd name="T24" fmla="*/ 6 w 27"/>
              <a:gd name="T25" fmla="*/ 18 h 28"/>
              <a:gd name="T26" fmla="*/ 5 w 27"/>
              <a:gd name="T27" fmla="*/ 20 h 28"/>
              <a:gd name="T28" fmla="*/ 3 w 27"/>
              <a:gd name="T29" fmla="*/ 20 h 28"/>
              <a:gd name="T30" fmla="*/ 0 w 27"/>
              <a:gd name="T31" fmla="*/ 23 h 28"/>
              <a:gd name="T32" fmla="*/ 0 w 27"/>
              <a:gd name="T33" fmla="*/ 27 h 28"/>
              <a:gd name="T34" fmla="*/ 4 w 27"/>
              <a:gd name="T35" fmla="*/ 27 h 28"/>
              <a:gd name="T36" fmla="*/ 16 w 27"/>
              <a:gd name="T37" fmla="*/ 15 h 28"/>
              <a:gd name="T38" fmla="*/ 14 w 27"/>
              <a:gd name="T39" fmla="*/ 14 h 28"/>
              <a:gd name="T40" fmla="*/ 4 w 27"/>
              <a:gd name="T41" fmla="*/ 25 h 28"/>
              <a:gd name="T42" fmla="*/ 4 w 27"/>
              <a:gd name="T43" fmla="*/ 25 h 28"/>
              <a:gd name="T44" fmla="*/ 3 w 27"/>
              <a:gd name="T45" fmla="*/ 25 h 28"/>
              <a:gd name="T46" fmla="*/ 3 w 27"/>
              <a:gd name="T47" fmla="*/ 25 h 28"/>
              <a:gd name="T48" fmla="*/ 22 w 27"/>
              <a:gd name="T49" fmla="*/ 5 h 28"/>
              <a:gd name="T50" fmla="*/ 18 w 27"/>
              <a:gd name="T51" fmla="*/ 3 h 28"/>
              <a:gd name="T52" fmla="*/ 18 w 27"/>
              <a:gd name="T53" fmla="*/ 4 h 28"/>
              <a:gd name="T54" fmla="*/ 18 w 27"/>
              <a:gd name="T55" fmla="*/ 5 h 28"/>
              <a:gd name="T56" fmla="*/ 22 w 27"/>
              <a:gd name="T57" fmla="*/ 9 h 28"/>
              <a:gd name="T58" fmla="*/ 23 w 27"/>
              <a:gd name="T59" fmla="*/ 9 h 28"/>
              <a:gd name="T60" fmla="*/ 24 w 27"/>
              <a:gd name="T61" fmla="*/ 9 h 28"/>
              <a:gd name="T62" fmla="*/ 22 w 27"/>
              <a:gd name="T6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" h="28">
                <a:moveTo>
                  <a:pt x="24" y="3"/>
                </a:moveTo>
                <a:cubicBezTo>
                  <a:pt x="27" y="6"/>
                  <a:pt x="27" y="11"/>
                  <a:pt x="24" y="14"/>
                </a:cubicBezTo>
                <a:cubicBezTo>
                  <a:pt x="21" y="17"/>
                  <a:pt x="17" y="16"/>
                  <a:pt x="14" y="13"/>
                </a:cubicBezTo>
                <a:cubicBezTo>
                  <a:pt x="11" y="10"/>
                  <a:pt x="10" y="6"/>
                  <a:pt x="13" y="3"/>
                </a:cubicBezTo>
                <a:cubicBezTo>
                  <a:pt x="16" y="0"/>
                  <a:pt x="21" y="0"/>
                  <a:pt x="24" y="3"/>
                </a:cubicBezTo>
                <a:close/>
                <a:moveTo>
                  <a:pt x="3" y="25"/>
                </a:moveTo>
                <a:cubicBezTo>
                  <a:pt x="3" y="24"/>
                  <a:pt x="3" y="24"/>
                  <a:pt x="3" y="2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3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3" y="28"/>
                  <a:pt x="4" y="27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5"/>
                  <a:pt x="15" y="15"/>
                  <a:pt x="14" y="14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22" y="5"/>
                </a:moveTo>
                <a:cubicBezTo>
                  <a:pt x="21" y="3"/>
                  <a:pt x="20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3" y="9"/>
                  <a:pt x="23" y="9"/>
                </a:cubicBezTo>
                <a:cubicBezTo>
                  <a:pt x="23" y="9"/>
                  <a:pt x="24" y="9"/>
                  <a:pt x="24" y="9"/>
                </a:cubicBezTo>
                <a:cubicBezTo>
                  <a:pt x="24" y="7"/>
                  <a:pt x="24" y="6"/>
                  <a:pt x="22" y="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4" name="Freeform 189"/>
          <p:cNvSpPr>
            <a:spLocks/>
          </p:cNvSpPr>
          <p:nvPr/>
        </p:nvSpPr>
        <p:spPr bwMode="auto">
          <a:xfrm>
            <a:off x="4962397" y="1899906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5" name="Freeform 190"/>
          <p:cNvSpPr>
            <a:spLocks noEditPoints="1"/>
          </p:cNvSpPr>
          <p:nvPr/>
        </p:nvSpPr>
        <p:spPr bwMode="auto">
          <a:xfrm>
            <a:off x="5653733" y="1872760"/>
            <a:ext cx="247941" cy="316712"/>
          </a:xfrm>
          <a:custGeom>
            <a:avLst/>
            <a:gdLst>
              <a:gd name="T0" fmla="*/ 2 w 26"/>
              <a:gd name="T1" fmla="*/ 33 h 33"/>
              <a:gd name="T2" fmla="*/ 24 w 26"/>
              <a:gd name="T3" fmla="*/ 33 h 33"/>
              <a:gd name="T4" fmla="*/ 26 w 26"/>
              <a:gd name="T5" fmla="*/ 31 h 33"/>
              <a:gd name="T6" fmla="*/ 26 w 26"/>
              <a:gd name="T7" fmla="*/ 2 h 33"/>
              <a:gd name="T8" fmla="*/ 24 w 26"/>
              <a:gd name="T9" fmla="*/ 0 h 33"/>
              <a:gd name="T10" fmla="*/ 18 w 26"/>
              <a:gd name="T11" fmla="*/ 0 h 33"/>
              <a:gd name="T12" fmla="*/ 18 w 26"/>
              <a:gd name="T13" fmla="*/ 3 h 33"/>
              <a:gd name="T14" fmla="*/ 22 w 26"/>
              <a:gd name="T15" fmla="*/ 3 h 33"/>
              <a:gd name="T16" fmla="*/ 22 w 26"/>
              <a:gd name="T17" fmla="*/ 6 h 33"/>
              <a:gd name="T18" fmla="*/ 22 w 26"/>
              <a:gd name="T19" fmla="*/ 30 h 33"/>
              <a:gd name="T20" fmla="*/ 3 w 26"/>
              <a:gd name="T21" fmla="*/ 30 h 33"/>
              <a:gd name="T22" fmla="*/ 3 w 26"/>
              <a:gd name="T23" fmla="*/ 3 h 33"/>
              <a:gd name="T24" fmla="*/ 7 w 26"/>
              <a:gd name="T25" fmla="*/ 3 h 33"/>
              <a:gd name="T26" fmla="*/ 7 w 26"/>
              <a:gd name="T27" fmla="*/ 0 h 33"/>
              <a:gd name="T28" fmla="*/ 2 w 26"/>
              <a:gd name="T29" fmla="*/ 0 h 33"/>
              <a:gd name="T30" fmla="*/ 0 w 26"/>
              <a:gd name="T31" fmla="*/ 2 h 33"/>
              <a:gd name="T32" fmla="*/ 0 w 26"/>
              <a:gd name="T33" fmla="*/ 31 h 33"/>
              <a:gd name="T34" fmla="*/ 2 w 26"/>
              <a:gd name="T35" fmla="*/ 33 h 33"/>
              <a:gd name="T36" fmla="*/ 10 w 26"/>
              <a:gd name="T37" fmla="*/ 3 h 33"/>
              <a:gd name="T38" fmla="*/ 10 w 26"/>
              <a:gd name="T39" fmla="*/ 1 h 33"/>
              <a:gd name="T40" fmla="*/ 10 w 26"/>
              <a:gd name="T41" fmla="*/ 1 h 33"/>
              <a:gd name="T42" fmla="*/ 10 w 26"/>
              <a:gd name="T43" fmla="*/ 1 h 33"/>
              <a:gd name="T44" fmla="*/ 10 w 26"/>
              <a:gd name="T45" fmla="*/ 1 h 33"/>
              <a:gd name="T46" fmla="*/ 15 w 26"/>
              <a:gd name="T47" fmla="*/ 1 h 33"/>
              <a:gd name="T48" fmla="*/ 16 w 26"/>
              <a:gd name="T49" fmla="*/ 1 h 33"/>
              <a:gd name="T50" fmla="*/ 16 w 26"/>
              <a:gd name="T51" fmla="*/ 1 h 33"/>
              <a:gd name="T52" fmla="*/ 16 w 26"/>
              <a:gd name="T53" fmla="*/ 1 h 33"/>
              <a:gd name="T54" fmla="*/ 16 w 26"/>
              <a:gd name="T55" fmla="*/ 3 h 33"/>
              <a:gd name="T56" fmla="*/ 10 w 26"/>
              <a:gd name="T57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" h="33">
                <a:moveTo>
                  <a:pt x="2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2"/>
                  <a:pt x="26" y="3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5" y="0"/>
                  <a:pt x="2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"/>
                  <a:pt x="18" y="3"/>
                  <a:pt x="18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0"/>
                  <a:pt x="22" y="30"/>
                  <a:pt x="22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"/>
                  <a:pt x="3" y="3"/>
                  <a:pt x="3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lose/>
                <a:moveTo>
                  <a:pt x="10" y="3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lnTo>
                  <a:pt x="10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6" name="Freeform 191"/>
          <p:cNvSpPr>
            <a:spLocks/>
          </p:cNvSpPr>
          <p:nvPr/>
        </p:nvSpPr>
        <p:spPr bwMode="auto">
          <a:xfrm>
            <a:off x="5709836" y="1948771"/>
            <a:ext cx="135734" cy="9050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0 h 1"/>
              <a:gd name="T6" fmla="*/ 14 w 14"/>
              <a:gd name="T7" fmla="*/ 0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0 h 1"/>
              <a:gd name="T14" fmla="*/ 0 w 14"/>
              <a:gd name="T15" fmla="*/ 0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7" name="Freeform 192"/>
          <p:cNvSpPr>
            <a:spLocks/>
          </p:cNvSpPr>
          <p:nvPr/>
        </p:nvSpPr>
        <p:spPr bwMode="auto">
          <a:xfrm>
            <a:off x="5709836" y="1977727"/>
            <a:ext cx="135734" cy="18098"/>
          </a:xfrm>
          <a:custGeom>
            <a:avLst/>
            <a:gdLst>
              <a:gd name="T0" fmla="*/ 0 w 14"/>
              <a:gd name="T1" fmla="*/ 0 h 2"/>
              <a:gd name="T2" fmla="*/ 13 w 14"/>
              <a:gd name="T3" fmla="*/ 0 h 2"/>
              <a:gd name="T4" fmla="*/ 14 w 14"/>
              <a:gd name="T5" fmla="*/ 1 h 2"/>
              <a:gd name="T6" fmla="*/ 14 w 14"/>
              <a:gd name="T7" fmla="*/ 1 h 2"/>
              <a:gd name="T8" fmla="*/ 13 w 14"/>
              <a:gd name="T9" fmla="*/ 2 h 2"/>
              <a:gd name="T10" fmla="*/ 0 w 14"/>
              <a:gd name="T11" fmla="*/ 2 h 2"/>
              <a:gd name="T12" fmla="*/ 0 w 14"/>
              <a:gd name="T13" fmla="*/ 1 h 2"/>
              <a:gd name="T14" fmla="*/ 0 w 14"/>
              <a:gd name="T15" fmla="*/ 1 h 2"/>
              <a:gd name="T16" fmla="*/ 0 w 1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8" name="Freeform 193"/>
          <p:cNvSpPr>
            <a:spLocks/>
          </p:cNvSpPr>
          <p:nvPr/>
        </p:nvSpPr>
        <p:spPr bwMode="auto">
          <a:xfrm>
            <a:off x="5709836" y="2015732"/>
            <a:ext cx="135734" cy="19908"/>
          </a:xfrm>
          <a:custGeom>
            <a:avLst/>
            <a:gdLst>
              <a:gd name="T0" fmla="*/ 0 w 14"/>
              <a:gd name="T1" fmla="*/ 0 h 2"/>
              <a:gd name="T2" fmla="*/ 13 w 14"/>
              <a:gd name="T3" fmla="*/ 0 h 2"/>
              <a:gd name="T4" fmla="*/ 14 w 14"/>
              <a:gd name="T5" fmla="*/ 1 h 2"/>
              <a:gd name="T6" fmla="*/ 14 w 14"/>
              <a:gd name="T7" fmla="*/ 1 h 2"/>
              <a:gd name="T8" fmla="*/ 13 w 14"/>
              <a:gd name="T9" fmla="*/ 2 h 2"/>
              <a:gd name="T10" fmla="*/ 0 w 14"/>
              <a:gd name="T11" fmla="*/ 2 h 2"/>
              <a:gd name="T12" fmla="*/ 0 w 14"/>
              <a:gd name="T13" fmla="*/ 1 h 2"/>
              <a:gd name="T14" fmla="*/ 0 w 14"/>
              <a:gd name="T15" fmla="*/ 1 h 2"/>
              <a:gd name="T16" fmla="*/ 0 w 1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9" name="Freeform 194"/>
          <p:cNvSpPr>
            <a:spLocks/>
          </p:cNvSpPr>
          <p:nvPr/>
        </p:nvSpPr>
        <p:spPr bwMode="auto">
          <a:xfrm>
            <a:off x="5709836" y="2053738"/>
            <a:ext cx="135734" cy="10859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0" name="Freeform 195"/>
          <p:cNvSpPr>
            <a:spLocks/>
          </p:cNvSpPr>
          <p:nvPr/>
        </p:nvSpPr>
        <p:spPr bwMode="auto">
          <a:xfrm>
            <a:off x="5709836" y="2053738"/>
            <a:ext cx="135734" cy="10859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1" name="Freeform 196"/>
          <p:cNvSpPr>
            <a:spLocks/>
          </p:cNvSpPr>
          <p:nvPr/>
        </p:nvSpPr>
        <p:spPr bwMode="auto">
          <a:xfrm>
            <a:off x="5709836" y="2093553"/>
            <a:ext cx="135734" cy="9050"/>
          </a:xfrm>
          <a:custGeom>
            <a:avLst/>
            <a:gdLst>
              <a:gd name="T0" fmla="*/ 0 w 14"/>
              <a:gd name="T1" fmla="*/ 0 h 1"/>
              <a:gd name="T2" fmla="*/ 13 w 14"/>
              <a:gd name="T3" fmla="*/ 0 h 1"/>
              <a:gd name="T4" fmla="*/ 14 w 14"/>
              <a:gd name="T5" fmla="*/ 1 h 1"/>
              <a:gd name="T6" fmla="*/ 14 w 14"/>
              <a:gd name="T7" fmla="*/ 1 h 1"/>
              <a:gd name="T8" fmla="*/ 13 w 14"/>
              <a:gd name="T9" fmla="*/ 1 h 1"/>
              <a:gd name="T10" fmla="*/ 0 w 14"/>
              <a:gd name="T11" fmla="*/ 1 h 1"/>
              <a:gd name="T12" fmla="*/ 0 w 14"/>
              <a:gd name="T13" fmla="*/ 1 h 1"/>
              <a:gd name="T14" fmla="*/ 0 w 14"/>
              <a:gd name="T15" fmla="*/ 1 h 1"/>
              <a:gd name="T16" fmla="*/ 0 w 14"/>
              <a:gd name="T1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2" name="Freeform 197"/>
          <p:cNvSpPr>
            <a:spLocks noEditPoints="1"/>
          </p:cNvSpPr>
          <p:nvPr/>
        </p:nvSpPr>
        <p:spPr bwMode="auto">
          <a:xfrm>
            <a:off x="5729743" y="1861901"/>
            <a:ext cx="95919" cy="57913"/>
          </a:xfrm>
          <a:custGeom>
            <a:avLst/>
            <a:gdLst>
              <a:gd name="T0" fmla="*/ 8 w 10"/>
              <a:gd name="T1" fmla="*/ 0 h 6"/>
              <a:gd name="T2" fmla="*/ 1 w 10"/>
              <a:gd name="T3" fmla="*/ 0 h 6"/>
              <a:gd name="T4" fmla="*/ 0 w 10"/>
              <a:gd name="T5" fmla="*/ 0 h 6"/>
              <a:gd name="T6" fmla="*/ 0 w 10"/>
              <a:gd name="T7" fmla="*/ 1 h 6"/>
              <a:gd name="T8" fmla="*/ 0 w 10"/>
              <a:gd name="T9" fmla="*/ 5 h 6"/>
              <a:gd name="T10" fmla="*/ 0 w 10"/>
              <a:gd name="T11" fmla="*/ 6 h 6"/>
              <a:gd name="T12" fmla="*/ 1 w 10"/>
              <a:gd name="T13" fmla="*/ 6 h 6"/>
              <a:gd name="T14" fmla="*/ 8 w 10"/>
              <a:gd name="T15" fmla="*/ 6 h 6"/>
              <a:gd name="T16" fmla="*/ 9 w 10"/>
              <a:gd name="T17" fmla="*/ 6 h 6"/>
              <a:gd name="T18" fmla="*/ 10 w 10"/>
              <a:gd name="T19" fmla="*/ 5 h 6"/>
              <a:gd name="T20" fmla="*/ 10 w 10"/>
              <a:gd name="T21" fmla="*/ 1 h 6"/>
              <a:gd name="T22" fmla="*/ 9 w 10"/>
              <a:gd name="T23" fmla="*/ 0 h 6"/>
              <a:gd name="T24" fmla="*/ 8 w 10"/>
              <a:gd name="T25" fmla="*/ 0 h 6"/>
              <a:gd name="T26" fmla="*/ 2 w 10"/>
              <a:gd name="T27" fmla="*/ 1 h 6"/>
              <a:gd name="T28" fmla="*/ 7 w 10"/>
              <a:gd name="T29" fmla="*/ 1 h 6"/>
              <a:gd name="T30" fmla="*/ 8 w 10"/>
              <a:gd name="T31" fmla="*/ 2 h 6"/>
              <a:gd name="T32" fmla="*/ 8 w 10"/>
              <a:gd name="T33" fmla="*/ 2 h 6"/>
              <a:gd name="T34" fmla="*/ 9 w 10"/>
              <a:gd name="T35" fmla="*/ 2 h 6"/>
              <a:gd name="T36" fmla="*/ 9 w 10"/>
              <a:gd name="T37" fmla="*/ 4 h 6"/>
              <a:gd name="T38" fmla="*/ 8 w 10"/>
              <a:gd name="T39" fmla="*/ 4 h 6"/>
              <a:gd name="T40" fmla="*/ 8 w 10"/>
              <a:gd name="T41" fmla="*/ 4 h 6"/>
              <a:gd name="T42" fmla="*/ 7 w 10"/>
              <a:gd name="T43" fmla="*/ 5 h 6"/>
              <a:gd name="T44" fmla="*/ 2 w 10"/>
              <a:gd name="T45" fmla="*/ 5 h 6"/>
              <a:gd name="T46" fmla="*/ 1 w 10"/>
              <a:gd name="T47" fmla="*/ 4 h 6"/>
              <a:gd name="T48" fmla="*/ 1 w 10"/>
              <a:gd name="T49" fmla="*/ 4 h 6"/>
              <a:gd name="T50" fmla="*/ 1 w 10"/>
              <a:gd name="T51" fmla="*/ 4 h 6"/>
              <a:gd name="T52" fmla="*/ 1 w 10"/>
              <a:gd name="T53" fmla="*/ 2 h 6"/>
              <a:gd name="T54" fmla="*/ 1 w 10"/>
              <a:gd name="T55" fmla="*/ 2 h 6"/>
              <a:gd name="T56" fmla="*/ 1 w 10"/>
              <a:gd name="T57" fmla="*/ 2 h 6"/>
              <a:gd name="T58" fmla="*/ 2 w 10"/>
              <a:gd name="T5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" h="6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10" y="6"/>
                  <a:pt x="10" y="5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9" y="1"/>
                  <a:pt x="9" y="0"/>
                </a:cubicBezTo>
                <a:cubicBezTo>
                  <a:pt x="9" y="0"/>
                  <a:pt x="9" y="0"/>
                  <a:pt x="8" y="0"/>
                </a:cubicBezTo>
                <a:close/>
                <a:moveTo>
                  <a:pt x="2" y="1"/>
                </a:move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9" y="2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5"/>
                  <a:pt x="8" y="5"/>
                  <a:pt x="7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2" y="1"/>
                  <a:pt x="2" y="1"/>
                  <a:pt x="2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3" name="Freeform 198"/>
          <p:cNvSpPr>
            <a:spLocks noEditPoints="1"/>
          </p:cNvSpPr>
          <p:nvPr/>
        </p:nvSpPr>
        <p:spPr bwMode="auto">
          <a:xfrm>
            <a:off x="4386887" y="1899906"/>
            <a:ext cx="354717" cy="307663"/>
          </a:xfrm>
          <a:custGeom>
            <a:avLst/>
            <a:gdLst>
              <a:gd name="T0" fmla="*/ 29 w 37"/>
              <a:gd name="T1" fmla="*/ 7 h 32"/>
              <a:gd name="T2" fmla="*/ 30 w 37"/>
              <a:gd name="T3" fmla="*/ 5 h 32"/>
              <a:gd name="T4" fmla="*/ 30 w 37"/>
              <a:gd name="T5" fmla="*/ 5 h 32"/>
              <a:gd name="T6" fmla="*/ 35 w 37"/>
              <a:gd name="T7" fmla="*/ 3 h 32"/>
              <a:gd name="T8" fmla="*/ 35 w 37"/>
              <a:gd name="T9" fmla="*/ 3 h 32"/>
              <a:gd name="T10" fmla="*/ 36 w 37"/>
              <a:gd name="T11" fmla="*/ 3 h 32"/>
              <a:gd name="T12" fmla="*/ 34 w 37"/>
              <a:gd name="T13" fmla="*/ 6 h 32"/>
              <a:gd name="T14" fmla="*/ 37 w 37"/>
              <a:gd name="T15" fmla="*/ 6 h 32"/>
              <a:gd name="T16" fmla="*/ 37 w 37"/>
              <a:gd name="T17" fmla="*/ 7 h 32"/>
              <a:gd name="T18" fmla="*/ 37 w 37"/>
              <a:gd name="T19" fmla="*/ 7 h 32"/>
              <a:gd name="T20" fmla="*/ 32 w 37"/>
              <a:gd name="T21" fmla="*/ 9 h 32"/>
              <a:gd name="T22" fmla="*/ 32 w 37"/>
              <a:gd name="T23" fmla="*/ 9 h 32"/>
              <a:gd name="T24" fmla="*/ 30 w 37"/>
              <a:gd name="T25" fmla="*/ 9 h 32"/>
              <a:gd name="T26" fmla="*/ 22 w 37"/>
              <a:gd name="T27" fmla="*/ 12 h 32"/>
              <a:gd name="T28" fmla="*/ 23 w 37"/>
              <a:gd name="T29" fmla="*/ 13 h 32"/>
              <a:gd name="T30" fmla="*/ 23 w 37"/>
              <a:gd name="T31" fmla="*/ 14 h 32"/>
              <a:gd name="T32" fmla="*/ 23 w 37"/>
              <a:gd name="T33" fmla="*/ 14 h 32"/>
              <a:gd name="T34" fmla="*/ 15 w 37"/>
              <a:gd name="T35" fmla="*/ 15 h 32"/>
              <a:gd name="T36" fmla="*/ 15 w 37"/>
              <a:gd name="T37" fmla="*/ 14 h 32"/>
              <a:gd name="T38" fmla="*/ 15 w 37"/>
              <a:gd name="T39" fmla="*/ 14 h 32"/>
              <a:gd name="T40" fmla="*/ 20 w 37"/>
              <a:gd name="T41" fmla="*/ 9 h 32"/>
              <a:gd name="T42" fmla="*/ 21 w 37"/>
              <a:gd name="T43" fmla="*/ 9 h 32"/>
              <a:gd name="T44" fmla="*/ 21 w 37"/>
              <a:gd name="T45" fmla="*/ 9 h 32"/>
              <a:gd name="T46" fmla="*/ 21 w 37"/>
              <a:gd name="T47" fmla="*/ 10 h 32"/>
              <a:gd name="T48" fmla="*/ 29 w 37"/>
              <a:gd name="T49" fmla="*/ 7 h 32"/>
              <a:gd name="T50" fmla="*/ 15 w 37"/>
              <a:gd name="T51" fmla="*/ 8 h 32"/>
              <a:gd name="T52" fmla="*/ 8 w 37"/>
              <a:gd name="T53" fmla="*/ 14 h 32"/>
              <a:gd name="T54" fmla="*/ 15 w 37"/>
              <a:gd name="T55" fmla="*/ 21 h 32"/>
              <a:gd name="T56" fmla="*/ 21 w 37"/>
              <a:gd name="T57" fmla="*/ 16 h 32"/>
              <a:gd name="T58" fmla="*/ 17 w 37"/>
              <a:gd name="T59" fmla="*/ 16 h 32"/>
              <a:gd name="T60" fmla="*/ 15 w 37"/>
              <a:gd name="T61" fmla="*/ 17 h 32"/>
              <a:gd name="T62" fmla="*/ 11 w 37"/>
              <a:gd name="T63" fmla="*/ 14 h 32"/>
              <a:gd name="T64" fmla="*/ 15 w 37"/>
              <a:gd name="T65" fmla="*/ 11 h 32"/>
              <a:gd name="T66" fmla="*/ 16 w 37"/>
              <a:gd name="T67" fmla="*/ 11 h 32"/>
              <a:gd name="T68" fmla="*/ 18 w 37"/>
              <a:gd name="T69" fmla="*/ 9 h 32"/>
              <a:gd name="T70" fmla="*/ 15 w 37"/>
              <a:gd name="T71" fmla="*/ 8 h 32"/>
              <a:gd name="T72" fmla="*/ 21 w 37"/>
              <a:gd name="T73" fmla="*/ 27 h 32"/>
              <a:gd name="T74" fmla="*/ 23 w 37"/>
              <a:gd name="T75" fmla="*/ 30 h 32"/>
              <a:gd name="T76" fmla="*/ 26 w 37"/>
              <a:gd name="T77" fmla="*/ 27 h 32"/>
              <a:gd name="T78" fmla="*/ 24 w 37"/>
              <a:gd name="T79" fmla="*/ 25 h 32"/>
              <a:gd name="T80" fmla="*/ 29 w 37"/>
              <a:gd name="T81" fmla="*/ 14 h 32"/>
              <a:gd name="T82" fmla="*/ 28 w 37"/>
              <a:gd name="T83" fmla="*/ 11 h 32"/>
              <a:gd name="T84" fmla="*/ 25 w 37"/>
              <a:gd name="T85" fmla="*/ 12 h 32"/>
              <a:gd name="T86" fmla="*/ 25 w 37"/>
              <a:gd name="T87" fmla="*/ 14 h 32"/>
              <a:gd name="T88" fmla="*/ 15 w 37"/>
              <a:gd name="T89" fmla="*/ 25 h 32"/>
              <a:gd name="T90" fmla="*/ 4 w 37"/>
              <a:gd name="T91" fmla="*/ 14 h 32"/>
              <a:gd name="T92" fmla="*/ 15 w 37"/>
              <a:gd name="T93" fmla="*/ 3 h 32"/>
              <a:gd name="T94" fmla="*/ 23 w 37"/>
              <a:gd name="T95" fmla="*/ 8 h 32"/>
              <a:gd name="T96" fmla="*/ 26 w 37"/>
              <a:gd name="T97" fmla="*/ 6 h 32"/>
              <a:gd name="T98" fmla="*/ 17 w 37"/>
              <a:gd name="T99" fmla="*/ 0 h 32"/>
              <a:gd name="T100" fmla="*/ 15 w 37"/>
              <a:gd name="T101" fmla="*/ 0 h 32"/>
              <a:gd name="T102" fmla="*/ 0 w 37"/>
              <a:gd name="T103" fmla="*/ 14 h 32"/>
              <a:gd name="T104" fmla="*/ 5 w 37"/>
              <a:gd name="T105" fmla="*/ 25 h 32"/>
              <a:gd name="T106" fmla="*/ 3 w 37"/>
              <a:gd name="T107" fmla="*/ 27 h 32"/>
              <a:gd name="T108" fmla="*/ 6 w 37"/>
              <a:gd name="T109" fmla="*/ 30 h 32"/>
              <a:gd name="T110" fmla="*/ 9 w 37"/>
              <a:gd name="T111" fmla="*/ 27 h 32"/>
              <a:gd name="T112" fmla="*/ 15 w 37"/>
              <a:gd name="T113" fmla="*/ 28 h 32"/>
              <a:gd name="T114" fmla="*/ 21 w 37"/>
              <a:gd name="T115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" h="32">
                <a:moveTo>
                  <a:pt x="29" y="7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18" y="14"/>
                  <a:pt x="15" y="15"/>
                </a:cubicBezTo>
                <a:cubicBezTo>
                  <a:pt x="15" y="15"/>
                  <a:pt x="15" y="15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7" y="12"/>
                  <a:pt x="19" y="11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4"/>
                </a:cubicBezTo>
                <a:cubicBezTo>
                  <a:pt x="8" y="18"/>
                  <a:pt x="11" y="21"/>
                  <a:pt x="15" y="21"/>
                </a:cubicBezTo>
                <a:cubicBezTo>
                  <a:pt x="18" y="21"/>
                  <a:pt x="20" y="18"/>
                  <a:pt x="21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6" y="17"/>
                  <a:pt x="15" y="17"/>
                </a:cubicBezTo>
                <a:cubicBezTo>
                  <a:pt x="13" y="17"/>
                  <a:pt x="11" y="16"/>
                  <a:pt x="11" y="14"/>
                </a:cubicBezTo>
                <a:cubicBezTo>
                  <a:pt x="11" y="12"/>
                  <a:pt x="13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8"/>
                  <a:pt x="16" y="8"/>
                  <a:pt x="15" y="8"/>
                </a:cubicBezTo>
                <a:close/>
                <a:moveTo>
                  <a:pt x="21" y="27"/>
                </a:moveTo>
                <a:cubicBezTo>
                  <a:pt x="21" y="28"/>
                  <a:pt x="22" y="29"/>
                  <a:pt x="23" y="30"/>
                </a:cubicBezTo>
                <a:cubicBezTo>
                  <a:pt x="25" y="32"/>
                  <a:pt x="28" y="29"/>
                  <a:pt x="26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27" y="22"/>
                  <a:pt x="29" y="18"/>
                  <a:pt x="29" y="14"/>
                </a:cubicBezTo>
                <a:cubicBezTo>
                  <a:pt x="29" y="13"/>
                  <a:pt x="29" y="12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3"/>
                  <a:pt x="25" y="14"/>
                  <a:pt x="25" y="14"/>
                </a:cubicBezTo>
                <a:cubicBezTo>
                  <a:pt x="25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ubicBezTo>
                  <a:pt x="18" y="3"/>
                  <a:pt x="21" y="5"/>
                  <a:pt x="23" y="8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3"/>
                  <a:pt x="21" y="1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9"/>
                  <a:pt x="4" y="32"/>
                  <a:pt x="6" y="30"/>
                </a:cubicBezTo>
                <a:cubicBezTo>
                  <a:pt x="7" y="29"/>
                  <a:pt x="8" y="28"/>
                  <a:pt x="9" y="27"/>
                </a:cubicBezTo>
                <a:cubicBezTo>
                  <a:pt x="10" y="28"/>
                  <a:pt x="12" y="28"/>
                  <a:pt x="15" y="28"/>
                </a:cubicBezTo>
                <a:cubicBezTo>
                  <a:pt x="17" y="28"/>
                  <a:pt x="19" y="28"/>
                  <a:pt x="21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4" name="Freeform 199"/>
          <p:cNvSpPr>
            <a:spLocks noEditPoints="1"/>
          </p:cNvSpPr>
          <p:nvPr/>
        </p:nvSpPr>
        <p:spPr bwMode="auto">
          <a:xfrm>
            <a:off x="2524625" y="1928863"/>
            <a:ext cx="307663" cy="260608"/>
          </a:xfrm>
          <a:custGeom>
            <a:avLst/>
            <a:gdLst>
              <a:gd name="T0" fmla="*/ 0 w 32"/>
              <a:gd name="T1" fmla="*/ 25 h 27"/>
              <a:gd name="T2" fmla="*/ 32 w 32"/>
              <a:gd name="T3" fmla="*/ 25 h 27"/>
              <a:gd name="T4" fmla="*/ 32 w 32"/>
              <a:gd name="T5" fmla="*/ 26 h 27"/>
              <a:gd name="T6" fmla="*/ 32 w 32"/>
              <a:gd name="T7" fmla="*/ 27 h 27"/>
              <a:gd name="T8" fmla="*/ 32 w 32"/>
              <a:gd name="T9" fmla="*/ 27 h 27"/>
              <a:gd name="T10" fmla="*/ 0 w 32"/>
              <a:gd name="T11" fmla="*/ 27 h 27"/>
              <a:gd name="T12" fmla="*/ 0 w 32"/>
              <a:gd name="T13" fmla="*/ 27 h 27"/>
              <a:gd name="T14" fmla="*/ 0 w 32"/>
              <a:gd name="T15" fmla="*/ 26 h 27"/>
              <a:gd name="T16" fmla="*/ 0 w 32"/>
              <a:gd name="T17" fmla="*/ 25 h 27"/>
              <a:gd name="T18" fmla="*/ 6 w 32"/>
              <a:gd name="T19" fmla="*/ 24 h 27"/>
              <a:gd name="T20" fmla="*/ 8 w 32"/>
              <a:gd name="T21" fmla="*/ 24 h 27"/>
              <a:gd name="T22" fmla="*/ 8 w 32"/>
              <a:gd name="T23" fmla="*/ 14 h 27"/>
              <a:gd name="T24" fmla="*/ 15 w 32"/>
              <a:gd name="T25" fmla="*/ 14 h 27"/>
              <a:gd name="T26" fmla="*/ 15 w 32"/>
              <a:gd name="T27" fmla="*/ 24 h 27"/>
              <a:gd name="T28" fmla="*/ 25 w 32"/>
              <a:gd name="T29" fmla="*/ 24 h 27"/>
              <a:gd name="T30" fmla="*/ 26 w 32"/>
              <a:gd name="T31" fmla="*/ 24 h 27"/>
              <a:gd name="T32" fmla="*/ 26 w 32"/>
              <a:gd name="T33" fmla="*/ 14 h 27"/>
              <a:gd name="T34" fmla="*/ 26 w 32"/>
              <a:gd name="T35" fmla="*/ 14 h 27"/>
              <a:gd name="T36" fmla="*/ 17 w 32"/>
              <a:gd name="T37" fmla="*/ 6 h 27"/>
              <a:gd name="T38" fmla="*/ 16 w 32"/>
              <a:gd name="T39" fmla="*/ 5 h 27"/>
              <a:gd name="T40" fmla="*/ 16 w 32"/>
              <a:gd name="T41" fmla="*/ 5 h 27"/>
              <a:gd name="T42" fmla="*/ 15 w 32"/>
              <a:gd name="T43" fmla="*/ 6 h 27"/>
              <a:gd name="T44" fmla="*/ 5 w 32"/>
              <a:gd name="T45" fmla="*/ 14 h 27"/>
              <a:gd name="T46" fmla="*/ 5 w 32"/>
              <a:gd name="T47" fmla="*/ 14 h 27"/>
              <a:gd name="T48" fmla="*/ 5 w 32"/>
              <a:gd name="T49" fmla="*/ 24 h 27"/>
              <a:gd name="T50" fmla="*/ 6 w 32"/>
              <a:gd name="T51" fmla="*/ 24 h 27"/>
              <a:gd name="T52" fmla="*/ 17 w 32"/>
              <a:gd name="T53" fmla="*/ 14 h 27"/>
              <a:gd name="T54" fmla="*/ 24 w 32"/>
              <a:gd name="T55" fmla="*/ 14 h 27"/>
              <a:gd name="T56" fmla="*/ 24 w 32"/>
              <a:gd name="T57" fmla="*/ 20 h 27"/>
              <a:gd name="T58" fmla="*/ 17 w 32"/>
              <a:gd name="T59" fmla="*/ 20 h 27"/>
              <a:gd name="T60" fmla="*/ 17 w 32"/>
              <a:gd name="T61" fmla="*/ 14 h 27"/>
              <a:gd name="T62" fmla="*/ 28 w 32"/>
              <a:gd name="T63" fmla="*/ 14 h 27"/>
              <a:gd name="T64" fmla="*/ 18 w 32"/>
              <a:gd name="T65" fmla="*/ 5 h 27"/>
              <a:gd name="T66" fmla="*/ 16 w 32"/>
              <a:gd name="T67" fmla="*/ 4 h 27"/>
              <a:gd name="T68" fmla="*/ 16 w 32"/>
              <a:gd name="T69" fmla="*/ 4 h 27"/>
              <a:gd name="T70" fmla="*/ 14 w 32"/>
              <a:gd name="T71" fmla="*/ 5 h 27"/>
              <a:gd name="T72" fmla="*/ 4 w 32"/>
              <a:gd name="T73" fmla="*/ 14 h 27"/>
              <a:gd name="T74" fmla="*/ 3 w 32"/>
              <a:gd name="T75" fmla="*/ 14 h 27"/>
              <a:gd name="T76" fmla="*/ 2 w 32"/>
              <a:gd name="T77" fmla="*/ 14 h 27"/>
              <a:gd name="T78" fmla="*/ 2 w 32"/>
              <a:gd name="T79" fmla="*/ 12 h 27"/>
              <a:gd name="T80" fmla="*/ 3 w 32"/>
              <a:gd name="T81" fmla="*/ 11 h 27"/>
              <a:gd name="T82" fmla="*/ 15 w 32"/>
              <a:gd name="T83" fmla="*/ 1 h 27"/>
              <a:gd name="T84" fmla="*/ 17 w 32"/>
              <a:gd name="T85" fmla="*/ 1 h 27"/>
              <a:gd name="T86" fmla="*/ 29 w 32"/>
              <a:gd name="T87" fmla="*/ 11 h 27"/>
              <a:gd name="T88" fmla="*/ 30 w 32"/>
              <a:gd name="T89" fmla="*/ 12 h 27"/>
              <a:gd name="T90" fmla="*/ 30 w 32"/>
              <a:gd name="T91" fmla="*/ 14 h 27"/>
              <a:gd name="T92" fmla="*/ 29 w 32"/>
              <a:gd name="T93" fmla="*/ 14 h 27"/>
              <a:gd name="T94" fmla="*/ 28 w 32"/>
              <a:gd name="T95" fmla="*/ 1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7">
                <a:moveTo>
                  <a:pt x="0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6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21"/>
                  <a:pt x="8" y="18"/>
                  <a:pt x="8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8"/>
                  <a:pt x="15" y="21"/>
                  <a:pt x="1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1"/>
                  <a:pt x="26" y="17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7"/>
                  <a:pt x="5" y="21"/>
                  <a:pt x="5" y="24"/>
                </a:cubicBezTo>
                <a:cubicBezTo>
                  <a:pt x="5" y="24"/>
                  <a:pt x="6" y="24"/>
                  <a:pt x="6" y="24"/>
                </a:cubicBezTo>
                <a:close/>
                <a:moveTo>
                  <a:pt x="17" y="14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20"/>
                  <a:pt x="24" y="20"/>
                  <a:pt x="24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28" y="14"/>
                </a:moveTo>
                <a:cubicBezTo>
                  <a:pt x="18" y="5"/>
                  <a:pt x="18" y="5"/>
                  <a:pt x="18" y="5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4" y="5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3" y="12"/>
                  <a:pt x="3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7" y="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30" y="12"/>
                  <a:pt x="30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29" y="14"/>
                  <a:pt x="29" y="14"/>
                  <a:pt x="29" y="14"/>
                </a:cubicBezTo>
                <a:lnTo>
                  <a:pt x="28" y="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5" name="Freeform 200"/>
          <p:cNvSpPr>
            <a:spLocks noEditPoints="1"/>
          </p:cNvSpPr>
          <p:nvPr/>
        </p:nvSpPr>
        <p:spPr bwMode="auto">
          <a:xfrm>
            <a:off x="1900251" y="1843804"/>
            <a:ext cx="278706" cy="345668"/>
          </a:xfrm>
          <a:custGeom>
            <a:avLst/>
            <a:gdLst>
              <a:gd name="T0" fmla="*/ 9 w 29"/>
              <a:gd name="T1" fmla="*/ 30 h 36"/>
              <a:gd name="T2" fmla="*/ 9 w 29"/>
              <a:gd name="T3" fmla="*/ 27 h 36"/>
              <a:gd name="T4" fmla="*/ 8 w 29"/>
              <a:gd name="T5" fmla="*/ 24 h 36"/>
              <a:gd name="T6" fmla="*/ 8 w 29"/>
              <a:gd name="T7" fmla="*/ 22 h 36"/>
              <a:gd name="T8" fmla="*/ 9 w 29"/>
              <a:gd name="T9" fmla="*/ 16 h 36"/>
              <a:gd name="T10" fmla="*/ 4 w 29"/>
              <a:gd name="T11" fmla="*/ 16 h 36"/>
              <a:gd name="T12" fmla="*/ 4 w 29"/>
              <a:gd name="T13" fmla="*/ 16 h 36"/>
              <a:gd name="T14" fmla="*/ 2 w 29"/>
              <a:gd name="T15" fmla="*/ 18 h 36"/>
              <a:gd name="T16" fmla="*/ 0 w 29"/>
              <a:gd name="T17" fmla="*/ 36 h 36"/>
              <a:gd name="T18" fmla="*/ 29 w 29"/>
              <a:gd name="T19" fmla="*/ 34 h 36"/>
              <a:gd name="T20" fmla="*/ 29 w 29"/>
              <a:gd name="T21" fmla="*/ 36 h 36"/>
              <a:gd name="T22" fmla="*/ 14 w 29"/>
              <a:gd name="T23" fmla="*/ 7 h 36"/>
              <a:gd name="T24" fmla="*/ 14 w 29"/>
              <a:gd name="T25" fmla="*/ 4 h 36"/>
              <a:gd name="T26" fmla="*/ 15 w 29"/>
              <a:gd name="T27" fmla="*/ 0 h 36"/>
              <a:gd name="T28" fmla="*/ 15 w 29"/>
              <a:gd name="T29" fmla="*/ 4 h 36"/>
              <a:gd name="T30" fmla="*/ 16 w 29"/>
              <a:gd name="T31" fmla="*/ 7 h 36"/>
              <a:gd name="T32" fmla="*/ 17 w 29"/>
              <a:gd name="T33" fmla="*/ 9 h 36"/>
              <a:gd name="T34" fmla="*/ 19 w 29"/>
              <a:gd name="T35" fmla="*/ 11 h 36"/>
              <a:gd name="T36" fmla="*/ 11 w 29"/>
              <a:gd name="T37" fmla="*/ 33 h 36"/>
              <a:gd name="T38" fmla="*/ 11 w 29"/>
              <a:gd name="T39" fmla="*/ 10 h 36"/>
              <a:gd name="T40" fmla="*/ 12 w 29"/>
              <a:gd name="T41" fmla="*/ 7 h 36"/>
              <a:gd name="T42" fmla="*/ 15 w 29"/>
              <a:gd name="T43" fmla="*/ 13 h 36"/>
              <a:gd name="T44" fmla="*/ 18 w 29"/>
              <a:gd name="T45" fmla="*/ 13 h 36"/>
              <a:gd name="T46" fmla="*/ 15 w 29"/>
              <a:gd name="T47" fmla="*/ 21 h 36"/>
              <a:gd name="T48" fmla="*/ 15 w 29"/>
              <a:gd name="T49" fmla="*/ 18 h 36"/>
              <a:gd name="T50" fmla="*/ 18 w 29"/>
              <a:gd name="T51" fmla="*/ 26 h 36"/>
              <a:gd name="T52" fmla="*/ 15 w 29"/>
              <a:gd name="T53" fmla="*/ 28 h 36"/>
              <a:gd name="T54" fmla="*/ 18 w 29"/>
              <a:gd name="T55" fmla="*/ 28 h 36"/>
              <a:gd name="T56" fmla="*/ 14 w 29"/>
              <a:gd name="T57" fmla="*/ 28 h 36"/>
              <a:gd name="T58" fmla="*/ 14 w 29"/>
              <a:gd name="T59" fmla="*/ 31 h 36"/>
              <a:gd name="T60" fmla="*/ 11 w 29"/>
              <a:gd name="T61" fmla="*/ 23 h 36"/>
              <a:gd name="T62" fmla="*/ 14 w 29"/>
              <a:gd name="T63" fmla="*/ 21 h 36"/>
              <a:gd name="T64" fmla="*/ 11 w 29"/>
              <a:gd name="T65" fmla="*/ 21 h 36"/>
              <a:gd name="T66" fmla="*/ 14 w 29"/>
              <a:gd name="T67" fmla="*/ 13 h 36"/>
              <a:gd name="T68" fmla="*/ 14 w 29"/>
              <a:gd name="T69" fmla="*/ 17 h 36"/>
              <a:gd name="T70" fmla="*/ 20 w 29"/>
              <a:gd name="T71" fmla="*/ 30 h 36"/>
              <a:gd name="T72" fmla="*/ 20 w 29"/>
              <a:gd name="T73" fmla="*/ 28 h 36"/>
              <a:gd name="T74" fmla="*/ 22 w 29"/>
              <a:gd name="T75" fmla="*/ 24 h 36"/>
              <a:gd name="T76" fmla="*/ 22 w 29"/>
              <a:gd name="T77" fmla="*/ 23 h 36"/>
              <a:gd name="T78" fmla="*/ 20 w 29"/>
              <a:gd name="T79" fmla="*/ 18 h 36"/>
              <a:gd name="T80" fmla="*/ 25 w 29"/>
              <a:gd name="T81" fmla="*/ 19 h 36"/>
              <a:gd name="T82" fmla="*/ 26 w 29"/>
              <a:gd name="T83" fmla="*/ 33 h 36"/>
              <a:gd name="T84" fmla="*/ 25 w 29"/>
              <a:gd name="T85" fmla="*/ 30 h 36"/>
              <a:gd name="T86" fmla="*/ 22 w 29"/>
              <a:gd name="T87" fmla="*/ 30 h 36"/>
              <a:gd name="T88" fmla="*/ 25 w 29"/>
              <a:gd name="T89" fmla="*/ 24 h 36"/>
              <a:gd name="T90" fmla="*/ 22 w 29"/>
              <a:gd name="T91" fmla="*/ 23 h 36"/>
              <a:gd name="T92" fmla="*/ 22 w 29"/>
              <a:gd name="T93" fmla="*/ 21 h 36"/>
              <a:gd name="T94" fmla="*/ 4 w 29"/>
              <a:gd name="T95" fmla="*/ 27 h 36"/>
              <a:gd name="T96" fmla="*/ 4 w 29"/>
              <a:gd name="T97" fmla="*/ 30 h 36"/>
              <a:gd name="T98" fmla="*/ 7 w 29"/>
              <a:gd name="T99" fmla="*/ 20 h 36"/>
              <a:gd name="T100" fmla="*/ 4 w 29"/>
              <a:gd name="T101" fmla="*/ 26 h 36"/>
              <a:gd name="T102" fmla="*/ 7 w 29"/>
              <a:gd name="T10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" h="36">
                <a:moveTo>
                  <a:pt x="3" y="33"/>
                </a:moveTo>
                <a:cubicBezTo>
                  <a:pt x="6" y="33"/>
                  <a:pt x="0" y="33"/>
                  <a:pt x="9" y="33"/>
                </a:cubicBezTo>
                <a:cubicBezTo>
                  <a:pt x="9" y="30"/>
                  <a:pt x="9" y="30"/>
                  <a:pt x="9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9" y="26"/>
                  <a:pt x="9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4"/>
                  <a:pt x="8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3"/>
                  <a:pt x="2" y="28"/>
                  <a:pt x="2" y="33"/>
                </a:cubicBezTo>
                <a:cubicBezTo>
                  <a:pt x="2" y="33"/>
                  <a:pt x="3" y="33"/>
                  <a:pt x="3" y="33"/>
                </a:cubicBezTo>
                <a:close/>
                <a:moveTo>
                  <a:pt x="0" y="36"/>
                </a:move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14" y="7"/>
                </a:move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9" y="11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1" y="33"/>
                  <a:pt x="13" y="33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13"/>
                </a:move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3"/>
                  <a:pt x="18" y="13"/>
                  <a:pt x="18" y="13"/>
                </a:cubicBezTo>
                <a:cubicBezTo>
                  <a:pt x="15" y="13"/>
                  <a:pt x="15" y="13"/>
                  <a:pt x="15" y="13"/>
                </a:cubicBezTo>
                <a:close/>
                <a:moveTo>
                  <a:pt x="15" y="18"/>
                </a:moveTo>
                <a:cubicBezTo>
                  <a:pt x="15" y="21"/>
                  <a:pt x="15" y="21"/>
                  <a:pt x="15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5" y="23"/>
                </a:moveTo>
                <a:cubicBezTo>
                  <a:pt x="15" y="26"/>
                  <a:pt x="15" y="26"/>
                  <a:pt x="15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3"/>
                  <a:pt x="18" y="23"/>
                  <a:pt x="18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15" y="28"/>
                </a:moveTo>
                <a:cubicBezTo>
                  <a:pt x="15" y="31"/>
                  <a:pt x="15" y="31"/>
                  <a:pt x="15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4" y="31"/>
                </a:move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1"/>
                  <a:pt x="11" y="31"/>
                  <a:pt x="11" y="31"/>
                </a:cubicBezTo>
                <a:cubicBezTo>
                  <a:pt x="14" y="31"/>
                  <a:pt x="14" y="31"/>
                  <a:pt x="14" y="31"/>
                </a:cubicBezTo>
                <a:close/>
                <a:moveTo>
                  <a:pt x="14" y="26"/>
                </a:moveTo>
                <a:cubicBezTo>
                  <a:pt x="14" y="23"/>
                  <a:pt x="14" y="23"/>
                  <a:pt x="14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6"/>
                  <a:pt x="14" y="26"/>
                  <a:pt x="14" y="26"/>
                </a:cubicBezTo>
                <a:close/>
                <a:moveTo>
                  <a:pt x="14" y="21"/>
                </a:moveTo>
                <a:cubicBezTo>
                  <a:pt x="14" y="18"/>
                  <a:pt x="14" y="18"/>
                  <a:pt x="14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4" y="21"/>
                  <a:pt x="14" y="21"/>
                  <a:pt x="14" y="21"/>
                </a:cubicBezTo>
                <a:close/>
                <a:moveTo>
                  <a:pt x="14" y="17"/>
                </a:moveTo>
                <a:cubicBezTo>
                  <a:pt x="14" y="13"/>
                  <a:pt x="14" y="13"/>
                  <a:pt x="1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26" y="33"/>
                </a:moveTo>
                <a:cubicBezTo>
                  <a:pt x="20" y="33"/>
                  <a:pt x="20" y="33"/>
                  <a:pt x="20" y="3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1"/>
                  <a:pt x="22" y="21"/>
                  <a:pt x="22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3" y="18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22" y="30"/>
                </a:moveTo>
                <a:cubicBezTo>
                  <a:pt x="25" y="30"/>
                  <a:pt x="25" y="30"/>
                  <a:pt x="25" y="30"/>
                </a:cubicBezTo>
                <a:cubicBezTo>
                  <a:pt x="25" y="28"/>
                  <a:pt x="25" y="28"/>
                  <a:pt x="25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lose/>
                <a:moveTo>
                  <a:pt x="22" y="27"/>
                </a:moveTo>
                <a:cubicBezTo>
                  <a:pt x="25" y="27"/>
                  <a:pt x="25" y="27"/>
                  <a:pt x="25" y="27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7"/>
                  <a:pt x="22" y="27"/>
                  <a:pt x="22" y="27"/>
                </a:cubicBezTo>
                <a:close/>
                <a:moveTo>
                  <a:pt x="22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4" y="30"/>
                </a:moveTo>
                <a:cubicBezTo>
                  <a:pt x="4" y="27"/>
                  <a:pt x="4" y="27"/>
                  <a:pt x="4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0"/>
                  <a:pt x="7" y="30"/>
                  <a:pt x="7" y="30"/>
                </a:cubicBezTo>
                <a:cubicBezTo>
                  <a:pt x="4" y="30"/>
                  <a:pt x="4" y="30"/>
                  <a:pt x="4" y="30"/>
                </a:cubicBezTo>
                <a:close/>
                <a:moveTo>
                  <a:pt x="4" y="22"/>
                </a:moveTo>
                <a:cubicBezTo>
                  <a:pt x="4" y="20"/>
                  <a:pt x="4" y="20"/>
                  <a:pt x="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4" y="26"/>
                </a:moveTo>
                <a:cubicBezTo>
                  <a:pt x="4" y="24"/>
                  <a:pt x="4" y="24"/>
                  <a:pt x="4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6"/>
                  <a:pt x="7" y="26"/>
                  <a:pt x="7" y="26"/>
                </a:cubicBezTo>
                <a:lnTo>
                  <a:pt x="4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6" name="Freeform 201"/>
          <p:cNvSpPr>
            <a:spLocks noEditPoints="1"/>
          </p:cNvSpPr>
          <p:nvPr/>
        </p:nvSpPr>
        <p:spPr bwMode="auto">
          <a:xfrm>
            <a:off x="3129091" y="1928863"/>
            <a:ext cx="307663" cy="260608"/>
          </a:xfrm>
          <a:custGeom>
            <a:avLst/>
            <a:gdLst>
              <a:gd name="T0" fmla="*/ 11 w 32"/>
              <a:gd name="T1" fmla="*/ 3 h 27"/>
              <a:gd name="T2" fmla="*/ 14 w 32"/>
              <a:gd name="T3" fmla="*/ 3 h 27"/>
              <a:gd name="T4" fmla="*/ 10 w 32"/>
              <a:gd name="T5" fmla="*/ 16 h 27"/>
              <a:gd name="T6" fmla="*/ 0 w 32"/>
              <a:gd name="T7" fmla="*/ 27 h 27"/>
              <a:gd name="T8" fmla="*/ 0 w 32"/>
              <a:gd name="T9" fmla="*/ 25 h 27"/>
              <a:gd name="T10" fmla="*/ 32 w 32"/>
              <a:gd name="T11" fmla="*/ 26 h 27"/>
              <a:gd name="T12" fmla="*/ 32 w 32"/>
              <a:gd name="T13" fmla="*/ 27 h 27"/>
              <a:gd name="T14" fmla="*/ 0 w 32"/>
              <a:gd name="T15" fmla="*/ 27 h 27"/>
              <a:gd name="T16" fmla="*/ 5 w 32"/>
              <a:gd name="T17" fmla="*/ 0 h 27"/>
              <a:gd name="T18" fmla="*/ 2 w 32"/>
              <a:gd name="T19" fmla="*/ 1 h 27"/>
              <a:gd name="T20" fmla="*/ 6 w 32"/>
              <a:gd name="T21" fmla="*/ 24 h 27"/>
              <a:gd name="T22" fmla="*/ 26 w 32"/>
              <a:gd name="T23" fmla="*/ 0 h 27"/>
              <a:gd name="T24" fmla="*/ 28 w 32"/>
              <a:gd name="T25" fmla="*/ 4 h 27"/>
              <a:gd name="T26" fmla="*/ 19 w 32"/>
              <a:gd name="T27" fmla="*/ 4 h 27"/>
              <a:gd name="T28" fmla="*/ 19 w 32"/>
              <a:gd name="T29" fmla="*/ 3 h 27"/>
              <a:gd name="T30" fmla="*/ 22 w 32"/>
              <a:gd name="T31" fmla="*/ 2 h 27"/>
              <a:gd name="T32" fmla="*/ 24 w 32"/>
              <a:gd name="T33" fmla="*/ 1 h 27"/>
              <a:gd name="T34" fmla="*/ 7 w 32"/>
              <a:gd name="T35" fmla="*/ 24 h 27"/>
              <a:gd name="T36" fmla="*/ 31 w 32"/>
              <a:gd name="T37" fmla="*/ 16 h 27"/>
              <a:gd name="T38" fmla="*/ 23 w 32"/>
              <a:gd name="T39" fmla="*/ 17 h 27"/>
              <a:gd name="T40" fmla="*/ 15 w 32"/>
              <a:gd name="T41" fmla="*/ 17 h 27"/>
              <a:gd name="T42" fmla="*/ 7 w 32"/>
              <a:gd name="T43" fmla="*/ 17 h 27"/>
              <a:gd name="T44" fmla="*/ 7 w 32"/>
              <a:gd name="T45" fmla="*/ 24 h 27"/>
              <a:gd name="T46" fmla="*/ 24 w 32"/>
              <a:gd name="T47" fmla="*/ 19 h 27"/>
              <a:gd name="T48" fmla="*/ 29 w 32"/>
              <a:gd name="T49" fmla="*/ 21 h 27"/>
              <a:gd name="T50" fmla="*/ 9 w 32"/>
              <a:gd name="T51" fmla="*/ 21 h 27"/>
              <a:gd name="T52" fmla="*/ 14 w 32"/>
              <a:gd name="T53" fmla="*/ 19 h 27"/>
              <a:gd name="T54" fmla="*/ 9 w 32"/>
              <a:gd name="T55" fmla="*/ 21 h 27"/>
              <a:gd name="T56" fmla="*/ 17 w 32"/>
              <a:gd name="T57" fmla="*/ 19 h 27"/>
              <a:gd name="T58" fmla="*/ 22 w 32"/>
              <a:gd name="T59" fmla="*/ 21 h 27"/>
              <a:gd name="T60" fmla="*/ 18 w 32"/>
              <a:gd name="T61" fmla="*/ 6 h 27"/>
              <a:gd name="T62" fmla="*/ 21 w 32"/>
              <a:gd name="T63" fmla="*/ 5 h 27"/>
              <a:gd name="T64" fmla="*/ 22 w 32"/>
              <a:gd name="T65" fmla="*/ 15 h 27"/>
              <a:gd name="T66" fmla="*/ 17 w 32"/>
              <a:gd name="T67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" h="27">
                <a:moveTo>
                  <a:pt x="10" y="3"/>
                </a:moveTo>
                <a:cubicBezTo>
                  <a:pt x="10" y="3"/>
                  <a:pt x="10" y="3"/>
                  <a:pt x="11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7"/>
                  <a:pt x="14" y="11"/>
                  <a:pt x="14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7"/>
                  <a:pt x="10" y="3"/>
                </a:cubicBezTo>
                <a:close/>
                <a:moveTo>
                  <a:pt x="0" y="27"/>
                </a:move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5" y="1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1"/>
                </a:cubicBezTo>
                <a:cubicBezTo>
                  <a:pt x="1" y="9"/>
                  <a:pt x="1" y="17"/>
                  <a:pt x="0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17"/>
                  <a:pt x="6" y="9"/>
                  <a:pt x="5" y="1"/>
                </a:cubicBezTo>
                <a:close/>
                <a:moveTo>
                  <a:pt x="26" y="0"/>
                </a:moveTo>
                <a:cubicBezTo>
                  <a:pt x="27" y="0"/>
                  <a:pt x="28" y="1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3"/>
                </a:cubicBezTo>
                <a:cubicBezTo>
                  <a:pt x="19" y="2"/>
                  <a:pt x="20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3" y="1"/>
                  <a:pt x="23" y="1"/>
                </a:cubicBezTo>
                <a:cubicBezTo>
                  <a:pt x="23" y="1"/>
                  <a:pt x="23" y="1"/>
                  <a:pt x="24" y="1"/>
                </a:cubicBezTo>
                <a:cubicBezTo>
                  <a:pt x="24" y="1"/>
                  <a:pt x="25" y="0"/>
                  <a:pt x="26" y="0"/>
                </a:cubicBezTo>
                <a:close/>
                <a:moveTo>
                  <a:pt x="7" y="24"/>
                </a:moveTo>
                <a:cubicBezTo>
                  <a:pt x="15" y="24"/>
                  <a:pt x="23" y="24"/>
                  <a:pt x="31" y="24"/>
                </a:cubicBezTo>
                <a:cubicBezTo>
                  <a:pt x="31" y="22"/>
                  <a:pt x="31" y="19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20"/>
                  <a:pt x="7" y="22"/>
                  <a:pt x="7" y="24"/>
                </a:cubicBezTo>
                <a:close/>
                <a:moveTo>
                  <a:pt x="24" y="21"/>
                </a:moveTo>
                <a:cubicBezTo>
                  <a:pt x="24" y="19"/>
                  <a:pt x="24" y="19"/>
                  <a:pt x="24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1"/>
                  <a:pt x="29" y="21"/>
                  <a:pt x="29" y="21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9" y="21"/>
                </a:moveTo>
                <a:cubicBezTo>
                  <a:pt x="9" y="19"/>
                  <a:pt x="9" y="19"/>
                  <a:pt x="9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17" y="21"/>
                </a:moveTo>
                <a:cubicBezTo>
                  <a:pt x="17" y="19"/>
                  <a:pt x="17" y="19"/>
                  <a:pt x="17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1"/>
                  <a:pt x="22" y="21"/>
                  <a:pt x="22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6"/>
                </a:moveTo>
                <a:cubicBezTo>
                  <a:pt x="18" y="5"/>
                  <a:pt x="18" y="5"/>
                  <a:pt x="18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2" y="6"/>
                </a:cubicBezTo>
                <a:cubicBezTo>
                  <a:pt x="22" y="9"/>
                  <a:pt x="22" y="12"/>
                  <a:pt x="22" y="15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8" y="12"/>
                  <a:pt x="18" y="8"/>
                  <a:pt x="18" y="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7" name="Freeform 202"/>
          <p:cNvSpPr>
            <a:spLocks/>
          </p:cNvSpPr>
          <p:nvPr/>
        </p:nvSpPr>
        <p:spPr bwMode="auto">
          <a:xfrm>
            <a:off x="6258199" y="1919815"/>
            <a:ext cx="258799" cy="229843"/>
          </a:xfrm>
          <a:custGeom>
            <a:avLst/>
            <a:gdLst>
              <a:gd name="T0" fmla="*/ 13 w 27"/>
              <a:gd name="T1" fmla="*/ 24 h 24"/>
              <a:gd name="T2" fmla="*/ 11 w 27"/>
              <a:gd name="T3" fmla="*/ 24 h 24"/>
              <a:gd name="T4" fmla="*/ 11 w 27"/>
              <a:gd name="T5" fmla="*/ 22 h 24"/>
              <a:gd name="T6" fmla="*/ 23 w 27"/>
              <a:gd name="T7" fmla="*/ 10 h 24"/>
              <a:gd name="T8" fmla="*/ 23 w 27"/>
              <a:gd name="T9" fmla="*/ 10 h 24"/>
              <a:gd name="T10" fmla="*/ 24 w 27"/>
              <a:gd name="T11" fmla="*/ 7 h 24"/>
              <a:gd name="T12" fmla="*/ 23 w 27"/>
              <a:gd name="T13" fmla="*/ 4 h 24"/>
              <a:gd name="T14" fmla="*/ 20 w 27"/>
              <a:gd name="T15" fmla="*/ 2 h 24"/>
              <a:gd name="T16" fmla="*/ 16 w 27"/>
              <a:gd name="T17" fmla="*/ 4 h 24"/>
              <a:gd name="T18" fmla="*/ 3 w 27"/>
              <a:gd name="T19" fmla="*/ 17 h 24"/>
              <a:gd name="T20" fmla="*/ 3 w 27"/>
              <a:gd name="T21" fmla="*/ 18 h 24"/>
              <a:gd name="T22" fmla="*/ 3 w 27"/>
              <a:gd name="T23" fmla="*/ 20 h 24"/>
              <a:gd name="T24" fmla="*/ 5 w 27"/>
              <a:gd name="T25" fmla="*/ 21 h 24"/>
              <a:gd name="T26" fmla="*/ 5 w 27"/>
              <a:gd name="T27" fmla="*/ 21 h 24"/>
              <a:gd name="T28" fmla="*/ 5 w 27"/>
              <a:gd name="T29" fmla="*/ 21 h 24"/>
              <a:gd name="T30" fmla="*/ 6 w 27"/>
              <a:gd name="T31" fmla="*/ 22 h 24"/>
              <a:gd name="T32" fmla="*/ 8 w 27"/>
              <a:gd name="T33" fmla="*/ 21 h 24"/>
              <a:gd name="T34" fmla="*/ 8 w 27"/>
              <a:gd name="T35" fmla="*/ 21 h 24"/>
              <a:gd name="T36" fmla="*/ 8 w 27"/>
              <a:gd name="T37" fmla="*/ 21 h 24"/>
              <a:gd name="T38" fmla="*/ 13 w 27"/>
              <a:gd name="T39" fmla="*/ 16 h 24"/>
              <a:gd name="T40" fmla="*/ 19 w 27"/>
              <a:gd name="T41" fmla="*/ 10 h 24"/>
              <a:gd name="T42" fmla="*/ 19 w 27"/>
              <a:gd name="T43" fmla="*/ 10 h 24"/>
              <a:gd name="T44" fmla="*/ 19 w 27"/>
              <a:gd name="T45" fmla="*/ 9 h 24"/>
              <a:gd name="T46" fmla="*/ 19 w 27"/>
              <a:gd name="T47" fmla="*/ 8 h 24"/>
              <a:gd name="T48" fmla="*/ 19 w 27"/>
              <a:gd name="T49" fmla="*/ 8 h 24"/>
              <a:gd name="T50" fmla="*/ 18 w 27"/>
              <a:gd name="T51" fmla="*/ 7 h 24"/>
              <a:gd name="T52" fmla="*/ 17 w 27"/>
              <a:gd name="T53" fmla="*/ 8 h 24"/>
              <a:gd name="T54" fmla="*/ 7 w 27"/>
              <a:gd name="T55" fmla="*/ 18 h 24"/>
              <a:gd name="T56" fmla="*/ 5 w 27"/>
              <a:gd name="T57" fmla="*/ 18 h 24"/>
              <a:gd name="T58" fmla="*/ 5 w 27"/>
              <a:gd name="T59" fmla="*/ 16 h 24"/>
              <a:gd name="T60" fmla="*/ 15 w 27"/>
              <a:gd name="T61" fmla="*/ 6 h 24"/>
              <a:gd name="T62" fmla="*/ 18 w 27"/>
              <a:gd name="T63" fmla="*/ 5 h 24"/>
              <a:gd name="T64" fmla="*/ 21 w 27"/>
              <a:gd name="T65" fmla="*/ 6 h 24"/>
              <a:gd name="T66" fmla="*/ 21 w 27"/>
              <a:gd name="T67" fmla="*/ 6 h 24"/>
              <a:gd name="T68" fmla="*/ 22 w 27"/>
              <a:gd name="T69" fmla="*/ 9 h 24"/>
              <a:gd name="T70" fmla="*/ 21 w 27"/>
              <a:gd name="T71" fmla="*/ 12 h 24"/>
              <a:gd name="T72" fmla="*/ 21 w 27"/>
              <a:gd name="T73" fmla="*/ 12 h 24"/>
              <a:gd name="T74" fmla="*/ 15 w 27"/>
              <a:gd name="T75" fmla="*/ 17 h 24"/>
              <a:gd name="T76" fmla="*/ 9 w 27"/>
              <a:gd name="T77" fmla="*/ 23 h 24"/>
              <a:gd name="T78" fmla="*/ 9 w 27"/>
              <a:gd name="T79" fmla="*/ 23 h 24"/>
              <a:gd name="T80" fmla="*/ 9 w 27"/>
              <a:gd name="T81" fmla="*/ 23 h 24"/>
              <a:gd name="T82" fmla="*/ 6 w 27"/>
              <a:gd name="T83" fmla="*/ 24 h 24"/>
              <a:gd name="T84" fmla="*/ 3 w 27"/>
              <a:gd name="T85" fmla="*/ 23 h 24"/>
              <a:gd name="T86" fmla="*/ 3 w 27"/>
              <a:gd name="T87" fmla="*/ 23 h 24"/>
              <a:gd name="T88" fmla="*/ 3 w 27"/>
              <a:gd name="T89" fmla="*/ 23 h 24"/>
              <a:gd name="T90" fmla="*/ 1 w 27"/>
              <a:gd name="T91" fmla="*/ 22 h 24"/>
              <a:gd name="T92" fmla="*/ 0 w 27"/>
              <a:gd name="T93" fmla="*/ 18 h 24"/>
              <a:gd name="T94" fmla="*/ 1 w 27"/>
              <a:gd name="T95" fmla="*/ 15 h 24"/>
              <a:gd name="T96" fmla="*/ 15 w 27"/>
              <a:gd name="T97" fmla="*/ 2 h 24"/>
              <a:gd name="T98" fmla="*/ 20 w 27"/>
              <a:gd name="T99" fmla="*/ 0 h 24"/>
              <a:gd name="T100" fmla="*/ 25 w 27"/>
              <a:gd name="T101" fmla="*/ 2 h 24"/>
              <a:gd name="T102" fmla="*/ 27 w 27"/>
              <a:gd name="T103" fmla="*/ 7 h 24"/>
              <a:gd name="T104" fmla="*/ 25 w 27"/>
              <a:gd name="T105" fmla="*/ 12 h 24"/>
              <a:gd name="T106" fmla="*/ 25 w 27"/>
              <a:gd name="T107" fmla="*/ 12 h 24"/>
              <a:gd name="T108" fmla="*/ 13 w 27"/>
              <a:gd name="T10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" h="24">
                <a:moveTo>
                  <a:pt x="13" y="24"/>
                </a:moveTo>
                <a:cubicBezTo>
                  <a:pt x="12" y="24"/>
                  <a:pt x="11" y="24"/>
                  <a:pt x="11" y="24"/>
                </a:cubicBezTo>
                <a:cubicBezTo>
                  <a:pt x="11" y="23"/>
                  <a:pt x="11" y="23"/>
                  <a:pt x="11" y="2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9"/>
                  <a:pt x="24" y="8"/>
                  <a:pt x="24" y="7"/>
                </a:cubicBezTo>
                <a:cubicBezTo>
                  <a:pt x="24" y="6"/>
                  <a:pt x="24" y="5"/>
                  <a:pt x="23" y="4"/>
                </a:cubicBezTo>
                <a:cubicBezTo>
                  <a:pt x="22" y="3"/>
                  <a:pt x="21" y="2"/>
                  <a:pt x="20" y="2"/>
                </a:cubicBezTo>
                <a:cubicBezTo>
                  <a:pt x="19" y="2"/>
                  <a:pt x="17" y="3"/>
                  <a:pt x="16" y="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8"/>
                  <a:pt x="3" y="18"/>
                </a:cubicBezTo>
                <a:cubicBezTo>
                  <a:pt x="3" y="19"/>
                  <a:pt x="3" y="20"/>
                  <a:pt x="3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6" y="22"/>
                  <a:pt x="6" y="22"/>
                </a:cubicBezTo>
                <a:cubicBezTo>
                  <a:pt x="7" y="22"/>
                  <a:pt x="7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4" y="17"/>
                  <a:pt x="4" y="17"/>
                  <a:pt x="5" y="16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2" y="7"/>
                  <a:pt x="22" y="8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5" y="17"/>
                  <a:pt x="15" y="17"/>
                  <a:pt x="15" y="17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4"/>
                  <a:pt x="7" y="24"/>
                  <a:pt x="6" y="24"/>
                </a:cubicBezTo>
                <a:cubicBezTo>
                  <a:pt x="5" y="24"/>
                  <a:pt x="4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7"/>
                  <a:pt x="1" y="16"/>
                  <a:pt x="1" y="15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8" y="0"/>
                  <a:pt x="20" y="0"/>
                </a:cubicBezTo>
                <a:cubicBezTo>
                  <a:pt x="22" y="0"/>
                  <a:pt x="23" y="1"/>
                  <a:pt x="25" y="2"/>
                </a:cubicBezTo>
                <a:cubicBezTo>
                  <a:pt x="26" y="3"/>
                  <a:pt x="27" y="5"/>
                  <a:pt x="27" y="7"/>
                </a:cubicBezTo>
                <a:cubicBezTo>
                  <a:pt x="27" y="9"/>
                  <a:pt x="26" y="11"/>
                  <a:pt x="25" y="12"/>
                </a:cubicBezTo>
                <a:cubicBezTo>
                  <a:pt x="25" y="12"/>
                  <a:pt x="25" y="12"/>
                  <a:pt x="25" y="12"/>
                </a:cubicBezTo>
                <a:lnTo>
                  <a:pt x="13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8" name="Freeform 203"/>
          <p:cNvSpPr>
            <a:spLocks noEditPoints="1"/>
          </p:cNvSpPr>
          <p:nvPr/>
        </p:nvSpPr>
        <p:spPr bwMode="auto">
          <a:xfrm>
            <a:off x="8118652" y="1881809"/>
            <a:ext cx="249750" cy="316712"/>
          </a:xfrm>
          <a:custGeom>
            <a:avLst/>
            <a:gdLst>
              <a:gd name="T0" fmla="*/ 19 w 26"/>
              <a:gd name="T1" fmla="*/ 28 h 33"/>
              <a:gd name="T2" fmla="*/ 19 w 26"/>
              <a:gd name="T3" fmla="*/ 31 h 33"/>
              <a:gd name="T4" fmla="*/ 3 w 26"/>
              <a:gd name="T5" fmla="*/ 31 h 33"/>
              <a:gd name="T6" fmla="*/ 2 w 26"/>
              <a:gd name="T7" fmla="*/ 7 h 33"/>
              <a:gd name="T8" fmla="*/ 5 w 26"/>
              <a:gd name="T9" fmla="*/ 7 h 33"/>
              <a:gd name="T10" fmla="*/ 5 w 26"/>
              <a:gd name="T11" fmla="*/ 26 h 33"/>
              <a:gd name="T12" fmla="*/ 10 w 26"/>
              <a:gd name="T13" fmla="*/ 9 h 33"/>
              <a:gd name="T14" fmla="*/ 9 w 26"/>
              <a:gd name="T15" fmla="*/ 10 h 33"/>
              <a:gd name="T16" fmla="*/ 22 w 26"/>
              <a:gd name="T17" fmla="*/ 11 h 33"/>
              <a:gd name="T18" fmla="*/ 23 w 26"/>
              <a:gd name="T19" fmla="*/ 10 h 33"/>
              <a:gd name="T20" fmla="*/ 10 w 26"/>
              <a:gd name="T21" fmla="*/ 9 h 33"/>
              <a:gd name="T22" fmla="*/ 9 w 26"/>
              <a:gd name="T23" fmla="*/ 17 h 33"/>
              <a:gd name="T24" fmla="*/ 10 w 26"/>
              <a:gd name="T25" fmla="*/ 18 h 33"/>
              <a:gd name="T26" fmla="*/ 23 w 26"/>
              <a:gd name="T27" fmla="*/ 17 h 33"/>
              <a:gd name="T28" fmla="*/ 22 w 26"/>
              <a:gd name="T29" fmla="*/ 17 h 33"/>
              <a:gd name="T30" fmla="*/ 21 w 26"/>
              <a:gd name="T31" fmla="*/ 19 h 33"/>
              <a:gd name="T32" fmla="*/ 19 w 26"/>
              <a:gd name="T33" fmla="*/ 19 h 33"/>
              <a:gd name="T34" fmla="*/ 18 w 26"/>
              <a:gd name="T35" fmla="*/ 21 h 33"/>
              <a:gd name="T36" fmla="*/ 19 w 26"/>
              <a:gd name="T37" fmla="*/ 23 h 33"/>
              <a:gd name="T38" fmla="*/ 21 w 26"/>
              <a:gd name="T39" fmla="*/ 24 h 33"/>
              <a:gd name="T40" fmla="*/ 22 w 26"/>
              <a:gd name="T41" fmla="*/ 23 h 33"/>
              <a:gd name="T42" fmla="*/ 23 w 26"/>
              <a:gd name="T43" fmla="*/ 21 h 33"/>
              <a:gd name="T44" fmla="*/ 22 w 26"/>
              <a:gd name="T45" fmla="*/ 19 h 33"/>
              <a:gd name="T46" fmla="*/ 21 w 26"/>
              <a:gd name="T47" fmla="*/ 19 h 33"/>
              <a:gd name="T48" fmla="*/ 21 w 26"/>
              <a:gd name="T49" fmla="*/ 20 h 33"/>
              <a:gd name="T50" fmla="*/ 19 w 26"/>
              <a:gd name="T51" fmla="*/ 20 h 33"/>
              <a:gd name="T52" fmla="*/ 19 w 26"/>
              <a:gd name="T53" fmla="*/ 22 h 33"/>
              <a:gd name="T54" fmla="*/ 21 w 26"/>
              <a:gd name="T55" fmla="*/ 23 h 33"/>
              <a:gd name="T56" fmla="*/ 22 w 26"/>
              <a:gd name="T57" fmla="*/ 22 h 33"/>
              <a:gd name="T58" fmla="*/ 22 w 26"/>
              <a:gd name="T59" fmla="*/ 20 h 33"/>
              <a:gd name="T60" fmla="*/ 21 w 26"/>
              <a:gd name="T61" fmla="*/ 20 h 33"/>
              <a:gd name="T62" fmla="*/ 21 w 26"/>
              <a:gd name="T63" fmla="*/ 22 h 33"/>
              <a:gd name="T64" fmla="*/ 21 w 26"/>
              <a:gd name="T65" fmla="*/ 20 h 33"/>
              <a:gd name="T66" fmla="*/ 9 w 26"/>
              <a:gd name="T67" fmla="*/ 14 h 33"/>
              <a:gd name="T68" fmla="*/ 10 w 26"/>
              <a:gd name="T69" fmla="*/ 14 h 33"/>
              <a:gd name="T70" fmla="*/ 23 w 26"/>
              <a:gd name="T71" fmla="*/ 14 h 33"/>
              <a:gd name="T72" fmla="*/ 22 w 26"/>
              <a:gd name="T73" fmla="*/ 13 h 33"/>
              <a:gd name="T74" fmla="*/ 25 w 26"/>
              <a:gd name="T75" fmla="*/ 28 h 33"/>
              <a:gd name="T76" fmla="*/ 26 w 26"/>
              <a:gd name="T77" fmla="*/ 26 h 33"/>
              <a:gd name="T78" fmla="*/ 19 w 26"/>
              <a:gd name="T79" fmla="*/ 0 h 33"/>
              <a:gd name="T80" fmla="*/ 5 w 26"/>
              <a:gd name="T81" fmla="*/ 1 h 33"/>
              <a:gd name="T82" fmla="*/ 2 w 26"/>
              <a:gd name="T83" fmla="*/ 4 h 33"/>
              <a:gd name="T84" fmla="*/ 0 w 26"/>
              <a:gd name="T85" fmla="*/ 31 h 33"/>
              <a:gd name="T86" fmla="*/ 20 w 26"/>
              <a:gd name="T87" fmla="*/ 33 h 33"/>
              <a:gd name="T88" fmla="*/ 21 w 26"/>
              <a:gd name="T89" fmla="*/ 31 h 33"/>
              <a:gd name="T90" fmla="*/ 25 w 26"/>
              <a:gd name="T91" fmla="*/ 28 h 33"/>
              <a:gd name="T92" fmla="*/ 18 w 26"/>
              <a:gd name="T93" fmla="*/ 2 h 33"/>
              <a:gd name="T94" fmla="*/ 8 w 26"/>
              <a:gd name="T95" fmla="*/ 2 h 33"/>
              <a:gd name="T96" fmla="*/ 7 w 26"/>
              <a:gd name="T97" fmla="*/ 25 h 33"/>
              <a:gd name="T98" fmla="*/ 8 w 26"/>
              <a:gd name="T99" fmla="*/ 26 h 33"/>
              <a:gd name="T100" fmla="*/ 24 w 26"/>
              <a:gd name="T101" fmla="*/ 26 h 33"/>
              <a:gd name="T102" fmla="*/ 24 w 26"/>
              <a:gd name="T103" fmla="*/ 8 h 33"/>
              <a:gd name="T104" fmla="*/ 18 w 26"/>
              <a:gd name="T105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33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0"/>
                  <a:pt x="2" y="30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0" y="9"/>
                </a:move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1"/>
                  <a:pt x="10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9"/>
                  <a:pt x="22" y="9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10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10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2" y="17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21" y="19"/>
                </a:moveTo>
                <a:cubicBezTo>
                  <a:pt x="20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20"/>
                  <a:pt x="18" y="21"/>
                  <a:pt x="18" y="21"/>
                </a:cubicBezTo>
                <a:cubicBezTo>
                  <a:pt x="18" y="22"/>
                  <a:pt x="18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4"/>
                  <a:pt x="21" y="24"/>
                </a:cubicBezTo>
                <a:cubicBezTo>
                  <a:pt x="21" y="24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2"/>
                  <a:pt x="23" y="21"/>
                </a:cubicBezTo>
                <a:cubicBezTo>
                  <a:pt x="23" y="21"/>
                  <a:pt x="23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19"/>
                </a:cubicBezTo>
                <a:close/>
                <a:moveTo>
                  <a:pt x="22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1"/>
                  <a:pt x="19" y="21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3"/>
                  <a:pt x="20" y="23"/>
                  <a:pt x="21" y="23"/>
                </a:cubicBezTo>
                <a:cubicBezTo>
                  <a:pt x="21" y="23"/>
                  <a:pt x="21" y="23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1"/>
                </a:cubicBezTo>
                <a:cubicBezTo>
                  <a:pt x="22" y="21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lose/>
                <a:moveTo>
                  <a:pt x="21" y="20"/>
                </a:moveTo>
                <a:cubicBezTo>
                  <a:pt x="21" y="20"/>
                  <a:pt x="22" y="21"/>
                  <a:pt x="22" y="21"/>
                </a:cubicBezTo>
                <a:cubicBezTo>
                  <a:pt x="22" y="22"/>
                  <a:pt x="21" y="22"/>
                  <a:pt x="21" y="22"/>
                </a:cubicBezTo>
                <a:cubicBezTo>
                  <a:pt x="20" y="22"/>
                  <a:pt x="19" y="22"/>
                  <a:pt x="19" y="21"/>
                </a:cubicBezTo>
                <a:cubicBezTo>
                  <a:pt x="19" y="21"/>
                  <a:pt x="20" y="20"/>
                  <a:pt x="21" y="20"/>
                </a:cubicBezTo>
                <a:close/>
                <a:moveTo>
                  <a:pt x="10" y="13"/>
                </a:move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3"/>
                  <a:pt x="23" y="13"/>
                  <a:pt x="22" y="13"/>
                </a:cubicBezTo>
                <a:cubicBezTo>
                  <a:pt x="10" y="13"/>
                  <a:pt x="10" y="13"/>
                  <a:pt x="10" y="13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7"/>
                </a:cubicBezTo>
                <a:cubicBezTo>
                  <a:pt x="26" y="27"/>
                  <a:pt x="26" y="27"/>
                  <a:pt x="26" y="26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19" y="8"/>
                  <a:pt x="18" y="7"/>
                  <a:pt x="18" y="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9" name="Freeform 204"/>
          <p:cNvSpPr>
            <a:spLocks noEditPoints="1"/>
          </p:cNvSpPr>
          <p:nvPr/>
        </p:nvSpPr>
        <p:spPr bwMode="auto">
          <a:xfrm>
            <a:off x="7523235" y="1910765"/>
            <a:ext cx="202696" cy="238891"/>
          </a:xfrm>
          <a:custGeom>
            <a:avLst/>
            <a:gdLst>
              <a:gd name="T0" fmla="*/ 5 w 21"/>
              <a:gd name="T1" fmla="*/ 3 h 25"/>
              <a:gd name="T2" fmla="*/ 5 w 21"/>
              <a:gd name="T3" fmla="*/ 3 h 25"/>
              <a:gd name="T4" fmla="*/ 6 w 21"/>
              <a:gd name="T5" fmla="*/ 5 h 25"/>
              <a:gd name="T6" fmla="*/ 6 w 21"/>
              <a:gd name="T7" fmla="*/ 6 h 25"/>
              <a:gd name="T8" fmla="*/ 8 w 21"/>
              <a:gd name="T9" fmla="*/ 8 h 25"/>
              <a:gd name="T10" fmla="*/ 6 w 21"/>
              <a:gd name="T11" fmla="*/ 14 h 25"/>
              <a:gd name="T12" fmla="*/ 2 w 21"/>
              <a:gd name="T13" fmla="*/ 21 h 25"/>
              <a:gd name="T14" fmla="*/ 2 w 21"/>
              <a:gd name="T15" fmla="*/ 21 h 25"/>
              <a:gd name="T16" fmla="*/ 3 w 21"/>
              <a:gd name="T17" fmla="*/ 21 h 25"/>
              <a:gd name="T18" fmla="*/ 19 w 21"/>
              <a:gd name="T19" fmla="*/ 21 h 25"/>
              <a:gd name="T20" fmla="*/ 19 w 21"/>
              <a:gd name="T21" fmla="*/ 21 h 25"/>
              <a:gd name="T22" fmla="*/ 19 w 21"/>
              <a:gd name="T23" fmla="*/ 21 h 25"/>
              <a:gd name="T24" fmla="*/ 15 w 21"/>
              <a:gd name="T25" fmla="*/ 14 h 25"/>
              <a:gd name="T26" fmla="*/ 13 w 21"/>
              <a:gd name="T27" fmla="*/ 8 h 25"/>
              <a:gd name="T28" fmla="*/ 15 w 21"/>
              <a:gd name="T29" fmla="*/ 6 h 25"/>
              <a:gd name="T30" fmla="*/ 16 w 21"/>
              <a:gd name="T31" fmla="*/ 5 h 25"/>
              <a:gd name="T32" fmla="*/ 16 w 21"/>
              <a:gd name="T33" fmla="*/ 3 h 25"/>
              <a:gd name="T34" fmla="*/ 16 w 21"/>
              <a:gd name="T35" fmla="*/ 3 h 25"/>
              <a:gd name="T36" fmla="*/ 5 w 21"/>
              <a:gd name="T37" fmla="*/ 3 h 25"/>
              <a:gd name="T38" fmla="*/ 3 w 21"/>
              <a:gd name="T39" fmla="*/ 22 h 25"/>
              <a:gd name="T40" fmla="*/ 19 w 21"/>
              <a:gd name="T41" fmla="*/ 22 h 25"/>
              <a:gd name="T42" fmla="*/ 19 w 21"/>
              <a:gd name="T43" fmla="*/ 25 h 25"/>
              <a:gd name="T44" fmla="*/ 2 w 21"/>
              <a:gd name="T45" fmla="*/ 25 h 25"/>
              <a:gd name="T46" fmla="*/ 3 w 21"/>
              <a:gd name="T47" fmla="*/ 22 h 25"/>
              <a:gd name="T48" fmla="*/ 9 w 21"/>
              <a:gd name="T49" fmla="*/ 16 h 25"/>
              <a:gd name="T50" fmla="*/ 13 w 21"/>
              <a:gd name="T51" fmla="*/ 18 h 25"/>
              <a:gd name="T52" fmla="*/ 5 w 21"/>
              <a:gd name="T53" fmla="*/ 18 h 25"/>
              <a:gd name="T54" fmla="*/ 9 w 21"/>
              <a:gd name="T55" fmla="*/ 16 h 25"/>
              <a:gd name="T56" fmla="*/ 9 w 21"/>
              <a:gd name="T57" fmla="*/ 2 h 25"/>
              <a:gd name="T58" fmla="*/ 11 w 21"/>
              <a:gd name="T59" fmla="*/ 3 h 25"/>
              <a:gd name="T60" fmla="*/ 6 w 21"/>
              <a:gd name="T61" fmla="*/ 3 h 25"/>
              <a:gd name="T62" fmla="*/ 9 w 21"/>
              <a:gd name="T63" fmla="*/ 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" h="25">
                <a:moveTo>
                  <a:pt x="5" y="3"/>
                </a:moveTo>
                <a:cubicBezTo>
                  <a:pt x="5" y="3"/>
                  <a:pt x="5" y="3"/>
                  <a:pt x="5" y="3"/>
                </a:cubicBezTo>
                <a:cubicBezTo>
                  <a:pt x="5" y="4"/>
                  <a:pt x="5" y="5"/>
                  <a:pt x="6" y="5"/>
                </a:cubicBezTo>
                <a:cubicBezTo>
                  <a:pt x="6" y="5"/>
                  <a:pt x="6" y="6"/>
                  <a:pt x="6" y="6"/>
                </a:cubicBezTo>
                <a:cubicBezTo>
                  <a:pt x="7" y="6"/>
                  <a:pt x="8" y="7"/>
                  <a:pt x="8" y="8"/>
                </a:cubicBezTo>
                <a:cubicBezTo>
                  <a:pt x="8" y="10"/>
                  <a:pt x="8" y="14"/>
                  <a:pt x="6" y="14"/>
                </a:cubicBezTo>
                <a:cubicBezTo>
                  <a:pt x="4" y="15"/>
                  <a:pt x="2" y="18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8"/>
                  <a:pt x="18" y="15"/>
                  <a:pt x="15" y="14"/>
                </a:cubicBezTo>
                <a:cubicBezTo>
                  <a:pt x="14" y="14"/>
                  <a:pt x="14" y="10"/>
                  <a:pt x="13" y="8"/>
                </a:cubicBezTo>
                <a:cubicBezTo>
                  <a:pt x="13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16" y="5"/>
                  <a:pt x="16" y="4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0"/>
                  <a:pt x="5" y="0"/>
                  <a:pt x="5" y="3"/>
                </a:cubicBezTo>
                <a:close/>
                <a:moveTo>
                  <a:pt x="3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21" y="22"/>
                  <a:pt x="21" y="25"/>
                  <a:pt x="19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2"/>
                  <a:pt x="3" y="22"/>
                </a:cubicBezTo>
                <a:close/>
                <a:moveTo>
                  <a:pt x="9" y="16"/>
                </a:moveTo>
                <a:cubicBezTo>
                  <a:pt x="14" y="16"/>
                  <a:pt x="14" y="18"/>
                  <a:pt x="13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6"/>
                  <a:pt x="9" y="16"/>
                </a:cubicBezTo>
                <a:close/>
                <a:moveTo>
                  <a:pt x="9" y="2"/>
                </a:moveTo>
                <a:cubicBezTo>
                  <a:pt x="11" y="1"/>
                  <a:pt x="12" y="2"/>
                  <a:pt x="11" y="3"/>
                </a:cubicBezTo>
                <a:cubicBezTo>
                  <a:pt x="11" y="4"/>
                  <a:pt x="6" y="4"/>
                  <a:pt x="6" y="3"/>
                </a:cubicBezTo>
                <a:cubicBezTo>
                  <a:pt x="6" y="2"/>
                  <a:pt x="8" y="2"/>
                  <a:pt x="9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0" name="Freeform 205"/>
          <p:cNvSpPr>
            <a:spLocks noEditPoints="1"/>
          </p:cNvSpPr>
          <p:nvPr/>
        </p:nvSpPr>
        <p:spPr bwMode="auto">
          <a:xfrm>
            <a:off x="1277686" y="1939722"/>
            <a:ext cx="276897" cy="249750"/>
          </a:xfrm>
          <a:custGeom>
            <a:avLst/>
            <a:gdLst>
              <a:gd name="T0" fmla="*/ 21 w 29"/>
              <a:gd name="T1" fmla="*/ 9 h 26"/>
              <a:gd name="T2" fmla="*/ 29 w 29"/>
              <a:gd name="T3" fmla="*/ 9 h 26"/>
              <a:gd name="T4" fmla="*/ 29 w 29"/>
              <a:gd name="T5" fmla="*/ 10 h 26"/>
              <a:gd name="T6" fmla="*/ 22 w 29"/>
              <a:gd name="T7" fmla="*/ 11 h 26"/>
              <a:gd name="T8" fmla="*/ 28 w 29"/>
              <a:gd name="T9" fmla="*/ 23 h 26"/>
              <a:gd name="T10" fmla="*/ 28 w 29"/>
              <a:gd name="T11" fmla="*/ 11 h 26"/>
              <a:gd name="T12" fmla="*/ 23 w 29"/>
              <a:gd name="T13" fmla="*/ 11 h 26"/>
              <a:gd name="T14" fmla="*/ 23 w 29"/>
              <a:gd name="T15" fmla="*/ 24 h 26"/>
              <a:gd name="T16" fmla="*/ 28 w 29"/>
              <a:gd name="T17" fmla="*/ 23 h 26"/>
              <a:gd name="T18" fmla="*/ 0 w 29"/>
              <a:gd name="T19" fmla="*/ 9 h 26"/>
              <a:gd name="T20" fmla="*/ 8 w 29"/>
              <a:gd name="T21" fmla="*/ 9 h 26"/>
              <a:gd name="T22" fmla="*/ 8 w 29"/>
              <a:gd name="T23" fmla="*/ 10 h 26"/>
              <a:gd name="T24" fmla="*/ 1 w 29"/>
              <a:gd name="T25" fmla="*/ 11 h 26"/>
              <a:gd name="T26" fmla="*/ 1 w 29"/>
              <a:gd name="T27" fmla="*/ 6 h 26"/>
              <a:gd name="T28" fmla="*/ 15 w 29"/>
              <a:gd name="T29" fmla="*/ 0 h 26"/>
              <a:gd name="T30" fmla="*/ 29 w 29"/>
              <a:gd name="T31" fmla="*/ 7 h 26"/>
              <a:gd name="T32" fmla="*/ 29 w 29"/>
              <a:gd name="T33" fmla="*/ 8 h 26"/>
              <a:gd name="T34" fmla="*/ 0 w 29"/>
              <a:gd name="T35" fmla="*/ 8 h 26"/>
              <a:gd name="T36" fmla="*/ 1 w 29"/>
              <a:gd name="T37" fmla="*/ 6 h 26"/>
              <a:gd name="T38" fmla="*/ 25 w 29"/>
              <a:gd name="T39" fmla="*/ 6 h 26"/>
              <a:gd name="T40" fmla="*/ 25 w 29"/>
              <a:gd name="T41" fmla="*/ 6 h 26"/>
              <a:gd name="T42" fmla="*/ 15 w 29"/>
              <a:gd name="T43" fmla="*/ 2 h 26"/>
              <a:gd name="T44" fmla="*/ 5 w 29"/>
              <a:gd name="T45" fmla="*/ 6 h 26"/>
              <a:gd name="T46" fmla="*/ 0 w 29"/>
              <a:gd name="T47" fmla="*/ 26 h 26"/>
              <a:gd name="T48" fmla="*/ 1 w 29"/>
              <a:gd name="T49" fmla="*/ 24 h 26"/>
              <a:gd name="T50" fmla="*/ 29 w 29"/>
              <a:gd name="T51" fmla="*/ 25 h 26"/>
              <a:gd name="T52" fmla="*/ 29 w 29"/>
              <a:gd name="T53" fmla="*/ 26 h 26"/>
              <a:gd name="T54" fmla="*/ 0 w 29"/>
              <a:gd name="T55" fmla="*/ 26 h 26"/>
              <a:gd name="T56" fmla="*/ 7 w 29"/>
              <a:gd name="T57" fmla="*/ 11 h 26"/>
              <a:gd name="T58" fmla="*/ 2 w 29"/>
              <a:gd name="T59" fmla="*/ 11 h 26"/>
              <a:gd name="T60" fmla="*/ 2 w 29"/>
              <a:gd name="T61" fmla="*/ 23 h 26"/>
              <a:gd name="T62" fmla="*/ 7 w 29"/>
              <a:gd name="T63" fmla="*/ 24 h 26"/>
              <a:gd name="T64" fmla="*/ 11 w 29"/>
              <a:gd name="T65" fmla="*/ 10 h 26"/>
              <a:gd name="T66" fmla="*/ 11 w 29"/>
              <a:gd name="T67" fmla="*/ 9 h 26"/>
              <a:gd name="T68" fmla="*/ 19 w 29"/>
              <a:gd name="T69" fmla="*/ 9 h 26"/>
              <a:gd name="T70" fmla="*/ 18 w 29"/>
              <a:gd name="T71" fmla="*/ 11 h 26"/>
              <a:gd name="T72" fmla="*/ 11 w 29"/>
              <a:gd name="T73" fmla="*/ 10 h 26"/>
              <a:gd name="T74" fmla="*/ 17 w 29"/>
              <a:gd name="T75" fmla="*/ 11 h 26"/>
              <a:gd name="T76" fmla="*/ 12 w 29"/>
              <a:gd name="T77" fmla="*/ 11 h 26"/>
              <a:gd name="T78" fmla="*/ 12 w 29"/>
              <a:gd name="T79" fmla="*/ 23 h 26"/>
              <a:gd name="T80" fmla="*/ 17 w 29"/>
              <a:gd name="T81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" h="26">
                <a:moveTo>
                  <a:pt x="21" y="10"/>
                </a:move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9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21" y="10"/>
                  <a:pt x="21" y="10"/>
                </a:cubicBezTo>
                <a:close/>
                <a:moveTo>
                  <a:pt x="28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3"/>
                </a:cubicBezTo>
                <a:close/>
                <a:moveTo>
                  <a:pt x="0" y="10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9"/>
                  <a:pt x="1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lose/>
                <a:moveTo>
                  <a:pt x="1" y="6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7"/>
                  <a:pt x="1" y="6"/>
                </a:cubicBezTo>
                <a:close/>
                <a:moveTo>
                  <a:pt x="5" y="6"/>
                </a:move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  <a:moveTo>
                  <a:pt x="0" y="26"/>
                </a:move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4"/>
                  <a:pt x="1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26"/>
                  <a:pt x="0" y="26"/>
                </a:cubicBezTo>
                <a:close/>
                <a:moveTo>
                  <a:pt x="7" y="23"/>
                </a:move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2" y="24"/>
                  <a:pt x="2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lose/>
                <a:moveTo>
                  <a:pt x="11" y="10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0"/>
                  <a:pt x="11" y="10"/>
                </a:cubicBezTo>
                <a:close/>
                <a:moveTo>
                  <a:pt x="17" y="23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1" name="Freeform 207"/>
          <p:cNvSpPr>
            <a:spLocks noEditPoints="1"/>
          </p:cNvSpPr>
          <p:nvPr/>
        </p:nvSpPr>
        <p:spPr bwMode="auto">
          <a:xfrm>
            <a:off x="9347491" y="1881809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2" name="Freeform 208"/>
          <p:cNvSpPr>
            <a:spLocks/>
          </p:cNvSpPr>
          <p:nvPr/>
        </p:nvSpPr>
        <p:spPr bwMode="auto">
          <a:xfrm>
            <a:off x="10652343" y="1890858"/>
            <a:ext cx="153832" cy="287756"/>
          </a:xfrm>
          <a:custGeom>
            <a:avLst/>
            <a:gdLst>
              <a:gd name="T0" fmla="*/ 0 w 85"/>
              <a:gd name="T1" fmla="*/ 0 h 159"/>
              <a:gd name="T2" fmla="*/ 74 w 85"/>
              <a:gd name="T3" fmla="*/ 0 h 159"/>
              <a:gd name="T4" fmla="*/ 48 w 85"/>
              <a:gd name="T5" fmla="*/ 53 h 159"/>
              <a:gd name="T6" fmla="*/ 85 w 85"/>
              <a:gd name="T7" fmla="*/ 53 h 159"/>
              <a:gd name="T8" fmla="*/ 21 w 85"/>
              <a:gd name="T9" fmla="*/ 159 h 159"/>
              <a:gd name="T10" fmla="*/ 21 w 85"/>
              <a:gd name="T11" fmla="*/ 85 h 159"/>
              <a:gd name="T12" fmla="*/ 0 w 85"/>
              <a:gd name="T13" fmla="*/ 85 h 159"/>
              <a:gd name="T14" fmla="*/ 0 w 85"/>
              <a:gd name="T15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159">
                <a:moveTo>
                  <a:pt x="0" y="0"/>
                </a:moveTo>
                <a:lnTo>
                  <a:pt x="74" y="0"/>
                </a:lnTo>
                <a:lnTo>
                  <a:pt x="48" y="53"/>
                </a:lnTo>
                <a:lnTo>
                  <a:pt x="85" y="53"/>
                </a:lnTo>
                <a:lnTo>
                  <a:pt x="21" y="159"/>
                </a:lnTo>
                <a:lnTo>
                  <a:pt x="21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3" name="Freeform 209"/>
          <p:cNvSpPr>
            <a:spLocks noEditPoints="1"/>
          </p:cNvSpPr>
          <p:nvPr/>
        </p:nvSpPr>
        <p:spPr bwMode="auto">
          <a:xfrm>
            <a:off x="6833709" y="4375684"/>
            <a:ext cx="345668" cy="269658"/>
          </a:xfrm>
          <a:custGeom>
            <a:avLst/>
            <a:gdLst>
              <a:gd name="T0" fmla="*/ 17 w 36"/>
              <a:gd name="T1" fmla="*/ 4 h 28"/>
              <a:gd name="T2" fmla="*/ 17 w 36"/>
              <a:gd name="T3" fmla="*/ 4 h 28"/>
              <a:gd name="T4" fmla="*/ 17 w 36"/>
              <a:gd name="T5" fmla="*/ 15 h 28"/>
              <a:gd name="T6" fmla="*/ 7 w 36"/>
              <a:gd name="T7" fmla="*/ 9 h 28"/>
              <a:gd name="T8" fmla="*/ 7 w 36"/>
              <a:gd name="T9" fmla="*/ 9 h 28"/>
              <a:gd name="T10" fmla="*/ 19 w 36"/>
              <a:gd name="T11" fmla="*/ 14 h 28"/>
              <a:gd name="T12" fmla="*/ 19 w 36"/>
              <a:gd name="T13" fmla="*/ 15 h 28"/>
              <a:gd name="T14" fmla="*/ 30 w 36"/>
              <a:gd name="T15" fmla="*/ 9 h 28"/>
              <a:gd name="T16" fmla="*/ 19 w 36"/>
              <a:gd name="T17" fmla="*/ 4 h 28"/>
              <a:gd name="T18" fmla="*/ 19 w 36"/>
              <a:gd name="T19" fmla="*/ 4 h 28"/>
              <a:gd name="T20" fmla="*/ 5 w 36"/>
              <a:gd name="T21" fmla="*/ 10 h 28"/>
              <a:gd name="T22" fmla="*/ 0 w 36"/>
              <a:gd name="T23" fmla="*/ 12 h 28"/>
              <a:gd name="T24" fmla="*/ 0 w 36"/>
              <a:gd name="T25" fmla="*/ 13 h 28"/>
              <a:gd name="T26" fmla="*/ 12 w 36"/>
              <a:gd name="T27" fmla="*/ 18 h 28"/>
              <a:gd name="T28" fmla="*/ 16 w 36"/>
              <a:gd name="T29" fmla="*/ 16 h 28"/>
              <a:gd name="T30" fmla="*/ 36 w 36"/>
              <a:gd name="T31" fmla="*/ 6 h 28"/>
              <a:gd name="T32" fmla="*/ 36 w 36"/>
              <a:gd name="T33" fmla="*/ 6 h 28"/>
              <a:gd name="T34" fmla="*/ 31 w 36"/>
              <a:gd name="T35" fmla="*/ 8 h 28"/>
              <a:gd name="T36" fmla="*/ 20 w 36"/>
              <a:gd name="T37" fmla="*/ 3 h 28"/>
              <a:gd name="T38" fmla="*/ 24 w 36"/>
              <a:gd name="T39" fmla="*/ 0 h 28"/>
              <a:gd name="T40" fmla="*/ 36 w 36"/>
              <a:gd name="T41" fmla="*/ 6 h 28"/>
              <a:gd name="T42" fmla="*/ 36 w 36"/>
              <a:gd name="T43" fmla="*/ 12 h 28"/>
              <a:gd name="T44" fmla="*/ 25 w 36"/>
              <a:gd name="T45" fmla="*/ 18 h 28"/>
              <a:gd name="T46" fmla="*/ 20 w 36"/>
              <a:gd name="T47" fmla="*/ 16 h 28"/>
              <a:gd name="T48" fmla="*/ 20 w 36"/>
              <a:gd name="T49" fmla="*/ 15 h 28"/>
              <a:gd name="T50" fmla="*/ 31 w 36"/>
              <a:gd name="T51" fmla="*/ 10 h 28"/>
              <a:gd name="T52" fmla="*/ 16 w 36"/>
              <a:gd name="T53" fmla="*/ 2 h 28"/>
              <a:gd name="T54" fmla="*/ 11 w 36"/>
              <a:gd name="T55" fmla="*/ 0 h 28"/>
              <a:gd name="T56" fmla="*/ 0 w 36"/>
              <a:gd name="T57" fmla="*/ 6 h 28"/>
              <a:gd name="T58" fmla="*/ 5 w 36"/>
              <a:gd name="T59" fmla="*/ 8 h 28"/>
              <a:gd name="T60" fmla="*/ 16 w 36"/>
              <a:gd name="T61" fmla="*/ 3 h 28"/>
              <a:gd name="T62" fmla="*/ 16 w 36"/>
              <a:gd name="T63" fmla="*/ 2 h 28"/>
              <a:gd name="T64" fmla="*/ 19 w 36"/>
              <a:gd name="T65" fmla="*/ 28 h 28"/>
              <a:gd name="T66" fmla="*/ 19 w 36"/>
              <a:gd name="T67" fmla="*/ 28 h 28"/>
              <a:gd name="T68" fmla="*/ 30 w 36"/>
              <a:gd name="T69" fmla="*/ 22 h 28"/>
              <a:gd name="T70" fmla="*/ 30 w 36"/>
              <a:gd name="T71" fmla="*/ 17 h 28"/>
              <a:gd name="T72" fmla="*/ 25 w 36"/>
              <a:gd name="T73" fmla="*/ 19 h 28"/>
              <a:gd name="T74" fmla="*/ 24 w 36"/>
              <a:gd name="T75" fmla="*/ 19 h 28"/>
              <a:gd name="T76" fmla="*/ 19 w 36"/>
              <a:gd name="T77" fmla="*/ 17 h 28"/>
              <a:gd name="T78" fmla="*/ 19 w 36"/>
              <a:gd name="T79" fmla="*/ 17 h 28"/>
              <a:gd name="T80" fmla="*/ 6 w 36"/>
              <a:gd name="T81" fmla="*/ 17 h 28"/>
              <a:gd name="T82" fmla="*/ 11 w 36"/>
              <a:gd name="T83" fmla="*/ 19 h 28"/>
              <a:gd name="T84" fmla="*/ 17 w 36"/>
              <a:gd name="T85" fmla="*/ 17 h 28"/>
              <a:gd name="T86" fmla="*/ 17 w 36"/>
              <a:gd name="T87" fmla="*/ 17 h 28"/>
              <a:gd name="T88" fmla="*/ 17 w 36"/>
              <a:gd name="T89" fmla="*/ 28 h 28"/>
              <a:gd name="T90" fmla="*/ 6 w 36"/>
              <a:gd name="T91" fmla="*/ 23 h 28"/>
              <a:gd name="T92" fmla="*/ 6 w 36"/>
              <a:gd name="T93" fmla="*/ 1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" h="28">
                <a:moveTo>
                  <a:pt x="7" y="9"/>
                </a:move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9" y="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29" y="9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16" y="15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2" y="18"/>
                  <a:pt x="12" y="1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lose/>
                <a:moveTo>
                  <a:pt x="36" y="6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36" y="6"/>
                  <a:pt x="36" y="6"/>
                  <a:pt x="36" y="6"/>
                </a:cubicBezTo>
                <a:close/>
                <a:moveTo>
                  <a:pt x="36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4" y="18"/>
                  <a:pt x="24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12"/>
                  <a:pt x="36" y="12"/>
                  <a:pt x="36" y="12"/>
                </a:cubicBezTo>
                <a:close/>
                <a:moveTo>
                  <a:pt x="16" y="2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1" y="0"/>
                  <a:pt x="11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2"/>
                  <a:pt x="16" y="2"/>
                </a:cubicBezTo>
                <a:close/>
                <a:moveTo>
                  <a:pt x="19" y="17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2"/>
                  <a:pt x="30" y="2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2" y="19"/>
                  <a:pt x="12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lnTo>
                  <a:pt x="6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4" name="Freeform 210"/>
          <p:cNvSpPr>
            <a:spLocks noEditPoints="1"/>
          </p:cNvSpPr>
          <p:nvPr/>
        </p:nvSpPr>
        <p:spPr bwMode="auto">
          <a:xfrm>
            <a:off x="9327585" y="4348538"/>
            <a:ext cx="383673" cy="316712"/>
          </a:xfrm>
          <a:custGeom>
            <a:avLst/>
            <a:gdLst>
              <a:gd name="T0" fmla="*/ 5 w 40"/>
              <a:gd name="T1" fmla="*/ 24 h 33"/>
              <a:gd name="T2" fmla="*/ 24 w 40"/>
              <a:gd name="T3" fmla="*/ 24 h 33"/>
              <a:gd name="T4" fmla="*/ 25 w 40"/>
              <a:gd name="T5" fmla="*/ 27 h 33"/>
              <a:gd name="T6" fmla="*/ 5 w 40"/>
              <a:gd name="T7" fmla="*/ 27 h 33"/>
              <a:gd name="T8" fmla="*/ 5 w 40"/>
              <a:gd name="T9" fmla="*/ 24 h 33"/>
              <a:gd name="T10" fmla="*/ 11 w 40"/>
              <a:gd name="T11" fmla="*/ 18 h 33"/>
              <a:gd name="T12" fmla="*/ 11 w 40"/>
              <a:gd name="T13" fmla="*/ 14 h 33"/>
              <a:gd name="T14" fmla="*/ 13 w 40"/>
              <a:gd name="T15" fmla="*/ 14 h 33"/>
              <a:gd name="T16" fmla="*/ 13 w 40"/>
              <a:gd name="T17" fmla="*/ 15 h 33"/>
              <a:gd name="T18" fmla="*/ 14 w 40"/>
              <a:gd name="T19" fmla="*/ 15 h 33"/>
              <a:gd name="T20" fmla="*/ 13 w 40"/>
              <a:gd name="T21" fmla="*/ 16 h 33"/>
              <a:gd name="T22" fmla="*/ 11 w 40"/>
              <a:gd name="T23" fmla="*/ 18 h 33"/>
              <a:gd name="T24" fmla="*/ 25 w 40"/>
              <a:gd name="T25" fmla="*/ 4 h 33"/>
              <a:gd name="T26" fmla="*/ 20 w 40"/>
              <a:gd name="T27" fmla="*/ 5 h 33"/>
              <a:gd name="T28" fmla="*/ 20 w 40"/>
              <a:gd name="T29" fmla="*/ 6 h 33"/>
              <a:gd name="T30" fmla="*/ 21 w 40"/>
              <a:gd name="T31" fmla="*/ 7 h 33"/>
              <a:gd name="T32" fmla="*/ 22 w 40"/>
              <a:gd name="T33" fmla="*/ 7 h 33"/>
              <a:gd name="T34" fmla="*/ 25 w 40"/>
              <a:gd name="T35" fmla="*/ 4 h 33"/>
              <a:gd name="T36" fmla="*/ 19 w 40"/>
              <a:gd name="T37" fmla="*/ 8 h 33"/>
              <a:gd name="T38" fmla="*/ 20 w 40"/>
              <a:gd name="T39" fmla="*/ 9 h 33"/>
              <a:gd name="T40" fmla="*/ 20 w 40"/>
              <a:gd name="T41" fmla="*/ 10 h 33"/>
              <a:gd name="T42" fmla="*/ 17 w 40"/>
              <a:gd name="T43" fmla="*/ 13 h 33"/>
              <a:gd name="T44" fmla="*/ 15 w 40"/>
              <a:gd name="T45" fmla="*/ 13 h 33"/>
              <a:gd name="T46" fmla="*/ 15 w 40"/>
              <a:gd name="T47" fmla="*/ 13 h 33"/>
              <a:gd name="T48" fmla="*/ 15 w 40"/>
              <a:gd name="T49" fmla="*/ 11 h 33"/>
              <a:gd name="T50" fmla="*/ 18 w 40"/>
              <a:gd name="T51" fmla="*/ 8 h 33"/>
              <a:gd name="T52" fmla="*/ 19 w 40"/>
              <a:gd name="T53" fmla="*/ 8 h 33"/>
              <a:gd name="T54" fmla="*/ 26 w 40"/>
              <a:gd name="T55" fmla="*/ 16 h 33"/>
              <a:gd name="T56" fmla="*/ 24 w 40"/>
              <a:gd name="T57" fmla="*/ 16 h 33"/>
              <a:gd name="T58" fmla="*/ 23 w 40"/>
              <a:gd name="T59" fmla="*/ 17 h 33"/>
              <a:gd name="T60" fmla="*/ 23 w 40"/>
              <a:gd name="T61" fmla="*/ 19 h 33"/>
              <a:gd name="T62" fmla="*/ 35 w 40"/>
              <a:gd name="T63" fmla="*/ 32 h 33"/>
              <a:gd name="T64" fmla="*/ 38 w 40"/>
              <a:gd name="T65" fmla="*/ 28 h 33"/>
              <a:gd name="T66" fmla="*/ 26 w 40"/>
              <a:gd name="T67" fmla="*/ 16 h 33"/>
              <a:gd name="T68" fmla="*/ 27 w 40"/>
              <a:gd name="T69" fmla="*/ 12 h 33"/>
              <a:gd name="T70" fmla="*/ 26 w 40"/>
              <a:gd name="T71" fmla="*/ 12 h 33"/>
              <a:gd name="T72" fmla="*/ 20 w 40"/>
              <a:gd name="T73" fmla="*/ 6 h 33"/>
              <a:gd name="T74" fmla="*/ 20 w 40"/>
              <a:gd name="T75" fmla="*/ 4 h 33"/>
              <a:gd name="T76" fmla="*/ 27 w 40"/>
              <a:gd name="T77" fmla="*/ 12 h 33"/>
              <a:gd name="T78" fmla="*/ 19 w 40"/>
              <a:gd name="T79" fmla="*/ 7 h 33"/>
              <a:gd name="T80" fmla="*/ 17 w 40"/>
              <a:gd name="T81" fmla="*/ 7 h 33"/>
              <a:gd name="T82" fmla="*/ 14 w 40"/>
              <a:gd name="T83" fmla="*/ 11 h 33"/>
              <a:gd name="T84" fmla="*/ 14 w 40"/>
              <a:gd name="T85" fmla="*/ 13 h 33"/>
              <a:gd name="T86" fmla="*/ 19 w 40"/>
              <a:gd name="T87" fmla="*/ 17 h 33"/>
              <a:gd name="T88" fmla="*/ 21 w 40"/>
              <a:gd name="T89" fmla="*/ 17 h 33"/>
              <a:gd name="T90" fmla="*/ 22 w 40"/>
              <a:gd name="T91" fmla="*/ 16 h 33"/>
              <a:gd name="T92" fmla="*/ 24 w 40"/>
              <a:gd name="T93" fmla="*/ 14 h 33"/>
              <a:gd name="T94" fmla="*/ 24 w 40"/>
              <a:gd name="T95" fmla="*/ 12 h 33"/>
              <a:gd name="T96" fmla="*/ 19 w 40"/>
              <a:gd name="T97" fmla="*/ 7 h 33"/>
              <a:gd name="T98" fmla="*/ 18 w 40"/>
              <a:gd name="T99" fmla="*/ 20 h 33"/>
              <a:gd name="T100" fmla="*/ 18 w 40"/>
              <a:gd name="T101" fmla="*/ 19 h 33"/>
              <a:gd name="T102" fmla="*/ 12 w 40"/>
              <a:gd name="T103" fmla="*/ 13 h 33"/>
              <a:gd name="T104" fmla="*/ 11 w 40"/>
              <a:gd name="T105" fmla="*/ 13 h 33"/>
              <a:gd name="T106" fmla="*/ 18 w 40"/>
              <a:gd name="T107" fmla="*/ 20 h 33"/>
              <a:gd name="T108" fmla="*/ 27 w 40"/>
              <a:gd name="T109" fmla="*/ 32 h 33"/>
              <a:gd name="T110" fmla="*/ 3 w 40"/>
              <a:gd name="T111" fmla="*/ 32 h 33"/>
              <a:gd name="T112" fmla="*/ 3 w 40"/>
              <a:gd name="T113" fmla="*/ 28 h 33"/>
              <a:gd name="T114" fmla="*/ 27 w 40"/>
              <a:gd name="T115" fmla="*/ 28 h 33"/>
              <a:gd name="T116" fmla="*/ 27 w 40"/>
              <a:gd name="T1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" h="33">
                <a:moveTo>
                  <a:pt x="5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7" y="24"/>
                  <a:pt x="27" y="27"/>
                  <a:pt x="2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3" y="27"/>
                  <a:pt x="3" y="24"/>
                  <a:pt x="5" y="24"/>
                </a:cubicBezTo>
                <a:close/>
                <a:moveTo>
                  <a:pt x="11" y="18"/>
                </a:moveTo>
                <a:cubicBezTo>
                  <a:pt x="11" y="18"/>
                  <a:pt x="9" y="16"/>
                  <a:pt x="11" y="14"/>
                </a:cubicBezTo>
                <a:cubicBezTo>
                  <a:pt x="12" y="13"/>
                  <a:pt x="12" y="13"/>
                  <a:pt x="13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6"/>
                  <a:pt x="13" y="16"/>
                </a:cubicBezTo>
                <a:cubicBezTo>
                  <a:pt x="11" y="18"/>
                  <a:pt x="11" y="18"/>
                  <a:pt x="11" y="18"/>
                </a:cubicBezTo>
                <a:close/>
                <a:moveTo>
                  <a:pt x="25" y="4"/>
                </a:moveTo>
                <a:cubicBezTo>
                  <a:pt x="25" y="4"/>
                  <a:pt x="23" y="3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2" y="7"/>
                  <a:pt x="22" y="7"/>
                </a:cubicBezTo>
                <a:cubicBezTo>
                  <a:pt x="25" y="4"/>
                  <a:pt x="25" y="4"/>
                  <a:pt x="25" y="4"/>
                </a:cubicBezTo>
                <a:close/>
                <a:moveTo>
                  <a:pt x="19" y="8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6" y="14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2"/>
                  <a:pt x="14" y="12"/>
                  <a:pt x="15" y="11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9" y="8"/>
                  <a:pt x="19" y="8"/>
                </a:cubicBezTo>
                <a:close/>
                <a:moveTo>
                  <a:pt x="26" y="16"/>
                </a:moveTo>
                <a:cubicBezTo>
                  <a:pt x="25" y="16"/>
                  <a:pt x="24" y="16"/>
                  <a:pt x="24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1"/>
                  <a:pt x="32" y="29"/>
                  <a:pt x="35" y="32"/>
                </a:cubicBezTo>
                <a:cubicBezTo>
                  <a:pt x="37" y="33"/>
                  <a:pt x="40" y="31"/>
                  <a:pt x="38" y="28"/>
                </a:cubicBezTo>
                <a:cubicBezTo>
                  <a:pt x="35" y="25"/>
                  <a:pt x="27" y="18"/>
                  <a:pt x="26" y="16"/>
                </a:cubicBezTo>
                <a:close/>
                <a:moveTo>
                  <a:pt x="27" y="12"/>
                </a:moveTo>
                <a:cubicBezTo>
                  <a:pt x="27" y="12"/>
                  <a:pt x="26" y="12"/>
                  <a:pt x="26" y="12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5"/>
                  <a:pt x="20" y="4"/>
                </a:cubicBezTo>
                <a:cubicBezTo>
                  <a:pt x="24" y="0"/>
                  <a:pt x="32" y="7"/>
                  <a:pt x="27" y="12"/>
                </a:cubicBezTo>
                <a:close/>
                <a:moveTo>
                  <a:pt x="19" y="7"/>
                </a:moveTo>
                <a:cubicBezTo>
                  <a:pt x="19" y="7"/>
                  <a:pt x="18" y="7"/>
                  <a:pt x="17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1"/>
                  <a:pt x="13" y="12"/>
                  <a:pt x="14" y="13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20" y="18"/>
                  <a:pt x="21" y="17"/>
                </a:cubicBezTo>
                <a:cubicBezTo>
                  <a:pt x="22" y="16"/>
                  <a:pt x="22" y="16"/>
                  <a:pt x="22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3"/>
                  <a:pt x="24" y="12"/>
                </a:cubicBezTo>
                <a:cubicBezTo>
                  <a:pt x="19" y="7"/>
                  <a:pt x="19" y="7"/>
                  <a:pt x="19" y="7"/>
                </a:cubicBezTo>
                <a:close/>
                <a:moveTo>
                  <a:pt x="18" y="20"/>
                </a:moveTo>
                <a:cubicBezTo>
                  <a:pt x="19" y="20"/>
                  <a:pt x="19" y="19"/>
                  <a:pt x="18" y="19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1" y="13"/>
                  <a:pt x="11" y="13"/>
                </a:cubicBezTo>
                <a:cubicBezTo>
                  <a:pt x="7" y="18"/>
                  <a:pt x="13" y="25"/>
                  <a:pt x="18" y="20"/>
                </a:cubicBezTo>
                <a:close/>
                <a:moveTo>
                  <a:pt x="27" y="32"/>
                </a:moveTo>
                <a:cubicBezTo>
                  <a:pt x="3" y="32"/>
                  <a:pt x="3" y="32"/>
                  <a:pt x="3" y="32"/>
                </a:cubicBezTo>
                <a:cubicBezTo>
                  <a:pt x="0" y="32"/>
                  <a:pt x="0" y="28"/>
                  <a:pt x="3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30" y="28"/>
                  <a:pt x="30" y="32"/>
                  <a:pt x="27" y="3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5" name="Freeform 211"/>
          <p:cNvSpPr>
            <a:spLocks noEditPoints="1"/>
          </p:cNvSpPr>
          <p:nvPr/>
        </p:nvSpPr>
        <p:spPr bwMode="auto">
          <a:xfrm>
            <a:off x="10585380" y="4375684"/>
            <a:ext cx="287756" cy="289565"/>
          </a:xfrm>
          <a:custGeom>
            <a:avLst/>
            <a:gdLst>
              <a:gd name="T0" fmla="*/ 15 w 30"/>
              <a:gd name="T1" fmla="*/ 0 h 30"/>
              <a:gd name="T2" fmla="*/ 18 w 30"/>
              <a:gd name="T3" fmla="*/ 2 h 30"/>
              <a:gd name="T4" fmla="*/ 21 w 30"/>
              <a:gd name="T5" fmla="*/ 1 h 30"/>
              <a:gd name="T6" fmla="*/ 23 w 30"/>
              <a:gd name="T7" fmla="*/ 5 h 30"/>
              <a:gd name="T8" fmla="*/ 26 w 30"/>
              <a:gd name="T9" fmla="*/ 5 h 30"/>
              <a:gd name="T10" fmla="*/ 26 w 30"/>
              <a:gd name="T11" fmla="*/ 9 h 30"/>
              <a:gd name="T12" fmla="*/ 30 w 30"/>
              <a:gd name="T13" fmla="*/ 10 h 30"/>
              <a:gd name="T14" fmla="*/ 28 w 30"/>
              <a:gd name="T15" fmla="*/ 14 h 30"/>
              <a:gd name="T16" fmla="*/ 30 w 30"/>
              <a:gd name="T17" fmla="*/ 16 h 30"/>
              <a:gd name="T18" fmla="*/ 27 w 30"/>
              <a:gd name="T19" fmla="*/ 19 h 30"/>
              <a:gd name="T20" fmla="*/ 28 w 30"/>
              <a:gd name="T21" fmla="*/ 22 h 30"/>
              <a:gd name="T22" fmla="*/ 25 w 30"/>
              <a:gd name="T23" fmla="*/ 23 h 30"/>
              <a:gd name="T24" fmla="*/ 24 w 30"/>
              <a:gd name="T25" fmla="*/ 27 h 30"/>
              <a:gd name="T26" fmla="*/ 20 w 30"/>
              <a:gd name="T27" fmla="*/ 27 h 30"/>
              <a:gd name="T28" fmla="*/ 18 w 30"/>
              <a:gd name="T29" fmla="*/ 30 h 30"/>
              <a:gd name="T30" fmla="*/ 15 w 30"/>
              <a:gd name="T31" fmla="*/ 28 h 30"/>
              <a:gd name="T32" fmla="*/ 12 w 30"/>
              <a:gd name="T33" fmla="*/ 30 h 30"/>
              <a:gd name="T34" fmla="*/ 10 w 30"/>
              <a:gd name="T35" fmla="*/ 27 h 30"/>
              <a:gd name="T36" fmla="*/ 6 w 30"/>
              <a:gd name="T37" fmla="*/ 27 h 30"/>
              <a:gd name="T38" fmla="*/ 6 w 30"/>
              <a:gd name="T39" fmla="*/ 23 h 30"/>
              <a:gd name="T40" fmla="*/ 2 w 30"/>
              <a:gd name="T41" fmla="*/ 22 h 30"/>
              <a:gd name="T42" fmla="*/ 3 w 30"/>
              <a:gd name="T43" fmla="*/ 19 h 30"/>
              <a:gd name="T44" fmla="*/ 0 w 30"/>
              <a:gd name="T45" fmla="*/ 16 h 30"/>
              <a:gd name="T46" fmla="*/ 3 w 30"/>
              <a:gd name="T47" fmla="*/ 14 h 30"/>
              <a:gd name="T48" fmla="*/ 1 w 30"/>
              <a:gd name="T49" fmla="*/ 10 h 30"/>
              <a:gd name="T50" fmla="*/ 4 w 30"/>
              <a:gd name="T51" fmla="*/ 9 h 30"/>
              <a:gd name="T52" fmla="*/ 4 w 30"/>
              <a:gd name="T53" fmla="*/ 5 h 30"/>
              <a:gd name="T54" fmla="*/ 8 w 30"/>
              <a:gd name="T55" fmla="*/ 5 h 30"/>
              <a:gd name="T56" fmla="*/ 9 w 30"/>
              <a:gd name="T57" fmla="*/ 1 h 30"/>
              <a:gd name="T58" fmla="*/ 13 w 30"/>
              <a:gd name="T59" fmla="*/ 2 h 30"/>
              <a:gd name="T60" fmla="*/ 15 w 30"/>
              <a:gd name="T61" fmla="*/ 0 h 30"/>
              <a:gd name="T62" fmla="*/ 15 w 30"/>
              <a:gd name="T63" fmla="*/ 4 h 30"/>
              <a:gd name="T64" fmla="*/ 4 w 30"/>
              <a:gd name="T65" fmla="*/ 15 h 30"/>
              <a:gd name="T66" fmla="*/ 15 w 30"/>
              <a:gd name="T67" fmla="*/ 26 h 30"/>
              <a:gd name="T68" fmla="*/ 26 w 30"/>
              <a:gd name="T69" fmla="*/ 15 h 30"/>
              <a:gd name="T70" fmla="*/ 15 w 30"/>
              <a:gd name="T71" fmla="*/ 4 h 30"/>
              <a:gd name="T72" fmla="*/ 15 w 30"/>
              <a:gd name="T73" fmla="*/ 6 h 30"/>
              <a:gd name="T74" fmla="*/ 6 w 30"/>
              <a:gd name="T75" fmla="*/ 15 h 30"/>
              <a:gd name="T76" fmla="*/ 15 w 30"/>
              <a:gd name="T77" fmla="*/ 24 h 30"/>
              <a:gd name="T78" fmla="*/ 24 w 30"/>
              <a:gd name="T79" fmla="*/ 15 h 30"/>
              <a:gd name="T80" fmla="*/ 15 w 30"/>
              <a:gd name="T81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8" y="2"/>
                  <a:pt x="18" y="2"/>
                  <a:pt x="18" y="2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9"/>
                  <a:pt x="26" y="9"/>
                  <a:pt x="26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30" y="16"/>
                  <a:pt x="30" y="16"/>
                  <a:pt x="30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28" y="22"/>
                  <a:pt x="28" y="22"/>
                  <a:pt x="28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8" y="30"/>
                  <a:pt x="18" y="30"/>
                  <a:pt x="18" y="30"/>
                </a:cubicBezTo>
                <a:cubicBezTo>
                  <a:pt x="15" y="28"/>
                  <a:pt x="15" y="28"/>
                  <a:pt x="15" y="28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27"/>
                  <a:pt x="10" y="27"/>
                  <a:pt x="10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9"/>
                  <a:pt x="4" y="9"/>
                  <a:pt x="4" y="9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1"/>
                  <a:pt x="9" y="1"/>
                  <a:pt x="9" y="1"/>
                </a:cubicBezTo>
                <a:cubicBezTo>
                  <a:pt x="13" y="2"/>
                  <a:pt x="13" y="2"/>
                  <a:pt x="13" y="2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15" y="4"/>
                </a:moveTo>
                <a:cubicBezTo>
                  <a:pt x="9" y="4"/>
                  <a:pt x="4" y="9"/>
                  <a:pt x="4" y="15"/>
                </a:cubicBezTo>
                <a:cubicBezTo>
                  <a:pt x="4" y="21"/>
                  <a:pt x="9" y="26"/>
                  <a:pt x="15" y="26"/>
                </a:cubicBezTo>
                <a:cubicBezTo>
                  <a:pt x="21" y="26"/>
                  <a:pt x="26" y="21"/>
                  <a:pt x="26" y="15"/>
                </a:cubicBezTo>
                <a:cubicBezTo>
                  <a:pt x="26" y="9"/>
                  <a:pt x="21" y="4"/>
                  <a:pt x="15" y="4"/>
                </a:cubicBezTo>
                <a:close/>
                <a:moveTo>
                  <a:pt x="15" y="6"/>
                </a:moveTo>
                <a:cubicBezTo>
                  <a:pt x="10" y="6"/>
                  <a:pt x="6" y="10"/>
                  <a:pt x="6" y="15"/>
                </a:cubicBezTo>
                <a:cubicBezTo>
                  <a:pt x="6" y="20"/>
                  <a:pt x="10" y="24"/>
                  <a:pt x="15" y="24"/>
                </a:cubicBezTo>
                <a:cubicBezTo>
                  <a:pt x="20" y="24"/>
                  <a:pt x="24" y="20"/>
                  <a:pt x="24" y="15"/>
                </a:cubicBezTo>
                <a:cubicBezTo>
                  <a:pt x="24" y="10"/>
                  <a:pt x="20" y="6"/>
                  <a:pt x="15" y="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6" name="Freeform 212"/>
          <p:cNvSpPr>
            <a:spLocks noEditPoints="1"/>
          </p:cNvSpPr>
          <p:nvPr/>
        </p:nvSpPr>
        <p:spPr bwMode="auto">
          <a:xfrm>
            <a:off x="8109603" y="4386543"/>
            <a:ext cx="287756" cy="278706"/>
          </a:xfrm>
          <a:custGeom>
            <a:avLst/>
            <a:gdLst>
              <a:gd name="T0" fmla="*/ 10 w 30"/>
              <a:gd name="T1" fmla="*/ 29 h 29"/>
              <a:gd name="T2" fmla="*/ 0 w 30"/>
              <a:gd name="T3" fmla="*/ 20 h 29"/>
              <a:gd name="T4" fmla="*/ 0 w 30"/>
              <a:gd name="T5" fmla="*/ 18 h 29"/>
              <a:gd name="T6" fmla="*/ 1 w 30"/>
              <a:gd name="T7" fmla="*/ 16 h 29"/>
              <a:gd name="T8" fmla="*/ 15 w 30"/>
              <a:gd name="T9" fmla="*/ 2 h 29"/>
              <a:gd name="T10" fmla="*/ 18 w 30"/>
              <a:gd name="T11" fmla="*/ 0 h 29"/>
              <a:gd name="T12" fmla="*/ 22 w 30"/>
              <a:gd name="T13" fmla="*/ 0 h 29"/>
              <a:gd name="T14" fmla="*/ 26 w 30"/>
              <a:gd name="T15" fmla="*/ 1 h 29"/>
              <a:gd name="T16" fmla="*/ 28 w 30"/>
              <a:gd name="T17" fmla="*/ 4 h 29"/>
              <a:gd name="T18" fmla="*/ 29 w 30"/>
              <a:gd name="T19" fmla="*/ 7 h 29"/>
              <a:gd name="T20" fmla="*/ 29 w 30"/>
              <a:gd name="T21" fmla="*/ 11 h 29"/>
              <a:gd name="T22" fmla="*/ 28 w 30"/>
              <a:gd name="T23" fmla="*/ 14 h 29"/>
              <a:gd name="T24" fmla="*/ 13 w 30"/>
              <a:gd name="T25" fmla="*/ 28 h 29"/>
              <a:gd name="T26" fmla="*/ 12 w 30"/>
              <a:gd name="T27" fmla="*/ 29 h 29"/>
              <a:gd name="T28" fmla="*/ 10 w 30"/>
              <a:gd name="T29" fmla="*/ 29 h 29"/>
              <a:gd name="T30" fmla="*/ 23 w 30"/>
              <a:gd name="T31" fmla="*/ 4 h 29"/>
              <a:gd name="T32" fmla="*/ 20 w 30"/>
              <a:gd name="T33" fmla="*/ 6 h 29"/>
              <a:gd name="T34" fmla="*/ 23 w 30"/>
              <a:gd name="T35" fmla="*/ 9 h 29"/>
              <a:gd name="T36" fmla="*/ 26 w 30"/>
              <a:gd name="T37" fmla="*/ 6 h 29"/>
              <a:gd name="T38" fmla="*/ 23 w 30"/>
              <a:gd name="T39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" h="29">
                <a:moveTo>
                  <a:pt x="10" y="29"/>
                </a:moveTo>
                <a:cubicBezTo>
                  <a:pt x="8" y="28"/>
                  <a:pt x="1" y="21"/>
                  <a:pt x="0" y="20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5" y="0"/>
                  <a:pt x="26" y="1"/>
                </a:cubicBezTo>
                <a:cubicBezTo>
                  <a:pt x="28" y="4"/>
                  <a:pt x="28" y="4"/>
                  <a:pt x="28" y="4"/>
                </a:cubicBezTo>
                <a:cubicBezTo>
                  <a:pt x="29" y="5"/>
                  <a:pt x="30" y="6"/>
                  <a:pt x="29" y="7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8" y="13"/>
                  <a:pt x="28" y="14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9"/>
                  <a:pt x="12" y="29"/>
                  <a:pt x="12" y="29"/>
                </a:cubicBezTo>
                <a:cubicBezTo>
                  <a:pt x="11" y="29"/>
                  <a:pt x="10" y="29"/>
                  <a:pt x="10" y="29"/>
                </a:cubicBezTo>
                <a:close/>
                <a:moveTo>
                  <a:pt x="23" y="4"/>
                </a:moveTo>
                <a:cubicBezTo>
                  <a:pt x="21" y="4"/>
                  <a:pt x="20" y="5"/>
                  <a:pt x="20" y="6"/>
                </a:cubicBezTo>
                <a:cubicBezTo>
                  <a:pt x="20" y="8"/>
                  <a:pt x="21" y="9"/>
                  <a:pt x="23" y="9"/>
                </a:cubicBezTo>
                <a:cubicBezTo>
                  <a:pt x="24" y="9"/>
                  <a:pt x="26" y="8"/>
                  <a:pt x="26" y="6"/>
                </a:cubicBezTo>
                <a:cubicBezTo>
                  <a:pt x="26" y="5"/>
                  <a:pt x="24" y="4"/>
                  <a:pt x="2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7" name="Freeform 213"/>
          <p:cNvSpPr>
            <a:spLocks noEditPoints="1"/>
          </p:cNvSpPr>
          <p:nvPr/>
        </p:nvSpPr>
        <p:spPr bwMode="auto">
          <a:xfrm>
            <a:off x="4424892" y="4375684"/>
            <a:ext cx="209935" cy="278706"/>
          </a:xfrm>
          <a:custGeom>
            <a:avLst/>
            <a:gdLst>
              <a:gd name="T0" fmla="*/ 20 w 22"/>
              <a:gd name="T1" fmla="*/ 29 h 29"/>
              <a:gd name="T2" fmla="*/ 0 w 22"/>
              <a:gd name="T3" fmla="*/ 2 h 29"/>
              <a:gd name="T4" fmla="*/ 22 w 22"/>
              <a:gd name="T5" fmla="*/ 2 h 29"/>
              <a:gd name="T6" fmla="*/ 17 w 22"/>
              <a:gd name="T7" fmla="*/ 6 h 29"/>
              <a:gd name="T8" fmla="*/ 16 w 22"/>
              <a:gd name="T9" fmla="*/ 4 h 29"/>
              <a:gd name="T10" fmla="*/ 16 w 22"/>
              <a:gd name="T11" fmla="*/ 6 h 29"/>
              <a:gd name="T12" fmla="*/ 18 w 22"/>
              <a:gd name="T13" fmla="*/ 7 h 29"/>
              <a:gd name="T14" fmla="*/ 18 w 22"/>
              <a:gd name="T15" fmla="*/ 4 h 29"/>
              <a:gd name="T16" fmla="*/ 16 w 22"/>
              <a:gd name="T17" fmla="*/ 4 h 29"/>
              <a:gd name="T18" fmla="*/ 16 w 22"/>
              <a:gd name="T19" fmla="*/ 24 h 29"/>
              <a:gd name="T20" fmla="*/ 15 w 22"/>
              <a:gd name="T21" fmla="*/ 22 h 29"/>
              <a:gd name="T22" fmla="*/ 15 w 22"/>
              <a:gd name="T23" fmla="*/ 23 h 29"/>
              <a:gd name="T24" fmla="*/ 18 w 22"/>
              <a:gd name="T25" fmla="*/ 23 h 29"/>
              <a:gd name="T26" fmla="*/ 16 w 22"/>
              <a:gd name="T27" fmla="*/ 21 h 29"/>
              <a:gd name="T28" fmla="*/ 16 w 22"/>
              <a:gd name="T29" fmla="*/ 21 h 29"/>
              <a:gd name="T30" fmla="*/ 20 w 22"/>
              <a:gd name="T31" fmla="*/ 7 h 29"/>
              <a:gd name="T32" fmla="*/ 20 w 22"/>
              <a:gd name="T33" fmla="*/ 3 h 29"/>
              <a:gd name="T34" fmla="*/ 2 w 22"/>
              <a:gd name="T35" fmla="*/ 7 h 29"/>
              <a:gd name="T36" fmla="*/ 6 w 22"/>
              <a:gd name="T37" fmla="*/ 16 h 29"/>
              <a:gd name="T38" fmla="*/ 7 w 22"/>
              <a:gd name="T39" fmla="*/ 14 h 29"/>
              <a:gd name="T40" fmla="*/ 8 w 22"/>
              <a:gd name="T41" fmla="*/ 14 h 29"/>
              <a:gd name="T42" fmla="*/ 7 w 22"/>
              <a:gd name="T43" fmla="*/ 13 h 29"/>
              <a:gd name="T44" fmla="*/ 6 w 22"/>
              <a:gd name="T45" fmla="*/ 13 h 29"/>
              <a:gd name="T46" fmla="*/ 4 w 22"/>
              <a:gd name="T47" fmla="*/ 14 h 29"/>
              <a:gd name="T48" fmla="*/ 6 w 22"/>
              <a:gd name="T49" fmla="*/ 14 h 29"/>
              <a:gd name="T50" fmla="*/ 5 w 22"/>
              <a:gd name="T51" fmla="*/ 24 h 29"/>
              <a:gd name="T52" fmla="*/ 6 w 22"/>
              <a:gd name="T53" fmla="*/ 23 h 29"/>
              <a:gd name="T54" fmla="*/ 7 w 22"/>
              <a:gd name="T55" fmla="*/ 24 h 29"/>
              <a:gd name="T56" fmla="*/ 7 w 22"/>
              <a:gd name="T57" fmla="*/ 22 h 29"/>
              <a:gd name="T58" fmla="*/ 7 w 22"/>
              <a:gd name="T59" fmla="*/ 22 h 29"/>
              <a:gd name="T60" fmla="*/ 5 w 22"/>
              <a:gd name="T61" fmla="*/ 22 h 29"/>
              <a:gd name="T62" fmla="*/ 6 w 22"/>
              <a:gd name="T63" fmla="*/ 23 h 29"/>
              <a:gd name="T64" fmla="*/ 14 w 22"/>
              <a:gd name="T65" fmla="*/ 14 h 29"/>
              <a:gd name="T66" fmla="*/ 17 w 22"/>
              <a:gd name="T67" fmla="*/ 14 h 29"/>
              <a:gd name="T68" fmla="*/ 17 w 22"/>
              <a:gd name="T69" fmla="*/ 14 h 29"/>
              <a:gd name="T70" fmla="*/ 3 w 22"/>
              <a:gd name="T71" fmla="*/ 11 h 29"/>
              <a:gd name="T72" fmla="*/ 3 w 22"/>
              <a:gd name="T73" fmla="*/ 17 h 29"/>
              <a:gd name="T74" fmla="*/ 10 w 22"/>
              <a:gd name="T75" fmla="*/ 11 h 29"/>
              <a:gd name="T76" fmla="*/ 13 w 22"/>
              <a:gd name="T77" fmla="*/ 11 h 29"/>
              <a:gd name="T78" fmla="*/ 13 w 22"/>
              <a:gd name="T79" fmla="*/ 17 h 29"/>
              <a:gd name="T80" fmla="*/ 20 w 22"/>
              <a:gd name="T81" fmla="*/ 11 h 29"/>
              <a:gd name="T82" fmla="*/ 10 w 22"/>
              <a:gd name="T83" fmla="*/ 26 h 29"/>
              <a:gd name="T84" fmla="*/ 10 w 22"/>
              <a:gd name="T85" fmla="*/ 19 h 29"/>
              <a:gd name="T86" fmla="*/ 2 w 22"/>
              <a:gd name="T87" fmla="*/ 26 h 29"/>
              <a:gd name="T88" fmla="*/ 20 w 22"/>
              <a:gd name="T89" fmla="*/ 26 h 29"/>
              <a:gd name="T90" fmla="*/ 20 w 22"/>
              <a:gd name="T91" fmla="*/ 19 h 29"/>
              <a:gd name="T92" fmla="*/ 12 w 22"/>
              <a:gd name="T93" fmla="*/ 2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" h="29">
                <a:moveTo>
                  <a:pt x="22" y="2"/>
                </a:moveTo>
                <a:cubicBezTo>
                  <a:pt x="22" y="11"/>
                  <a:pt x="22" y="19"/>
                  <a:pt x="22" y="27"/>
                </a:cubicBezTo>
                <a:cubicBezTo>
                  <a:pt x="22" y="28"/>
                  <a:pt x="22" y="29"/>
                  <a:pt x="20" y="29"/>
                </a:cubicBezTo>
                <a:cubicBezTo>
                  <a:pt x="14" y="29"/>
                  <a:pt x="8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19"/>
                  <a:pt x="0" y="11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14" y="0"/>
                  <a:pt x="20" y="0"/>
                </a:cubicBezTo>
                <a:cubicBezTo>
                  <a:pt x="22" y="0"/>
                  <a:pt x="22" y="1"/>
                  <a:pt x="22" y="2"/>
                </a:cubicBezTo>
                <a:close/>
                <a:moveTo>
                  <a:pt x="18" y="4"/>
                </a:moveTo>
                <a:cubicBezTo>
                  <a:pt x="17" y="4"/>
                  <a:pt x="17" y="4"/>
                  <a:pt x="17" y="4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6" y="4"/>
                </a:move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6" y="4"/>
                  <a:pt x="16" y="4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15" y="22"/>
                </a:moveTo>
                <a:cubicBezTo>
                  <a:pt x="14" y="22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5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2"/>
                  <a:pt x="17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1"/>
                </a:move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1"/>
                </a:cubicBezTo>
                <a:cubicBezTo>
                  <a:pt x="16" y="21"/>
                  <a:pt x="16" y="21"/>
                  <a:pt x="16" y="21"/>
                </a:cubicBezTo>
                <a:close/>
                <a:moveTo>
                  <a:pt x="3" y="7"/>
                </a:move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3" y="7"/>
                </a:cubicBezTo>
                <a:close/>
                <a:moveTo>
                  <a:pt x="6" y="15"/>
                </a:move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6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3"/>
                  <a:pt x="6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lose/>
                <a:moveTo>
                  <a:pt x="5" y="23"/>
                </a:move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5" y="21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3"/>
                  <a:pt x="5" y="23"/>
                </a:cubicBezTo>
                <a:close/>
                <a:moveTo>
                  <a:pt x="1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5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7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0" y="11"/>
                </a:move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3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lose/>
                <a:moveTo>
                  <a:pt x="20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3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lose/>
                <a:moveTo>
                  <a:pt x="3" y="26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3" y="26"/>
                </a:cubicBezTo>
                <a:close/>
                <a:moveTo>
                  <a:pt x="13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2" y="19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3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8" name="Freeform 214"/>
          <p:cNvSpPr>
            <a:spLocks noEditPoints="1"/>
          </p:cNvSpPr>
          <p:nvPr/>
        </p:nvSpPr>
        <p:spPr bwMode="auto">
          <a:xfrm>
            <a:off x="6247340" y="4424549"/>
            <a:ext cx="287756" cy="182789"/>
          </a:xfrm>
          <a:custGeom>
            <a:avLst/>
            <a:gdLst>
              <a:gd name="T0" fmla="*/ 2 w 30"/>
              <a:gd name="T1" fmla="*/ 0 h 19"/>
              <a:gd name="T2" fmla="*/ 28 w 30"/>
              <a:gd name="T3" fmla="*/ 0 h 19"/>
              <a:gd name="T4" fmla="*/ 30 w 30"/>
              <a:gd name="T5" fmla="*/ 2 h 19"/>
              <a:gd name="T6" fmla="*/ 30 w 30"/>
              <a:gd name="T7" fmla="*/ 17 h 19"/>
              <a:gd name="T8" fmla="*/ 28 w 30"/>
              <a:gd name="T9" fmla="*/ 19 h 19"/>
              <a:gd name="T10" fmla="*/ 2 w 30"/>
              <a:gd name="T11" fmla="*/ 19 h 19"/>
              <a:gd name="T12" fmla="*/ 0 w 30"/>
              <a:gd name="T13" fmla="*/ 17 h 19"/>
              <a:gd name="T14" fmla="*/ 0 w 30"/>
              <a:gd name="T15" fmla="*/ 2 h 19"/>
              <a:gd name="T16" fmla="*/ 2 w 30"/>
              <a:gd name="T17" fmla="*/ 0 h 19"/>
              <a:gd name="T18" fmla="*/ 27 w 30"/>
              <a:gd name="T19" fmla="*/ 7 h 19"/>
              <a:gd name="T20" fmla="*/ 27 w 30"/>
              <a:gd name="T21" fmla="*/ 4 h 19"/>
              <a:gd name="T22" fmla="*/ 27 w 30"/>
              <a:gd name="T23" fmla="*/ 3 h 19"/>
              <a:gd name="T24" fmla="*/ 20 w 30"/>
              <a:gd name="T25" fmla="*/ 3 h 19"/>
              <a:gd name="T26" fmla="*/ 20 w 30"/>
              <a:gd name="T27" fmla="*/ 4 h 19"/>
              <a:gd name="T28" fmla="*/ 20 w 30"/>
              <a:gd name="T29" fmla="*/ 7 h 19"/>
              <a:gd name="T30" fmla="*/ 20 w 30"/>
              <a:gd name="T31" fmla="*/ 7 h 19"/>
              <a:gd name="T32" fmla="*/ 27 w 30"/>
              <a:gd name="T33" fmla="*/ 7 h 19"/>
              <a:gd name="T34" fmla="*/ 27 w 30"/>
              <a:gd name="T35" fmla="*/ 7 h 19"/>
              <a:gd name="T36" fmla="*/ 22 w 30"/>
              <a:gd name="T37" fmla="*/ 15 h 19"/>
              <a:gd name="T38" fmla="*/ 27 w 30"/>
              <a:gd name="T39" fmla="*/ 15 h 19"/>
              <a:gd name="T40" fmla="*/ 27 w 30"/>
              <a:gd name="T41" fmla="*/ 15 h 19"/>
              <a:gd name="T42" fmla="*/ 27 w 30"/>
              <a:gd name="T43" fmla="*/ 14 h 19"/>
              <a:gd name="T44" fmla="*/ 27 w 30"/>
              <a:gd name="T45" fmla="*/ 14 h 19"/>
              <a:gd name="T46" fmla="*/ 22 w 30"/>
              <a:gd name="T47" fmla="*/ 14 h 19"/>
              <a:gd name="T48" fmla="*/ 22 w 30"/>
              <a:gd name="T49" fmla="*/ 14 h 19"/>
              <a:gd name="T50" fmla="*/ 22 w 30"/>
              <a:gd name="T51" fmla="*/ 15 h 19"/>
              <a:gd name="T52" fmla="*/ 22 w 30"/>
              <a:gd name="T53" fmla="*/ 15 h 19"/>
              <a:gd name="T54" fmla="*/ 16 w 30"/>
              <a:gd name="T55" fmla="*/ 15 h 19"/>
              <a:gd name="T56" fmla="*/ 20 w 30"/>
              <a:gd name="T57" fmla="*/ 15 h 19"/>
              <a:gd name="T58" fmla="*/ 21 w 30"/>
              <a:gd name="T59" fmla="*/ 15 h 19"/>
              <a:gd name="T60" fmla="*/ 21 w 30"/>
              <a:gd name="T61" fmla="*/ 14 h 19"/>
              <a:gd name="T62" fmla="*/ 20 w 30"/>
              <a:gd name="T63" fmla="*/ 14 h 19"/>
              <a:gd name="T64" fmla="*/ 16 w 30"/>
              <a:gd name="T65" fmla="*/ 14 h 19"/>
              <a:gd name="T66" fmla="*/ 16 w 30"/>
              <a:gd name="T67" fmla="*/ 14 h 19"/>
              <a:gd name="T68" fmla="*/ 16 w 30"/>
              <a:gd name="T69" fmla="*/ 15 h 19"/>
              <a:gd name="T70" fmla="*/ 16 w 30"/>
              <a:gd name="T71" fmla="*/ 15 h 19"/>
              <a:gd name="T72" fmla="*/ 10 w 30"/>
              <a:gd name="T73" fmla="*/ 15 h 19"/>
              <a:gd name="T74" fmla="*/ 14 w 30"/>
              <a:gd name="T75" fmla="*/ 15 h 19"/>
              <a:gd name="T76" fmla="*/ 15 w 30"/>
              <a:gd name="T77" fmla="*/ 15 h 19"/>
              <a:gd name="T78" fmla="*/ 15 w 30"/>
              <a:gd name="T79" fmla="*/ 14 h 19"/>
              <a:gd name="T80" fmla="*/ 14 w 30"/>
              <a:gd name="T81" fmla="*/ 14 h 19"/>
              <a:gd name="T82" fmla="*/ 10 w 30"/>
              <a:gd name="T83" fmla="*/ 14 h 19"/>
              <a:gd name="T84" fmla="*/ 10 w 30"/>
              <a:gd name="T85" fmla="*/ 14 h 19"/>
              <a:gd name="T86" fmla="*/ 10 w 30"/>
              <a:gd name="T87" fmla="*/ 15 h 19"/>
              <a:gd name="T88" fmla="*/ 10 w 30"/>
              <a:gd name="T89" fmla="*/ 15 h 19"/>
              <a:gd name="T90" fmla="*/ 4 w 30"/>
              <a:gd name="T91" fmla="*/ 15 h 19"/>
              <a:gd name="T92" fmla="*/ 8 w 30"/>
              <a:gd name="T93" fmla="*/ 15 h 19"/>
              <a:gd name="T94" fmla="*/ 8 w 30"/>
              <a:gd name="T95" fmla="*/ 15 h 19"/>
              <a:gd name="T96" fmla="*/ 8 w 30"/>
              <a:gd name="T97" fmla="*/ 14 h 19"/>
              <a:gd name="T98" fmla="*/ 8 w 30"/>
              <a:gd name="T99" fmla="*/ 14 h 19"/>
              <a:gd name="T100" fmla="*/ 4 w 30"/>
              <a:gd name="T101" fmla="*/ 14 h 19"/>
              <a:gd name="T102" fmla="*/ 3 w 30"/>
              <a:gd name="T103" fmla="*/ 14 h 19"/>
              <a:gd name="T104" fmla="*/ 3 w 30"/>
              <a:gd name="T105" fmla="*/ 15 h 19"/>
              <a:gd name="T106" fmla="*/ 4 w 30"/>
              <a:gd name="T10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19">
                <a:moveTo>
                  <a:pt x="2" y="0"/>
                </a:move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8"/>
                  <a:pt x="29" y="19"/>
                  <a:pt x="28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7" y="7"/>
                </a:moveTo>
                <a:cubicBezTo>
                  <a:pt x="27" y="6"/>
                  <a:pt x="27" y="5"/>
                  <a:pt x="27" y="4"/>
                </a:cubicBezTo>
                <a:cubicBezTo>
                  <a:pt x="27" y="4"/>
                  <a:pt x="27" y="3"/>
                  <a:pt x="27" y="3"/>
                </a:cubicBezTo>
                <a:cubicBezTo>
                  <a:pt x="25" y="3"/>
                  <a:pt x="22" y="3"/>
                  <a:pt x="20" y="3"/>
                </a:cubicBezTo>
                <a:cubicBezTo>
                  <a:pt x="20" y="3"/>
                  <a:pt x="20" y="4"/>
                  <a:pt x="20" y="4"/>
                </a:cubicBezTo>
                <a:cubicBezTo>
                  <a:pt x="20" y="5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2" y="7"/>
                  <a:pt x="25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  <a:moveTo>
                  <a:pt x="22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6" y="15"/>
                </a:moveTo>
                <a:cubicBezTo>
                  <a:pt x="20" y="15"/>
                  <a:pt x="20" y="15"/>
                  <a:pt x="20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lose/>
                <a:moveTo>
                  <a:pt x="10" y="15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5" y="15"/>
                  <a:pt x="15" y="1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4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3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4" y="15"/>
                  <a:pt x="4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9" name="Freeform 215"/>
          <p:cNvSpPr>
            <a:spLocks noEditPoints="1"/>
          </p:cNvSpPr>
          <p:nvPr/>
        </p:nvSpPr>
        <p:spPr bwMode="auto">
          <a:xfrm>
            <a:off x="9942910" y="3782077"/>
            <a:ext cx="345668" cy="238891"/>
          </a:xfrm>
          <a:custGeom>
            <a:avLst/>
            <a:gdLst>
              <a:gd name="T0" fmla="*/ 15 w 36"/>
              <a:gd name="T1" fmla="*/ 25 h 25"/>
              <a:gd name="T2" fmla="*/ 24 w 36"/>
              <a:gd name="T3" fmla="*/ 25 h 25"/>
              <a:gd name="T4" fmla="*/ 29 w 36"/>
              <a:gd name="T5" fmla="*/ 25 h 25"/>
              <a:gd name="T6" fmla="*/ 34 w 36"/>
              <a:gd name="T7" fmla="*/ 5 h 25"/>
              <a:gd name="T8" fmla="*/ 31 w 36"/>
              <a:gd name="T9" fmla="*/ 5 h 25"/>
              <a:gd name="T10" fmla="*/ 12 w 36"/>
              <a:gd name="T11" fmla="*/ 3 h 25"/>
              <a:gd name="T12" fmla="*/ 7 w 36"/>
              <a:gd name="T13" fmla="*/ 5 h 25"/>
              <a:gd name="T14" fmla="*/ 0 w 36"/>
              <a:gd name="T15" fmla="*/ 8 h 25"/>
              <a:gd name="T16" fmla="*/ 9 w 36"/>
              <a:gd name="T17" fmla="*/ 25 h 25"/>
              <a:gd name="T18" fmla="*/ 27 w 36"/>
              <a:gd name="T19" fmla="*/ 12 h 25"/>
              <a:gd name="T20" fmla="*/ 12 w 36"/>
              <a:gd name="T21" fmla="*/ 12 h 25"/>
              <a:gd name="T22" fmla="*/ 19 w 36"/>
              <a:gd name="T23" fmla="*/ 10 h 25"/>
              <a:gd name="T24" fmla="*/ 21 w 36"/>
              <a:gd name="T25" fmla="*/ 12 h 25"/>
              <a:gd name="T26" fmla="*/ 22 w 36"/>
              <a:gd name="T27" fmla="*/ 14 h 25"/>
              <a:gd name="T28" fmla="*/ 21 w 36"/>
              <a:gd name="T29" fmla="*/ 16 h 25"/>
              <a:gd name="T30" fmla="*/ 19 w 36"/>
              <a:gd name="T31" fmla="*/ 16 h 25"/>
              <a:gd name="T32" fmla="*/ 19 w 36"/>
              <a:gd name="T33" fmla="*/ 17 h 25"/>
              <a:gd name="T34" fmla="*/ 18 w 36"/>
              <a:gd name="T35" fmla="*/ 16 h 25"/>
              <a:gd name="T36" fmla="*/ 16 w 36"/>
              <a:gd name="T37" fmla="*/ 15 h 25"/>
              <a:gd name="T38" fmla="*/ 16 w 36"/>
              <a:gd name="T39" fmla="*/ 13 h 25"/>
              <a:gd name="T40" fmla="*/ 17 w 36"/>
              <a:gd name="T41" fmla="*/ 14 h 25"/>
              <a:gd name="T42" fmla="*/ 18 w 36"/>
              <a:gd name="T43" fmla="*/ 15 h 25"/>
              <a:gd name="T44" fmla="*/ 19 w 36"/>
              <a:gd name="T45" fmla="*/ 13 h 25"/>
              <a:gd name="T46" fmla="*/ 17 w 36"/>
              <a:gd name="T47" fmla="*/ 12 h 25"/>
              <a:gd name="T48" fmla="*/ 16 w 36"/>
              <a:gd name="T49" fmla="*/ 10 h 25"/>
              <a:gd name="T50" fmla="*/ 17 w 36"/>
              <a:gd name="T51" fmla="*/ 9 h 25"/>
              <a:gd name="T52" fmla="*/ 19 w 36"/>
              <a:gd name="T53" fmla="*/ 8 h 25"/>
              <a:gd name="T54" fmla="*/ 19 w 36"/>
              <a:gd name="T55" fmla="*/ 8 h 25"/>
              <a:gd name="T56" fmla="*/ 22 w 36"/>
              <a:gd name="T57" fmla="*/ 9 h 25"/>
              <a:gd name="T58" fmla="*/ 21 w 36"/>
              <a:gd name="T59" fmla="*/ 11 h 25"/>
              <a:gd name="T60" fmla="*/ 21 w 36"/>
              <a:gd name="T61" fmla="*/ 10 h 25"/>
              <a:gd name="T62" fmla="*/ 19 w 36"/>
              <a:gd name="T63" fmla="*/ 10 h 25"/>
              <a:gd name="T64" fmla="*/ 19 w 36"/>
              <a:gd name="T65" fmla="*/ 12 h 25"/>
              <a:gd name="T66" fmla="*/ 17 w 36"/>
              <a:gd name="T67" fmla="*/ 10 h 25"/>
              <a:gd name="T68" fmla="*/ 18 w 36"/>
              <a:gd name="T69" fmla="*/ 10 h 25"/>
              <a:gd name="T70" fmla="*/ 19 w 36"/>
              <a:gd name="T71" fmla="*/ 10 h 25"/>
              <a:gd name="T72" fmla="*/ 20 w 36"/>
              <a:gd name="T73" fmla="*/ 13 h 25"/>
              <a:gd name="T74" fmla="*/ 21 w 36"/>
              <a:gd name="T75" fmla="*/ 14 h 25"/>
              <a:gd name="T76" fmla="*/ 20 w 36"/>
              <a:gd name="T77" fmla="*/ 15 h 25"/>
              <a:gd name="T78" fmla="*/ 19 w 36"/>
              <a:gd name="T79" fmla="*/ 13 h 25"/>
              <a:gd name="T80" fmla="*/ 15 w 36"/>
              <a:gd name="T81" fmla="*/ 16 h 25"/>
              <a:gd name="T82" fmla="*/ 15 w 36"/>
              <a:gd name="T83" fmla="*/ 9 h 25"/>
              <a:gd name="T84" fmla="*/ 23 w 36"/>
              <a:gd name="T85" fmla="*/ 9 h 25"/>
              <a:gd name="T86" fmla="*/ 23 w 36"/>
              <a:gd name="T87" fmla="*/ 16 h 25"/>
              <a:gd name="T88" fmla="*/ 23 w 36"/>
              <a:gd name="T89" fmla="*/ 17 h 25"/>
              <a:gd name="T90" fmla="*/ 15 w 36"/>
              <a:gd name="T91" fmla="*/ 17 h 25"/>
              <a:gd name="T92" fmla="*/ 15 w 36"/>
              <a:gd name="T93" fmla="*/ 8 h 25"/>
              <a:gd name="T94" fmla="*/ 23 w 36"/>
              <a:gd name="T95" fmla="*/ 8 h 25"/>
              <a:gd name="T96" fmla="*/ 23 w 36"/>
              <a:gd name="T97" fmla="*/ 17 h 25"/>
              <a:gd name="T98" fmla="*/ 7 w 36"/>
              <a:gd name="T99" fmla="*/ 8 h 25"/>
              <a:gd name="T100" fmla="*/ 5 w 36"/>
              <a:gd name="T101" fmla="*/ 9 h 25"/>
              <a:gd name="T102" fmla="*/ 7 w 36"/>
              <a:gd name="T103" fmla="*/ 8 h 25"/>
              <a:gd name="T104" fmla="*/ 5 w 36"/>
              <a:gd name="T105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25">
                <a:moveTo>
                  <a:pt x="9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2"/>
                  <a:pt x="23" y="22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31" y="25"/>
                  <a:pt x="36" y="14"/>
                  <a:pt x="32" y="7"/>
                </a:cubicBezTo>
                <a:cubicBezTo>
                  <a:pt x="33" y="7"/>
                  <a:pt x="34" y="6"/>
                  <a:pt x="34" y="5"/>
                </a:cubicBezTo>
                <a:cubicBezTo>
                  <a:pt x="33" y="4"/>
                  <a:pt x="32" y="4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28" y="3"/>
                  <a:pt x="24" y="1"/>
                  <a:pt x="18" y="1"/>
                </a:cubicBezTo>
                <a:cubicBezTo>
                  <a:pt x="15" y="1"/>
                  <a:pt x="13" y="2"/>
                  <a:pt x="12" y="3"/>
                </a:cubicBezTo>
                <a:cubicBezTo>
                  <a:pt x="11" y="1"/>
                  <a:pt x="8" y="0"/>
                  <a:pt x="6" y="0"/>
                </a:cubicBezTo>
                <a:cubicBezTo>
                  <a:pt x="7" y="1"/>
                  <a:pt x="7" y="4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7"/>
                  <a:pt x="3" y="9"/>
                  <a:pt x="0" y="8"/>
                </a:cubicBezTo>
                <a:cubicBezTo>
                  <a:pt x="1" y="14"/>
                  <a:pt x="1" y="14"/>
                  <a:pt x="1" y="14"/>
                </a:cubicBezTo>
                <a:cubicBezTo>
                  <a:pt x="5" y="16"/>
                  <a:pt x="7" y="25"/>
                  <a:pt x="9" y="25"/>
                </a:cubicBezTo>
                <a:close/>
                <a:moveTo>
                  <a:pt x="19" y="5"/>
                </a:moveTo>
                <a:cubicBezTo>
                  <a:pt x="23" y="5"/>
                  <a:pt x="27" y="8"/>
                  <a:pt x="27" y="12"/>
                </a:cubicBezTo>
                <a:cubicBezTo>
                  <a:pt x="27" y="16"/>
                  <a:pt x="23" y="20"/>
                  <a:pt x="19" y="20"/>
                </a:cubicBezTo>
                <a:cubicBezTo>
                  <a:pt x="15" y="20"/>
                  <a:pt x="12" y="16"/>
                  <a:pt x="12" y="12"/>
                </a:cubicBezTo>
                <a:cubicBezTo>
                  <a:pt x="12" y="8"/>
                  <a:pt x="15" y="5"/>
                  <a:pt x="19" y="5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2"/>
                  <a:pt x="22" y="12"/>
                  <a:pt x="22" y="12"/>
                </a:cubicBezTo>
                <a:cubicBezTo>
                  <a:pt x="22" y="13"/>
                  <a:pt x="22" y="13"/>
                  <a:pt x="22" y="14"/>
                </a:cubicBezTo>
                <a:cubicBezTo>
                  <a:pt x="22" y="14"/>
                  <a:pt x="22" y="15"/>
                  <a:pt x="22" y="15"/>
                </a:cubicBezTo>
                <a:cubicBezTo>
                  <a:pt x="22" y="15"/>
                  <a:pt x="21" y="15"/>
                  <a:pt x="21" y="16"/>
                </a:cubicBezTo>
                <a:cubicBezTo>
                  <a:pt x="21" y="16"/>
                  <a:pt x="20" y="16"/>
                  <a:pt x="20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8" y="13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0"/>
                </a:cubicBezTo>
                <a:cubicBezTo>
                  <a:pt x="16" y="10"/>
                  <a:pt x="16" y="10"/>
                  <a:pt x="16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8"/>
                  <a:pt x="18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1" y="9"/>
                  <a:pt x="21" y="9"/>
                </a:cubicBezTo>
                <a:cubicBezTo>
                  <a:pt x="21" y="9"/>
                  <a:pt x="22" y="9"/>
                  <a:pt x="22" y="9"/>
                </a:cubicBezTo>
                <a:cubicBezTo>
                  <a:pt x="22" y="10"/>
                  <a:pt x="22" y="10"/>
                  <a:pt x="22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18" y="12"/>
                  <a:pt x="18" y="11"/>
                  <a:pt x="18" y="11"/>
                </a:cubicBezTo>
                <a:cubicBezTo>
                  <a:pt x="17" y="11"/>
                  <a:pt x="17" y="11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1" y="13"/>
                  <a:pt x="21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9" y="17"/>
                </a:moveTo>
                <a:cubicBezTo>
                  <a:pt x="18" y="17"/>
                  <a:pt x="16" y="17"/>
                  <a:pt x="15" y="16"/>
                </a:cubicBezTo>
                <a:cubicBezTo>
                  <a:pt x="14" y="15"/>
                  <a:pt x="14" y="14"/>
                  <a:pt x="14" y="12"/>
                </a:cubicBezTo>
                <a:cubicBezTo>
                  <a:pt x="14" y="11"/>
                  <a:pt x="14" y="9"/>
                  <a:pt x="15" y="9"/>
                </a:cubicBezTo>
                <a:cubicBezTo>
                  <a:pt x="16" y="8"/>
                  <a:pt x="18" y="7"/>
                  <a:pt x="19" y="7"/>
                </a:cubicBezTo>
                <a:cubicBezTo>
                  <a:pt x="20" y="7"/>
                  <a:pt x="22" y="8"/>
                  <a:pt x="23" y="9"/>
                </a:cubicBezTo>
                <a:cubicBezTo>
                  <a:pt x="24" y="9"/>
                  <a:pt x="24" y="11"/>
                  <a:pt x="24" y="12"/>
                </a:cubicBezTo>
                <a:cubicBezTo>
                  <a:pt x="24" y="14"/>
                  <a:pt x="24" y="15"/>
                  <a:pt x="23" y="16"/>
                </a:cubicBezTo>
                <a:cubicBezTo>
                  <a:pt x="22" y="17"/>
                  <a:pt x="20" y="17"/>
                  <a:pt x="19" y="17"/>
                </a:cubicBezTo>
                <a:close/>
                <a:moveTo>
                  <a:pt x="23" y="17"/>
                </a:moveTo>
                <a:cubicBezTo>
                  <a:pt x="22" y="18"/>
                  <a:pt x="21" y="18"/>
                  <a:pt x="19" y="18"/>
                </a:cubicBezTo>
                <a:cubicBezTo>
                  <a:pt x="17" y="18"/>
                  <a:pt x="16" y="18"/>
                  <a:pt x="15" y="17"/>
                </a:cubicBezTo>
                <a:cubicBezTo>
                  <a:pt x="13" y="15"/>
                  <a:pt x="13" y="14"/>
                  <a:pt x="13" y="12"/>
                </a:cubicBezTo>
                <a:cubicBezTo>
                  <a:pt x="13" y="10"/>
                  <a:pt x="13" y="9"/>
                  <a:pt x="15" y="8"/>
                </a:cubicBezTo>
                <a:cubicBezTo>
                  <a:pt x="16" y="7"/>
                  <a:pt x="17" y="6"/>
                  <a:pt x="19" y="6"/>
                </a:cubicBezTo>
                <a:cubicBezTo>
                  <a:pt x="21" y="6"/>
                  <a:pt x="22" y="7"/>
                  <a:pt x="23" y="8"/>
                </a:cubicBezTo>
                <a:cubicBezTo>
                  <a:pt x="25" y="9"/>
                  <a:pt x="25" y="10"/>
                  <a:pt x="25" y="12"/>
                </a:cubicBezTo>
                <a:cubicBezTo>
                  <a:pt x="25" y="14"/>
                  <a:pt x="25" y="15"/>
                  <a:pt x="23" y="17"/>
                </a:cubicBezTo>
                <a:close/>
                <a:moveTo>
                  <a:pt x="6" y="7"/>
                </a:moveTo>
                <a:cubicBezTo>
                  <a:pt x="7" y="7"/>
                  <a:pt x="7" y="8"/>
                  <a:pt x="7" y="8"/>
                </a:cubicBezTo>
                <a:cubicBezTo>
                  <a:pt x="7" y="9"/>
                  <a:pt x="7" y="10"/>
                  <a:pt x="6" y="10"/>
                </a:cubicBezTo>
                <a:cubicBezTo>
                  <a:pt x="6" y="10"/>
                  <a:pt x="6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7" y="9"/>
                  <a:pt x="7" y="8"/>
                </a:cubicBezTo>
                <a:cubicBezTo>
                  <a:pt x="7" y="8"/>
                  <a:pt x="6" y="8"/>
                  <a:pt x="6" y="8"/>
                </a:cubicBezTo>
                <a:cubicBezTo>
                  <a:pt x="6" y="8"/>
                  <a:pt x="6" y="8"/>
                  <a:pt x="5" y="8"/>
                </a:cubicBezTo>
                <a:cubicBezTo>
                  <a:pt x="6" y="8"/>
                  <a:pt x="6" y="7"/>
                  <a:pt x="6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0" name="Freeform 216"/>
          <p:cNvSpPr>
            <a:spLocks noEditPoints="1"/>
          </p:cNvSpPr>
          <p:nvPr/>
        </p:nvSpPr>
        <p:spPr bwMode="auto">
          <a:xfrm>
            <a:off x="9347491" y="3782077"/>
            <a:ext cx="278706" cy="238891"/>
          </a:xfrm>
          <a:custGeom>
            <a:avLst/>
            <a:gdLst>
              <a:gd name="T0" fmla="*/ 29 w 29"/>
              <a:gd name="T1" fmla="*/ 21 h 25"/>
              <a:gd name="T2" fmla="*/ 2 w 29"/>
              <a:gd name="T3" fmla="*/ 23 h 25"/>
              <a:gd name="T4" fmla="*/ 0 w 29"/>
              <a:gd name="T5" fmla="*/ 2 h 25"/>
              <a:gd name="T6" fmla="*/ 27 w 29"/>
              <a:gd name="T7" fmla="*/ 0 h 25"/>
              <a:gd name="T8" fmla="*/ 16 w 29"/>
              <a:gd name="T9" fmla="*/ 8 h 25"/>
              <a:gd name="T10" fmla="*/ 16 w 29"/>
              <a:gd name="T11" fmla="*/ 6 h 25"/>
              <a:gd name="T12" fmla="*/ 15 w 29"/>
              <a:gd name="T13" fmla="*/ 6 h 25"/>
              <a:gd name="T14" fmla="*/ 13 w 29"/>
              <a:gd name="T15" fmla="*/ 7 h 25"/>
              <a:gd name="T16" fmla="*/ 13 w 29"/>
              <a:gd name="T17" fmla="*/ 16 h 25"/>
              <a:gd name="T18" fmla="*/ 16 w 29"/>
              <a:gd name="T19" fmla="*/ 8 h 25"/>
              <a:gd name="T20" fmla="*/ 22 w 29"/>
              <a:gd name="T21" fmla="*/ 25 h 25"/>
              <a:gd name="T22" fmla="*/ 24 w 29"/>
              <a:gd name="T23" fmla="*/ 25 h 25"/>
              <a:gd name="T24" fmla="*/ 25 w 29"/>
              <a:gd name="T25" fmla="*/ 24 h 25"/>
              <a:gd name="T26" fmla="*/ 4 w 29"/>
              <a:gd name="T27" fmla="*/ 24 h 25"/>
              <a:gd name="T28" fmla="*/ 5 w 29"/>
              <a:gd name="T29" fmla="*/ 25 h 25"/>
              <a:gd name="T30" fmla="*/ 8 w 29"/>
              <a:gd name="T31" fmla="*/ 25 h 25"/>
              <a:gd name="T32" fmla="*/ 4 w 29"/>
              <a:gd name="T33" fmla="*/ 24 h 25"/>
              <a:gd name="T34" fmla="*/ 27 w 29"/>
              <a:gd name="T35" fmla="*/ 8 h 25"/>
              <a:gd name="T36" fmla="*/ 25 w 29"/>
              <a:gd name="T37" fmla="*/ 7 h 25"/>
              <a:gd name="T38" fmla="*/ 25 w 29"/>
              <a:gd name="T39" fmla="*/ 15 h 25"/>
              <a:gd name="T40" fmla="*/ 26 w 29"/>
              <a:gd name="T41" fmla="*/ 16 h 25"/>
              <a:gd name="T42" fmla="*/ 14 w 29"/>
              <a:gd name="T43" fmla="*/ 5 h 25"/>
              <a:gd name="T44" fmla="*/ 13 w 29"/>
              <a:gd name="T45" fmla="*/ 6 h 25"/>
              <a:gd name="T46" fmla="*/ 13 w 29"/>
              <a:gd name="T47" fmla="*/ 6 h 25"/>
              <a:gd name="T48" fmla="*/ 9 w 29"/>
              <a:gd name="T49" fmla="*/ 7 h 25"/>
              <a:gd name="T50" fmla="*/ 10 w 29"/>
              <a:gd name="T51" fmla="*/ 8 h 25"/>
              <a:gd name="T52" fmla="*/ 9 w 29"/>
              <a:gd name="T53" fmla="*/ 8 h 25"/>
              <a:gd name="T54" fmla="*/ 7 w 29"/>
              <a:gd name="T55" fmla="*/ 11 h 25"/>
              <a:gd name="T56" fmla="*/ 8 w 29"/>
              <a:gd name="T57" fmla="*/ 12 h 25"/>
              <a:gd name="T58" fmla="*/ 8 w 29"/>
              <a:gd name="T59" fmla="*/ 12 h 25"/>
              <a:gd name="T60" fmla="*/ 8 w 29"/>
              <a:gd name="T61" fmla="*/ 16 h 25"/>
              <a:gd name="T62" fmla="*/ 10 w 29"/>
              <a:gd name="T63" fmla="*/ 15 h 25"/>
              <a:gd name="T64" fmla="*/ 10 w 29"/>
              <a:gd name="T65" fmla="*/ 16 h 25"/>
              <a:gd name="T66" fmla="*/ 13 w 29"/>
              <a:gd name="T67" fmla="*/ 18 h 25"/>
              <a:gd name="T68" fmla="*/ 13 w 29"/>
              <a:gd name="T69" fmla="*/ 17 h 25"/>
              <a:gd name="T70" fmla="*/ 14 w 29"/>
              <a:gd name="T71" fmla="*/ 17 h 25"/>
              <a:gd name="T72" fmla="*/ 18 w 29"/>
              <a:gd name="T73" fmla="*/ 17 h 25"/>
              <a:gd name="T74" fmla="*/ 17 w 29"/>
              <a:gd name="T75" fmla="*/ 15 h 25"/>
              <a:gd name="T76" fmla="*/ 18 w 29"/>
              <a:gd name="T77" fmla="*/ 15 h 25"/>
              <a:gd name="T78" fmla="*/ 20 w 29"/>
              <a:gd name="T79" fmla="*/ 12 h 25"/>
              <a:gd name="T80" fmla="*/ 18 w 29"/>
              <a:gd name="T81" fmla="*/ 12 h 25"/>
              <a:gd name="T82" fmla="*/ 19 w 29"/>
              <a:gd name="T83" fmla="*/ 11 h 25"/>
              <a:gd name="T84" fmla="*/ 18 w 29"/>
              <a:gd name="T85" fmla="*/ 7 h 25"/>
              <a:gd name="T86" fmla="*/ 17 w 29"/>
              <a:gd name="T87" fmla="*/ 8 h 25"/>
              <a:gd name="T88" fmla="*/ 17 w 29"/>
              <a:gd name="T89" fmla="*/ 7 h 25"/>
              <a:gd name="T90" fmla="*/ 14 w 29"/>
              <a:gd name="T91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" h="25">
                <a:moveTo>
                  <a:pt x="29" y="2"/>
                </a:moveTo>
                <a:cubicBezTo>
                  <a:pt x="29" y="14"/>
                  <a:pt x="29" y="8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22" y="23"/>
                  <a:pt x="7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" y="0"/>
                  <a:pt x="22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lose/>
                <a:moveTo>
                  <a:pt x="16" y="8"/>
                </a:move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3" y="7"/>
                </a:cubicBezTo>
                <a:cubicBezTo>
                  <a:pt x="11" y="7"/>
                  <a:pt x="9" y="9"/>
                  <a:pt x="9" y="12"/>
                </a:cubicBezTo>
                <a:cubicBezTo>
                  <a:pt x="9" y="14"/>
                  <a:pt x="11" y="16"/>
                  <a:pt x="13" y="16"/>
                </a:cubicBezTo>
                <a:cubicBezTo>
                  <a:pt x="16" y="16"/>
                  <a:pt x="18" y="14"/>
                  <a:pt x="18" y="12"/>
                </a:cubicBezTo>
                <a:cubicBezTo>
                  <a:pt x="18" y="10"/>
                  <a:pt x="17" y="9"/>
                  <a:pt x="16" y="8"/>
                </a:cubicBezTo>
                <a:close/>
                <a:moveTo>
                  <a:pt x="22" y="24"/>
                </a:move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lose/>
                <a:moveTo>
                  <a:pt x="4" y="24"/>
                </a:move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5"/>
                  <a:pt x="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4" y="24"/>
                  <a:pt x="4" y="24"/>
                </a:cubicBezTo>
                <a:close/>
                <a:moveTo>
                  <a:pt x="27" y="15"/>
                </a:moveTo>
                <a:cubicBezTo>
                  <a:pt x="27" y="8"/>
                  <a:pt x="27" y="8"/>
                  <a:pt x="27" y="8"/>
                </a:cubicBezTo>
                <a:cubicBezTo>
                  <a:pt x="27" y="7"/>
                  <a:pt x="27" y="7"/>
                  <a:pt x="26" y="7"/>
                </a:cubicBezTo>
                <a:cubicBezTo>
                  <a:pt x="26" y="7"/>
                  <a:pt x="25" y="7"/>
                  <a:pt x="25" y="7"/>
                </a:cubicBezTo>
                <a:cubicBezTo>
                  <a:pt x="25" y="7"/>
                  <a:pt x="25" y="7"/>
                  <a:pt x="25" y="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6" y="16"/>
                  <a:pt x="26" y="16"/>
                </a:cubicBezTo>
                <a:cubicBezTo>
                  <a:pt x="27" y="16"/>
                  <a:pt x="27" y="16"/>
                  <a:pt x="27" y="15"/>
                </a:cubicBezTo>
                <a:close/>
                <a:moveTo>
                  <a:pt x="14" y="5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0" y="6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7"/>
                  <a:pt x="8" y="7"/>
                  <a:pt x="8" y="7"/>
                </a:cubicBezTo>
                <a:cubicBezTo>
                  <a:pt x="7" y="8"/>
                  <a:pt x="7" y="10"/>
                  <a:pt x="7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5"/>
                  <a:pt x="8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6"/>
                  <a:pt x="10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8"/>
                </a:cubicBezTo>
                <a:cubicBezTo>
                  <a:pt x="15" y="18"/>
                  <a:pt x="17" y="17"/>
                  <a:pt x="18" y="17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5"/>
                  <a:pt x="20" y="13"/>
                  <a:pt x="2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9" y="11"/>
                  <a:pt x="19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19" y="8"/>
                  <a:pt x="18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5" y="5"/>
                  <a:pt x="14" y="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1" name="Freeform 217"/>
          <p:cNvSpPr>
            <a:spLocks noEditPoints="1"/>
          </p:cNvSpPr>
          <p:nvPr/>
        </p:nvSpPr>
        <p:spPr bwMode="auto">
          <a:xfrm>
            <a:off x="1295784" y="4386543"/>
            <a:ext cx="278706" cy="278706"/>
          </a:xfrm>
          <a:custGeom>
            <a:avLst/>
            <a:gdLst>
              <a:gd name="T0" fmla="*/ 14 w 29"/>
              <a:gd name="T1" fmla="*/ 0 h 29"/>
              <a:gd name="T2" fmla="*/ 0 w 29"/>
              <a:gd name="T3" fmla="*/ 15 h 29"/>
              <a:gd name="T4" fmla="*/ 14 w 29"/>
              <a:gd name="T5" fmla="*/ 29 h 29"/>
              <a:gd name="T6" fmla="*/ 29 w 29"/>
              <a:gd name="T7" fmla="*/ 15 h 29"/>
              <a:gd name="T8" fmla="*/ 14 w 29"/>
              <a:gd name="T9" fmla="*/ 0 h 29"/>
              <a:gd name="T10" fmla="*/ 15 w 29"/>
              <a:gd name="T11" fmla="*/ 14 h 29"/>
              <a:gd name="T12" fmla="*/ 15 w 29"/>
              <a:gd name="T13" fmla="*/ 16 h 29"/>
              <a:gd name="T14" fmla="*/ 12 w 29"/>
              <a:gd name="T15" fmla="*/ 16 h 29"/>
              <a:gd name="T16" fmla="*/ 12 w 29"/>
              <a:gd name="T17" fmla="*/ 17 h 29"/>
              <a:gd name="T18" fmla="*/ 12 w 29"/>
              <a:gd name="T19" fmla="*/ 18 h 29"/>
              <a:gd name="T20" fmla="*/ 11 w 29"/>
              <a:gd name="T21" fmla="*/ 19 h 29"/>
              <a:gd name="T22" fmla="*/ 19 w 29"/>
              <a:gd name="T23" fmla="*/ 19 h 29"/>
              <a:gd name="T24" fmla="*/ 19 w 29"/>
              <a:gd name="T25" fmla="*/ 21 h 29"/>
              <a:gd name="T26" fmla="*/ 9 w 29"/>
              <a:gd name="T27" fmla="*/ 21 h 29"/>
              <a:gd name="T28" fmla="*/ 9 w 29"/>
              <a:gd name="T29" fmla="*/ 19 h 29"/>
              <a:gd name="T30" fmla="*/ 9 w 29"/>
              <a:gd name="T31" fmla="*/ 18 h 29"/>
              <a:gd name="T32" fmla="*/ 10 w 29"/>
              <a:gd name="T33" fmla="*/ 17 h 29"/>
              <a:gd name="T34" fmla="*/ 10 w 29"/>
              <a:gd name="T35" fmla="*/ 16 h 29"/>
              <a:gd name="T36" fmla="*/ 8 w 29"/>
              <a:gd name="T37" fmla="*/ 16 h 29"/>
              <a:gd name="T38" fmla="*/ 8 w 29"/>
              <a:gd name="T39" fmla="*/ 14 h 29"/>
              <a:gd name="T40" fmla="*/ 10 w 29"/>
              <a:gd name="T41" fmla="*/ 14 h 29"/>
              <a:gd name="T42" fmla="*/ 10 w 29"/>
              <a:gd name="T43" fmla="*/ 12 h 29"/>
              <a:gd name="T44" fmla="*/ 10 w 29"/>
              <a:gd name="T45" fmla="*/ 10 h 29"/>
              <a:gd name="T46" fmla="*/ 11 w 29"/>
              <a:gd name="T47" fmla="*/ 9 h 29"/>
              <a:gd name="T48" fmla="*/ 14 w 29"/>
              <a:gd name="T49" fmla="*/ 8 h 29"/>
              <a:gd name="T50" fmla="*/ 16 w 29"/>
              <a:gd name="T51" fmla="*/ 8 h 29"/>
              <a:gd name="T52" fmla="*/ 17 w 29"/>
              <a:gd name="T53" fmla="*/ 9 h 29"/>
              <a:gd name="T54" fmla="*/ 18 w 29"/>
              <a:gd name="T55" fmla="*/ 10 h 29"/>
              <a:gd name="T56" fmla="*/ 18 w 29"/>
              <a:gd name="T57" fmla="*/ 12 h 29"/>
              <a:gd name="T58" fmla="*/ 16 w 29"/>
              <a:gd name="T59" fmla="*/ 12 h 29"/>
              <a:gd name="T60" fmla="*/ 16 w 29"/>
              <a:gd name="T61" fmla="*/ 11 h 29"/>
              <a:gd name="T62" fmla="*/ 15 w 29"/>
              <a:gd name="T63" fmla="*/ 10 h 29"/>
              <a:gd name="T64" fmla="*/ 14 w 29"/>
              <a:gd name="T65" fmla="*/ 10 h 29"/>
              <a:gd name="T66" fmla="*/ 14 w 29"/>
              <a:gd name="T67" fmla="*/ 10 h 29"/>
              <a:gd name="T68" fmla="*/ 13 w 29"/>
              <a:gd name="T69" fmla="*/ 10 h 29"/>
              <a:gd name="T70" fmla="*/ 12 w 29"/>
              <a:gd name="T71" fmla="*/ 11 h 29"/>
              <a:gd name="T72" fmla="*/ 12 w 29"/>
              <a:gd name="T73" fmla="*/ 12 h 29"/>
              <a:gd name="T74" fmla="*/ 12 w 29"/>
              <a:gd name="T75" fmla="*/ 14 h 29"/>
              <a:gd name="T76" fmla="*/ 15 w 29"/>
              <a:gd name="T77" fmla="*/ 14 h 29"/>
              <a:gd name="T78" fmla="*/ 14 w 29"/>
              <a:gd name="T79" fmla="*/ 4 h 29"/>
              <a:gd name="T80" fmla="*/ 25 w 29"/>
              <a:gd name="T81" fmla="*/ 15 h 29"/>
              <a:gd name="T82" fmla="*/ 14 w 29"/>
              <a:gd name="T83" fmla="*/ 26 h 29"/>
              <a:gd name="T84" fmla="*/ 3 w 29"/>
              <a:gd name="T85" fmla="*/ 15 h 29"/>
              <a:gd name="T86" fmla="*/ 14 w 29"/>
              <a:gd name="T87" fmla="*/ 4 h 29"/>
              <a:gd name="T88" fmla="*/ 14 w 29"/>
              <a:gd name="T89" fmla="*/ 2 h 29"/>
              <a:gd name="T90" fmla="*/ 27 w 29"/>
              <a:gd name="T91" fmla="*/ 15 h 29"/>
              <a:gd name="T92" fmla="*/ 14 w 29"/>
              <a:gd name="T93" fmla="*/ 27 h 29"/>
              <a:gd name="T94" fmla="*/ 2 w 29"/>
              <a:gd name="T95" fmla="*/ 15 h 29"/>
              <a:gd name="T96" fmla="*/ 14 w 29"/>
              <a:gd name="T9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" h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4"/>
                </a:moveTo>
                <a:cubicBezTo>
                  <a:pt x="15" y="16"/>
                  <a:pt x="15" y="16"/>
                  <a:pt x="1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7"/>
                  <a:pt x="12" y="17"/>
                </a:cubicBezTo>
                <a:cubicBezTo>
                  <a:pt x="12" y="17"/>
                  <a:pt x="12" y="18"/>
                  <a:pt x="12" y="18"/>
                </a:cubicBezTo>
                <a:cubicBezTo>
                  <a:pt x="12" y="18"/>
                  <a:pt x="11" y="18"/>
                  <a:pt x="11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1"/>
                  <a:pt x="19" y="21"/>
                  <a:pt x="1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8"/>
                </a:cubicBezTo>
                <a:cubicBezTo>
                  <a:pt x="10" y="18"/>
                  <a:pt x="10" y="17"/>
                  <a:pt x="10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9"/>
                  <a:pt x="11" y="9"/>
                  <a:pt x="11" y="9"/>
                </a:cubicBezTo>
                <a:cubicBezTo>
                  <a:pt x="12" y="8"/>
                  <a:pt x="13" y="8"/>
                  <a:pt x="14" y="8"/>
                </a:cubicBezTo>
                <a:cubicBezTo>
                  <a:pt x="15" y="8"/>
                  <a:pt x="16" y="8"/>
                  <a:pt x="16" y="8"/>
                </a:cubicBezTo>
                <a:cubicBezTo>
                  <a:pt x="17" y="8"/>
                  <a:pt x="17" y="9"/>
                  <a:pt x="17" y="9"/>
                </a:cubicBezTo>
                <a:cubicBezTo>
                  <a:pt x="18" y="9"/>
                  <a:pt x="18" y="10"/>
                  <a:pt x="18" y="10"/>
                </a:cubicBezTo>
                <a:cubicBezTo>
                  <a:pt x="18" y="11"/>
                  <a:pt x="18" y="11"/>
                  <a:pt x="18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6" y="11"/>
                  <a:pt x="16" y="10"/>
                  <a:pt x="15" y="10"/>
                </a:cubicBezTo>
                <a:cubicBezTo>
                  <a:pt x="15" y="10"/>
                  <a:pt x="15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4" y="4"/>
                </a:moveTo>
                <a:cubicBezTo>
                  <a:pt x="20" y="4"/>
                  <a:pt x="25" y="8"/>
                  <a:pt x="25" y="15"/>
                </a:cubicBezTo>
                <a:cubicBezTo>
                  <a:pt x="25" y="21"/>
                  <a:pt x="20" y="26"/>
                  <a:pt x="14" y="26"/>
                </a:cubicBezTo>
                <a:cubicBezTo>
                  <a:pt x="8" y="26"/>
                  <a:pt x="3" y="21"/>
                  <a:pt x="3" y="15"/>
                </a:cubicBezTo>
                <a:cubicBezTo>
                  <a:pt x="3" y="8"/>
                  <a:pt x="8" y="4"/>
                  <a:pt x="14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7" y="27"/>
                  <a:pt x="2" y="22"/>
                  <a:pt x="2" y="15"/>
                </a:cubicBezTo>
                <a:cubicBezTo>
                  <a:pt x="2" y="8"/>
                  <a:pt x="7" y="2"/>
                  <a:pt x="14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2" name="Freeform 218"/>
          <p:cNvSpPr>
            <a:spLocks noEditPoints="1"/>
          </p:cNvSpPr>
          <p:nvPr/>
        </p:nvSpPr>
        <p:spPr bwMode="auto">
          <a:xfrm>
            <a:off x="10605289" y="3724164"/>
            <a:ext cx="267848" cy="296804"/>
          </a:xfrm>
          <a:custGeom>
            <a:avLst/>
            <a:gdLst>
              <a:gd name="T0" fmla="*/ 6 w 28"/>
              <a:gd name="T1" fmla="*/ 31 h 31"/>
              <a:gd name="T2" fmla="*/ 16 w 28"/>
              <a:gd name="T3" fmla="*/ 8 h 31"/>
              <a:gd name="T4" fmla="*/ 15 w 28"/>
              <a:gd name="T5" fmla="*/ 6 h 31"/>
              <a:gd name="T6" fmla="*/ 20 w 28"/>
              <a:gd name="T7" fmla="*/ 1 h 31"/>
              <a:gd name="T8" fmla="*/ 9 w 28"/>
              <a:gd name="T9" fmla="*/ 2 h 31"/>
              <a:gd name="T10" fmla="*/ 9 w 28"/>
              <a:gd name="T11" fmla="*/ 2 h 31"/>
              <a:gd name="T12" fmla="*/ 15 w 28"/>
              <a:gd name="T13" fmla="*/ 6 h 31"/>
              <a:gd name="T14" fmla="*/ 16 w 28"/>
              <a:gd name="T15" fmla="*/ 6 h 31"/>
              <a:gd name="T16" fmla="*/ 12 w 28"/>
              <a:gd name="T17" fmla="*/ 7 h 31"/>
              <a:gd name="T18" fmla="*/ 14 w 28"/>
              <a:gd name="T19" fmla="*/ 12 h 31"/>
              <a:gd name="T20" fmla="*/ 14 w 28"/>
              <a:gd name="T21" fmla="*/ 27 h 31"/>
              <a:gd name="T22" fmla="*/ 14 w 28"/>
              <a:gd name="T23" fmla="*/ 12 h 31"/>
              <a:gd name="T24" fmla="*/ 14 w 28"/>
              <a:gd name="T25" fmla="*/ 19 h 31"/>
              <a:gd name="T26" fmla="*/ 17 w 28"/>
              <a:gd name="T27" fmla="*/ 20 h 31"/>
              <a:gd name="T28" fmla="*/ 17 w 28"/>
              <a:gd name="T29" fmla="*/ 23 h 31"/>
              <a:gd name="T30" fmla="*/ 14 w 28"/>
              <a:gd name="T31" fmla="*/ 24 h 31"/>
              <a:gd name="T32" fmla="*/ 14 w 28"/>
              <a:gd name="T33" fmla="*/ 24 h 31"/>
              <a:gd name="T34" fmla="*/ 13 w 28"/>
              <a:gd name="T35" fmla="*/ 24 h 31"/>
              <a:gd name="T36" fmla="*/ 11 w 28"/>
              <a:gd name="T37" fmla="*/ 23 h 31"/>
              <a:gd name="T38" fmla="*/ 11 w 28"/>
              <a:gd name="T39" fmla="*/ 21 h 31"/>
              <a:gd name="T40" fmla="*/ 12 w 28"/>
              <a:gd name="T41" fmla="*/ 21 h 31"/>
              <a:gd name="T42" fmla="*/ 12 w 28"/>
              <a:gd name="T43" fmla="*/ 22 h 31"/>
              <a:gd name="T44" fmla="*/ 13 w 28"/>
              <a:gd name="T45" fmla="*/ 22 h 31"/>
              <a:gd name="T46" fmla="*/ 12 w 28"/>
              <a:gd name="T47" fmla="*/ 20 h 31"/>
              <a:gd name="T48" fmla="*/ 11 w 28"/>
              <a:gd name="T49" fmla="*/ 19 h 31"/>
              <a:gd name="T50" fmla="*/ 11 w 28"/>
              <a:gd name="T51" fmla="*/ 17 h 31"/>
              <a:gd name="T52" fmla="*/ 13 w 28"/>
              <a:gd name="T53" fmla="*/ 16 h 31"/>
              <a:gd name="T54" fmla="*/ 14 w 28"/>
              <a:gd name="T55" fmla="*/ 15 h 31"/>
              <a:gd name="T56" fmla="*/ 16 w 28"/>
              <a:gd name="T57" fmla="*/ 16 h 31"/>
              <a:gd name="T58" fmla="*/ 17 w 28"/>
              <a:gd name="T59" fmla="*/ 18 h 31"/>
              <a:gd name="T60" fmla="*/ 16 w 28"/>
              <a:gd name="T61" fmla="*/ 18 h 31"/>
              <a:gd name="T62" fmla="*/ 15 w 28"/>
              <a:gd name="T63" fmla="*/ 17 h 31"/>
              <a:gd name="T64" fmla="*/ 13 w 28"/>
              <a:gd name="T65" fmla="*/ 17 h 31"/>
              <a:gd name="T66" fmla="*/ 12 w 28"/>
              <a:gd name="T67" fmla="*/ 19 h 31"/>
              <a:gd name="T68" fmla="*/ 12 w 28"/>
              <a:gd name="T69" fmla="*/ 18 h 31"/>
              <a:gd name="T70" fmla="*/ 13 w 28"/>
              <a:gd name="T71" fmla="*/ 17 h 31"/>
              <a:gd name="T72" fmla="*/ 14 w 28"/>
              <a:gd name="T73" fmla="*/ 20 h 31"/>
              <a:gd name="T74" fmla="*/ 16 w 28"/>
              <a:gd name="T75" fmla="*/ 21 h 31"/>
              <a:gd name="T76" fmla="*/ 15 w 28"/>
              <a:gd name="T77" fmla="*/ 22 h 31"/>
              <a:gd name="T78" fmla="*/ 14 w 28"/>
              <a:gd name="T79" fmla="*/ 22 h 31"/>
              <a:gd name="T80" fmla="*/ 14 w 28"/>
              <a:gd name="T81" fmla="*/ 25 h 31"/>
              <a:gd name="T82" fmla="*/ 9 w 28"/>
              <a:gd name="T83" fmla="*/ 20 h 31"/>
              <a:gd name="T84" fmla="*/ 14 w 28"/>
              <a:gd name="T85" fmla="*/ 15 h 31"/>
              <a:gd name="T86" fmla="*/ 19 w 28"/>
              <a:gd name="T87" fmla="*/ 20 h 31"/>
              <a:gd name="T88" fmla="*/ 14 w 28"/>
              <a:gd name="T89" fmla="*/ 25 h 31"/>
              <a:gd name="T90" fmla="*/ 14 w 28"/>
              <a:gd name="T91" fmla="*/ 26 h 31"/>
              <a:gd name="T92" fmla="*/ 8 w 28"/>
              <a:gd name="T93" fmla="*/ 20 h 31"/>
              <a:gd name="T94" fmla="*/ 14 w 28"/>
              <a:gd name="T95" fmla="*/ 14 h 31"/>
              <a:gd name="T96" fmla="*/ 20 w 28"/>
              <a:gd name="T97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" h="31">
                <a:moveTo>
                  <a:pt x="12" y="8"/>
                </a:moveTo>
                <a:cubicBezTo>
                  <a:pt x="4" y="10"/>
                  <a:pt x="0" y="31"/>
                  <a:pt x="6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30"/>
                  <a:pt x="24" y="10"/>
                  <a:pt x="16" y="8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5" y="6"/>
                </a:moveTo>
                <a:cubicBezTo>
                  <a:pt x="16" y="4"/>
                  <a:pt x="18" y="2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6" y="0"/>
                  <a:pt x="13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1" y="3"/>
                  <a:pt x="12" y="4"/>
                  <a:pt x="13" y="6"/>
                </a:cubicBezTo>
                <a:cubicBezTo>
                  <a:pt x="15" y="6"/>
                  <a:pt x="15" y="6"/>
                  <a:pt x="15" y="6"/>
                </a:cubicBezTo>
                <a:close/>
                <a:moveTo>
                  <a:pt x="16" y="7"/>
                </a:moveTo>
                <a:cubicBezTo>
                  <a:pt x="16" y="6"/>
                  <a:pt x="16" y="6"/>
                  <a:pt x="16" y="6"/>
                </a:cubicBezTo>
                <a:cubicBezTo>
                  <a:pt x="15" y="6"/>
                  <a:pt x="13" y="6"/>
                  <a:pt x="12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7"/>
                  <a:pt x="15" y="7"/>
                  <a:pt x="16" y="7"/>
                </a:cubicBezTo>
                <a:close/>
                <a:moveTo>
                  <a:pt x="14" y="12"/>
                </a:moveTo>
                <a:cubicBezTo>
                  <a:pt x="18" y="12"/>
                  <a:pt x="21" y="16"/>
                  <a:pt x="21" y="20"/>
                </a:cubicBezTo>
                <a:cubicBezTo>
                  <a:pt x="21" y="24"/>
                  <a:pt x="18" y="27"/>
                  <a:pt x="14" y="27"/>
                </a:cubicBezTo>
                <a:cubicBezTo>
                  <a:pt x="10" y="27"/>
                  <a:pt x="6" y="24"/>
                  <a:pt x="6" y="20"/>
                </a:cubicBezTo>
                <a:cubicBezTo>
                  <a:pt x="6" y="16"/>
                  <a:pt x="10" y="12"/>
                  <a:pt x="14" y="12"/>
                </a:cubicBezTo>
                <a:close/>
                <a:moveTo>
                  <a:pt x="14" y="17"/>
                </a:move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9"/>
                  <a:pt x="16" y="19"/>
                </a:cubicBezTo>
                <a:cubicBezTo>
                  <a:pt x="16" y="19"/>
                  <a:pt x="16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2"/>
                  <a:pt x="17" y="22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3"/>
                  <a:pt x="15" y="23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2" y="23"/>
                </a:cubicBezTo>
                <a:cubicBezTo>
                  <a:pt x="12" y="23"/>
                  <a:pt x="12" y="23"/>
                  <a:pt x="11" y="23"/>
                </a:cubicBezTo>
                <a:cubicBezTo>
                  <a:pt x="11" y="23"/>
                  <a:pt x="11" y="23"/>
                  <a:pt x="11" y="22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2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0"/>
                  <a:pt x="11" y="20"/>
                  <a:pt x="11" y="19"/>
                </a:cubicBezTo>
                <a:cubicBezTo>
                  <a:pt x="11" y="19"/>
                  <a:pt x="11" y="19"/>
                  <a:pt x="11" y="18"/>
                </a:cubicBezTo>
                <a:cubicBezTo>
                  <a:pt x="11" y="18"/>
                  <a:pt x="11" y="17"/>
                  <a:pt x="11" y="17"/>
                </a:cubicBezTo>
                <a:cubicBezTo>
                  <a:pt x="11" y="17"/>
                  <a:pt x="12" y="16"/>
                  <a:pt x="12" y="16"/>
                </a:cubicBezTo>
                <a:cubicBezTo>
                  <a:pt x="12" y="16"/>
                  <a:pt x="13" y="16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5" y="18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13" y="17"/>
                </a:move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lose/>
                <a:moveTo>
                  <a:pt x="14" y="20"/>
                </a:move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5" y="22"/>
                </a:cubicBezTo>
                <a:cubicBezTo>
                  <a:pt x="15" y="22"/>
                  <a:pt x="15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0"/>
                  <a:pt x="14" y="20"/>
                  <a:pt x="14" y="20"/>
                </a:cubicBezTo>
                <a:close/>
                <a:moveTo>
                  <a:pt x="14" y="25"/>
                </a:moveTo>
                <a:cubicBezTo>
                  <a:pt x="12" y="25"/>
                  <a:pt x="11" y="24"/>
                  <a:pt x="10" y="24"/>
                </a:cubicBezTo>
                <a:cubicBezTo>
                  <a:pt x="9" y="23"/>
                  <a:pt x="9" y="21"/>
                  <a:pt x="9" y="20"/>
                </a:cubicBezTo>
                <a:cubicBezTo>
                  <a:pt x="9" y="18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7" y="16"/>
                </a:cubicBezTo>
                <a:cubicBezTo>
                  <a:pt x="18" y="17"/>
                  <a:pt x="19" y="18"/>
                  <a:pt x="19" y="20"/>
                </a:cubicBezTo>
                <a:cubicBezTo>
                  <a:pt x="19" y="21"/>
                  <a:pt x="18" y="23"/>
                  <a:pt x="17" y="24"/>
                </a:cubicBezTo>
                <a:cubicBezTo>
                  <a:pt x="17" y="24"/>
                  <a:pt x="15" y="25"/>
                  <a:pt x="14" y="25"/>
                </a:cubicBezTo>
                <a:close/>
                <a:moveTo>
                  <a:pt x="18" y="24"/>
                </a:moveTo>
                <a:cubicBezTo>
                  <a:pt x="17" y="25"/>
                  <a:pt x="16" y="26"/>
                  <a:pt x="14" y="26"/>
                </a:cubicBezTo>
                <a:cubicBezTo>
                  <a:pt x="12" y="26"/>
                  <a:pt x="11" y="25"/>
                  <a:pt x="9" y="24"/>
                </a:cubicBezTo>
                <a:cubicBezTo>
                  <a:pt x="8" y="23"/>
                  <a:pt x="8" y="22"/>
                  <a:pt x="8" y="20"/>
                </a:cubicBezTo>
                <a:cubicBezTo>
                  <a:pt x="8" y="18"/>
                  <a:pt x="8" y="17"/>
                  <a:pt x="9" y="15"/>
                </a:cubicBezTo>
                <a:cubicBezTo>
                  <a:pt x="11" y="14"/>
                  <a:pt x="12" y="14"/>
                  <a:pt x="14" y="14"/>
                </a:cubicBezTo>
                <a:cubicBezTo>
                  <a:pt x="16" y="14"/>
                  <a:pt x="17" y="14"/>
                  <a:pt x="18" y="15"/>
                </a:cubicBezTo>
                <a:cubicBezTo>
                  <a:pt x="19" y="17"/>
                  <a:pt x="20" y="18"/>
                  <a:pt x="20" y="20"/>
                </a:cubicBezTo>
                <a:cubicBezTo>
                  <a:pt x="20" y="22"/>
                  <a:pt x="19" y="23"/>
                  <a:pt x="18" y="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3" name="Freeform 219"/>
          <p:cNvSpPr>
            <a:spLocks noEditPoints="1"/>
          </p:cNvSpPr>
          <p:nvPr/>
        </p:nvSpPr>
        <p:spPr bwMode="auto">
          <a:xfrm>
            <a:off x="9961007" y="4366636"/>
            <a:ext cx="298614" cy="298614"/>
          </a:xfrm>
          <a:custGeom>
            <a:avLst/>
            <a:gdLst>
              <a:gd name="T0" fmla="*/ 22 w 31"/>
              <a:gd name="T1" fmla="*/ 11 h 31"/>
              <a:gd name="T2" fmla="*/ 22 w 31"/>
              <a:gd name="T3" fmla="*/ 12 h 31"/>
              <a:gd name="T4" fmla="*/ 22 w 31"/>
              <a:gd name="T5" fmla="*/ 12 h 31"/>
              <a:gd name="T6" fmla="*/ 21 w 31"/>
              <a:gd name="T7" fmla="*/ 14 h 31"/>
              <a:gd name="T8" fmla="*/ 19 w 31"/>
              <a:gd name="T9" fmla="*/ 12 h 31"/>
              <a:gd name="T10" fmla="*/ 19 w 31"/>
              <a:gd name="T11" fmla="*/ 12 h 31"/>
              <a:gd name="T12" fmla="*/ 19 w 31"/>
              <a:gd name="T13" fmla="*/ 11 h 31"/>
              <a:gd name="T14" fmla="*/ 12 w 31"/>
              <a:gd name="T15" fmla="*/ 11 h 31"/>
              <a:gd name="T16" fmla="*/ 12 w 31"/>
              <a:gd name="T17" fmla="*/ 12 h 31"/>
              <a:gd name="T18" fmla="*/ 10 w 31"/>
              <a:gd name="T19" fmla="*/ 14 h 31"/>
              <a:gd name="T20" fmla="*/ 9 w 31"/>
              <a:gd name="T21" fmla="*/ 12 h 31"/>
              <a:gd name="T22" fmla="*/ 9 w 31"/>
              <a:gd name="T23" fmla="*/ 11 h 31"/>
              <a:gd name="T24" fmla="*/ 3 w 31"/>
              <a:gd name="T25" fmla="*/ 11 h 31"/>
              <a:gd name="T26" fmla="*/ 4 w 31"/>
              <a:gd name="T27" fmla="*/ 10 h 31"/>
              <a:gd name="T28" fmla="*/ 4 w 31"/>
              <a:gd name="T29" fmla="*/ 10 h 31"/>
              <a:gd name="T30" fmla="*/ 9 w 31"/>
              <a:gd name="T31" fmla="*/ 10 h 31"/>
              <a:gd name="T32" fmla="*/ 9 w 31"/>
              <a:gd name="T33" fmla="*/ 8 h 31"/>
              <a:gd name="T34" fmla="*/ 3 w 31"/>
              <a:gd name="T35" fmla="*/ 8 h 31"/>
              <a:gd name="T36" fmla="*/ 3 w 31"/>
              <a:gd name="T37" fmla="*/ 9 h 31"/>
              <a:gd name="T38" fmla="*/ 0 w 31"/>
              <a:gd name="T39" fmla="*/ 11 h 31"/>
              <a:gd name="T40" fmla="*/ 0 w 31"/>
              <a:gd name="T41" fmla="*/ 30 h 31"/>
              <a:gd name="T42" fmla="*/ 0 w 31"/>
              <a:gd name="T43" fmla="*/ 31 h 31"/>
              <a:gd name="T44" fmla="*/ 1 w 31"/>
              <a:gd name="T45" fmla="*/ 31 h 31"/>
              <a:gd name="T46" fmla="*/ 30 w 31"/>
              <a:gd name="T47" fmla="*/ 31 h 31"/>
              <a:gd name="T48" fmla="*/ 31 w 31"/>
              <a:gd name="T49" fmla="*/ 31 h 31"/>
              <a:gd name="T50" fmla="*/ 31 w 31"/>
              <a:gd name="T51" fmla="*/ 30 h 31"/>
              <a:gd name="T52" fmla="*/ 31 w 31"/>
              <a:gd name="T53" fmla="*/ 11 h 31"/>
              <a:gd name="T54" fmla="*/ 28 w 31"/>
              <a:gd name="T55" fmla="*/ 9 h 31"/>
              <a:gd name="T56" fmla="*/ 28 w 31"/>
              <a:gd name="T57" fmla="*/ 8 h 31"/>
              <a:gd name="T58" fmla="*/ 22 w 31"/>
              <a:gd name="T59" fmla="*/ 8 h 31"/>
              <a:gd name="T60" fmla="*/ 22 w 31"/>
              <a:gd name="T61" fmla="*/ 10 h 31"/>
              <a:gd name="T62" fmla="*/ 27 w 31"/>
              <a:gd name="T63" fmla="*/ 10 h 31"/>
              <a:gd name="T64" fmla="*/ 27 w 31"/>
              <a:gd name="T65" fmla="*/ 10 h 31"/>
              <a:gd name="T66" fmla="*/ 28 w 31"/>
              <a:gd name="T67" fmla="*/ 11 h 31"/>
              <a:gd name="T68" fmla="*/ 22 w 31"/>
              <a:gd name="T69" fmla="*/ 11 h 31"/>
              <a:gd name="T70" fmla="*/ 10 w 31"/>
              <a:gd name="T71" fmla="*/ 13 h 31"/>
              <a:gd name="T72" fmla="*/ 9 w 31"/>
              <a:gd name="T73" fmla="*/ 12 h 31"/>
              <a:gd name="T74" fmla="*/ 9 w 31"/>
              <a:gd name="T75" fmla="*/ 9 h 31"/>
              <a:gd name="T76" fmla="*/ 9 w 31"/>
              <a:gd name="T77" fmla="*/ 8 h 31"/>
              <a:gd name="T78" fmla="*/ 22 w 31"/>
              <a:gd name="T79" fmla="*/ 8 h 31"/>
              <a:gd name="T80" fmla="*/ 22 w 31"/>
              <a:gd name="T81" fmla="*/ 12 h 31"/>
              <a:gd name="T82" fmla="*/ 21 w 31"/>
              <a:gd name="T83" fmla="*/ 13 h 31"/>
              <a:gd name="T84" fmla="*/ 20 w 31"/>
              <a:gd name="T85" fmla="*/ 12 h 31"/>
              <a:gd name="T86" fmla="*/ 20 w 31"/>
              <a:gd name="T87" fmla="*/ 8 h 31"/>
              <a:gd name="T88" fmla="*/ 11 w 31"/>
              <a:gd name="T89" fmla="*/ 8 h 31"/>
              <a:gd name="T90" fmla="*/ 11 w 31"/>
              <a:gd name="T91" fmla="*/ 9 h 31"/>
              <a:gd name="T92" fmla="*/ 11 w 31"/>
              <a:gd name="T93" fmla="*/ 12 h 31"/>
              <a:gd name="T94" fmla="*/ 10 w 31"/>
              <a:gd name="T95" fmla="*/ 13 h 31"/>
              <a:gd name="T96" fmla="*/ 12 w 31"/>
              <a:gd name="T97" fmla="*/ 10 h 31"/>
              <a:gd name="T98" fmla="*/ 12 w 31"/>
              <a:gd name="T99" fmla="*/ 8 h 31"/>
              <a:gd name="T100" fmla="*/ 19 w 31"/>
              <a:gd name="T101" fmla="*/ 8 h 31"/>
              <a:gd name="T102" fmla="*/ 19 w 31"/>
              <a:gd name="T103" fmla="*/ 10 h 31"/>
              <a:gd name="T104" fmla="*/ 12 w 31"/>
              <a:gd name="T105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" h="31">
                <a:moveTo>
                  <a:pt x="22" y="11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4"/>
                  <a:pt x="21" y="14"/>
                </a:cubicBezTo>
                <a:cubicBezTo>
                  <a:pt x="20" y="14"/>
                  <a:pt x="19" y="13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1" y="14"/>
                  <a:pt x="10" y="14"/>
                </a:cubicBezTo>
                <a:cubicBezTo>
                  <a:pt x="9" y="14"/>
                  <a:pt x="9" y="13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7"/>
                  <a:pt x="0" y="24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24"/>
                  <a:pt x="31" y="17"/>
                  <a:pt x="31" y="1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8"/>
                  <a:pt x="28" y="8"/>
                  <a:pt x="28" y="8"/>
                </a:cubicBezTo>
                <a:cubicBezTo>
                  <a:pt x="26" y="8"/>
                  <a:pt x="24" y="8"/>
                  <a:pt x="22" y="8"/>
                </a:cubicBezTo>
                <a:cubicBezTo>
                  <a:pt x="22" y="10"/>
                  <a:pt x="22" y="10"/>
                  <a:pt x="22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8" y="10"/>
                  <a:pt x="28" y="11"/>
                </a:cubicBezTo>
                <a:cubicBezTo>
                  <a:pt x="22" y="11"/>
                  <a:pt x="22" y="11"/>
                  <a:pt x="22" y="11"/>
                </a:cubicBezTo>
                <a:close/>
                <a:moveTo>
                  <a:pt x="10" y="13"/>
                </a:moveTo>
                <a:cubicBezTo>
                  <a:pt x="10" y="13"/>
                  <a:pt x="9" y="13"/>
                  <a:pt x="9" y="12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9" y="0"/>
                  <a:pt x="22" y="0"/>
                  <a:pt x="22" y="8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1" y="13"/>
                  <a:pt x="21" y="13"/>
                </a:cubicBezTo>
                <a:cubicBezTo>
                  <a:pt x="21" y="13"/>
                  <a:pt x="20" y="13"/>
                  <a:pt x="20" y="1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2"/>
                  <a:pt x="11" y="2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3"/>
                  <a:pt x="11" y="13"/>
                  <a:pt x="10" y="13"/>
                </a:cubicBezTo>
                <a:close/>
                <a:moveTo>
                  <a:pt x="12" y="10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10"/>
                  <a:pt x="19" y="10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4" name="Freeform 220"/>
          <p:cNvSpPr>
            <a:spLocks noEditPoints="1"/>
          </p:cNvSpPr>
          <p:nvPr/>
        </p:nvSpPr>
        <p:spPr bwMode="auto">
          <a:xfrm>
            <a:off x="7505136" y="4386543"/>
            <a:ext cx="258799" cy="258799"/>
          </a:xfrm>
          <a:custGeom>
            <a:avLst/>
            <a:gdLst>
              <a:gd name="T0" fmla="*/ 25 w 27"/>
              <a:gd name="T1" fmla="*/ 25 h 27"/>
              <a:gd name="T2" fmla="*/ 15 w 27"/>
              <a:gd name="T3" fmla="*/ 27 h 27"/>
              <a:gd name="T4" fmla="*/ 25 w 27"/>
              <a:gd name="T5" fmla="*/ 15 h 27"/>
              <a:gd name="T6" fmla="*/ 14 w 27"/>
              <a:gd name="T7" fmla="*/ 3 h 27"/>
              <a:gd name="T8" fmla="*/ 16 w 27"/>
              <a:gd name="T9" fmla="*/ 6 h 27"/>
              <a:gd name="T10" fmla="*/ 12 w 27"/>
              <a:gd name="T11" fmla="*/ 7 h 27"/>
              <a:gd name="T12" fmla="*/ 10 w 27"/>
              <a:gd name="T13" fmla="*/ 5 h 27"/>
              <a:gd name="T14" fmla="*/ 12 w 27"/>
              <a:gd name="T15" fmla="*/ 4 h 27"/>
              <a:gd name="T16" fmla="*/ 11 w 27"/>
              <a:gd name="T17" fmla="*/ 5 h 27"/>
              <a:gd name="T18" fmla="*/ 14 w 27"/>
              <a:gd name="T19" fmla="*/ 5 h 27"/>
              <a:gd name="T20" fmla="*/ 15 w 27"/>
              <a:gd name="T21" fmla="*/ 5 h 27"/>
              <a:gd name="T22" fmla="*/ 12 w 27"/>
              <a:gd name="T23" fmla="*/ 4 h 27"/>
              <a:gd name="T24" fmla="*/ 3 w 27"/>
              <a:gd name="T25" fmla="*/ 7 h 27"/>
              <a:gd name="T26" fmla="*/ 9 w 27"/>
              <a:gd name="T27" fmla="*/ 4 h 27"/>
              <a:gd name="T28" fmla="*/ 3 w 27"/>
              <a:gd name="T29" fmla="*/ 5 h 27"/>
              <a:gd name="T30" fmla="*/ 5 w 27"/>
              <a:gd name="T31" fmla="*/ 3 h 27"/>
              <a:gd name="T32" fmla="*/ 9 w 27"/>
              <a:gd name="T33" fmla="*/ 5 h 27"/>
              <a:gd name="T34" fmla="*/ 4 w 27"/>
              <a:gd name="T35" fmla="*/ 4 h 27"/>
              <a:gd name="T36" fmla="*/ 3 w 27"/>
              <a:gd name="T37" fmla="*/ 5 h 27"/>
              <a:gd name="T38" fmla="*/ 17 w 27"/>
              <a:gd name="T39" fmla="*/ 4 h 27"/>
              <a:gd name="T40" fmla="*/ 23 w 27"/>
              <a:gd name="T41" fmla="*/ 7 h 27"/>
              <a:gd name="T42" fmla="*/ 23 w 27"/>
              <a:gd name="T43" fmla="*/ 5 h 27"/>
              <a:gd name="T44" fmla="*/ 23 w 27"/>
              <a:gd name="T45" fmla="*/ 4 h 27"/>
              <a:gd name="T46" fmla="*/ 17 w 27"/>
              <a:gd name="T47" fmla="*/ 5 h 27"/>
              <a:gd name="T48" fmla="*/ 21 w 27"/>
              <a:gd name="T49" fmla="*/ 3 h 27"/>
              <a:gd name="T50" fmla="*/ 23 w 27"/>
              <a:gd name="T51" fmla="*/ 5 h 27"/>
              <a:gd name="T52" fmla="*/ 11 w 27"/>
              <a:gd name="T53" fmla="*/ 13 h 27"/>
              <a:gd name="T54" fmla="*/ 0 w 27"/>
              <a:gd name="T55" fmla="*/ 13 h 27"/>
              <a:gd name="T56" fmla="*/ 2 w 27"/>
              <a:gd name="T57" fmla="*/ 8 h 27"/>
              <a:gd name="T58" fmla="*/ 27 w 27"/>
              <a:gd name="T59" fmla="*/ 11 h 27"/>
              <a:gd name="T60" fmla="*/ 26 w 27"/>
              <a:gd name="T61" fmla="*/ 13 h 27"/>
              <a:gd name="T62" fmla="*/ 15 w 27"/>
              <a:gd name="T63" fmla="*/ 8 h 27"/>
              <a:gd name="T64" fmla="*/ 27 w 27"/>
              <a:gd name="T65" fmla="*/ 11 h 27"/>
              <a:gd name="T66" fmla="*/ 3 w 27"/>
              <a:gd name="T67" fmla="*/ 27 h 27"/>
              <a:gd name="T68" fmla="*/ 1 w 27"/>
              <a:gd name="T69" fmla="*/ 15 h 27"/>
              <a:gd name="T70" fmla="*/ 11 w 27"/>
              <a:gd name="T7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" h="27">
                <a:moveTo>
                  <a:pt x="25" y="1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4" y="27"/>
                  <a:pt x="23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15"/>
                  <a:pt x="15" y="15"/>
                  <a:pt x="15" y="15"/>
                </a:cubicBezTo>
                <a:cubicBezTo>
                  <a:pt x="25" y="15"/>
                  <a:pt x="25" y="15"/>
                  <a:pt x="25" y="15"/>
                </a:cubicBezTo>
                <a:close/>
                <a:moveTo>
                  <a:pt x="12" y="3"/>
                </a:move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5" y="7"/>
                  <a:pt x="14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1" y="3"/>
                  <a:pt x="12" y="3"/>
                </a:cubicBezTo>
                <a:close/>
                <a:moveTo>
                  <a:pt x="12" y="4"/>
                </a:moveTo>
                <a:cubicBezTo>
                  <a:pt x="12" y="4"/>
                  <a:pt x="11" y="4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2" y="5"/>
                  <a:pt x="1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5" y="4"/>
                  <a:pt x="14" y="4"/>
                </a:cubicBezTo>
                <a:cubicBezTo>
                  <a:pt x="12" y="4"/>
                  <a:pt x="12" y="4"/>
                  <a:pt x="12" y="4"/>
                </a:cubicBezTo>
                <a:close/>
                <a:moveTo>
                  <a:pt x="1" y="5"/>
                </a:moveTo>
                <a:cubicBezTo>
                  <a:pt x="1" y="6"/>
                  <a:pt x="2" y="7"/>
                  <a:pt x="3" y="7"/>
                </a:cubicBezTo>
                <a:cubicBezTo>
                  <a:pt x="8" y="7"/>
                  <a:pt x="8" y="7"/>
                  <a:pt x="8" y="7"/>
                </a:cubicBezTo>
                <a:cubicBezTo>
                  <a:pt x="10" y="7"/>
                  <a:pt x="11" y="5"/>
                  <a:pt x="9" y="4"/>
                </a:cubicBezTo>
                <a:cubicBezTo>
                  <a:pt x="6" y="2"/>
                  <a:pt x="1" y="0"/>
                  <a:pt x="1" y="5"/>
                </a:cubicBezTo>
                <a:close/>
                <a:moveTo>
                  <a:pt x="3" y="5"/>
                </a:moveTo>
                <a:cubicBezTo>
                  <a:pt x="2" y="5"/>
                  <a:pt x="2" y="4"/>
                  <a:pt x="2" y="4"/>
                </a:cubicBezTo>
                <a:cubicBezTo>
                  <a:pt x="2" y="3"/>
                  <a:pt x="4" y="3"/>
                  <a:pt x="5" y="3"/>
                </a:cubicBezTo>
                <a:cubicBezTo>
                  <a:pt x="6" y="3"/>
                  <a:pt x="8" y="4"/>
                  <a:pt x="8" y="4"/>
                </a:cubicBezTo>
                <a:cubicBezTo>
                  <a:pt x="9" y="4"/>
                  <a:pt x="9" y="5"/>
                  <a:pt x="9" y="5"/>
                </a:cubicBezTo>
                <a:cubicBezTo>
                  <a:pt x="8" y="6"/>
                  <a:pt x="6" y="4"/>
                  <a:pt x="5" y="4"/>
                </a:cubicBezTo>
                <a:cubicBezTo>
                  <a:pt x="5" y="4"/>
                  <a:pt x="4" y="4"/>
                  <a:pt x="4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5"/>
                  <a:pt x="3" y="5"/>
                  <a:pt x="3" y="5"/>
                </a:cubicBezTo>
                <a:close/>
                <a:moveTo>
                  <a:pt x="25" y="5"/>
                </a:moveTo>
                <a:cubicBezTo>
                  <a:pt x="25" y="0"/>
                  <a:pt x="20" y="2"/>
                  <a:pt x="17" y="4"/>
                </a:cubicBezTo>
                <a:cubicBezTo>
                  <a:pt x="16" y="5"/>
                  <a:pt x="16" y="7"/>
                  <a:pt x="18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5"/>
                </a:cubicBezTo>
                <a:close/>
                <a:moveTo>
                  <a:pt x="23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4"/>
                  <a:pt x="18" y="6"/>
                  <a:pt x="17" y="5"/>
                </a:cubicBezTo>
                <a:cubicBezTo>
                  <a:pt x="17" y="5"/>
                  <a:pt x="17" y="4"/>
                  <a:pt x="18" y="4"/>
                </a:cubicBezTo>
                <a:cubicBezTo>
                  <a:pt x="18" y="4"/>
                  <a:pt x="20" y="3"/>
                  <a:pt x="21" y="3"/>
                </a:cubicBezTo>
                <a:cubicBezTo>
                  <a:pt x="23" y="3"/>
                  <a:pt x="24" y="3"/>
                  <a:pt x="24" y="4"/>
                </a:cubicBezTo>
                <a:cubicBezTo>
                  <a:pt x="24" y="4"/>
                  <a:pt x="24" y="5"/>
                  <a:pt x="23" y="5"/>
                </a:cubicBezTo>
                <a:close/>
                <a:moveTo>
                  <a:pt x="11" y="8"/>
                </a:moveTo>
                <a:cubicBezTo>
                  <a:pt x="11" y="13"/>
                  <a:pt x="11" y="13"/>
                  <a:pt x="1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1"/>
                  <a:pt x="0" y="11"/>
                </a:cubicBezTo>
                <a:cubicBezTo>
                  <a:pt x="0" y="10"/>
                  <a:pt x="1" y="8"/>
                  <a:pt x="2" y="8"/>
                </a:cubicBezTo>
                <a:cubicBezTo>
                  <a:pt x="5" y="8"/>
                  <a:pt x="8" y="8"/>
                  <a:pt x="11" y="8"/>
                </a:cubicBezTo>
                <a:close/>
                <a:moveTo>
                  <a:pt x="27" y="11"/>
                </a:moveTo>
                <a:cubicBezTo>
                  <a:pt x="27" y="11"/>
                  <a:pt x="27" y="12"/>
                  <a:pt x="27" y="13"/>
                </a:cubicBezTo>
                <a:cubicBezTo>
                  <a:pt x="27" y="13"/>
                  <a:pt x="26" y="13"/>
                  <a:pt x="26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8"/>
                  <a:pt x="15" y="8"/>
                  <a:pt x="15" y="8"/>
                </a:cubicBezTo>
                <a:cubicBezTo>
                  <a:pt x="18" y="8"/>
                  <a:pt x="21" y="8"/>
                  <a:pt x="24" y="8"/>
                </a:cubicBezTo>
                <a:cubicBezTo>
                  <a:pt x="25" y="8"/>
                  <a:pt x="27" y="10"/>
                  <a:pt x="27" y="11"/>
                </a:cubicBezTo>
                <a:close/>
                <a:moveTo>
                  <a:pt x="11" y="27"/>
                </a:moveTo>
                <a:cubicBezTo>
                  <a:pt x="3" y="27"/>
                  <a:pt x="3" y="27"/>
                  <a:pt x="3" y="27"/>
                </a:cubicBezTo>
                <a:cubicBezTo>
                  <a:pt x="2" y="27"/>
                  <a:pt x="1" y="26"/>
                  <a:pt x="1" y="25"/>
                </a:cubicBezTo>
                <a:cubicBezTo>
                  <a:pt x="1" y="15"/>
                  <a:pt x="1" y="15"/>
                  <a:pt x="1" y="15"/>
                </a:cubicBezTo>
                <a:cubicBezTo>
                  <a:pt x="11" y="15"/>
                  <a:pt x="11" y="15"/>
                  <a:pt x="11" y="15"/>
                </a:cubicBezTo>
                <a:lnTo>
                  <a:pt x="11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5" name="Freeform 221"/>
          <p:cNvSpPr>
            <a:spLocks noEditPoints="1"/>
          </p:cNvSpPr>
          <p:nvPr/>
        </p:nvSpPr>
        <p:spPr bwMode="auto">
          <a:xfrm>
            <a:off x="8723118" y="4386543"/>
            <a:ext cx="298614" cy="258799"/>
          </a:xfrm>
          <a:custGeom>
            <a:avLst/>
            <a:gdLst>
              <a:gd name="T0" fmla="*/ 3 w 31"/>
              <a:gd name="T1" fmla="*/ 7 h 27"/>
              <a:gd name="T2" fmla="*/ 0 w 31"/>
              <a:gd name="T3" fmla="*/ 23 h 27"/>
              <a:gd name="T4" fmla="*/ 4 w 31"/>
              <a:gd name="T5" fmla="*/ 27 h 27"/>
              <a:gd name="T6" fmla="*/ 26 w 31"/>
              <a:gd name="T7" fmla="*/ 27 h 27"/>
              <a:gd name="T8" fmla="*/ 31 w 31"/>
              <a:gd name="T9" fmla="*/ 23 h 27"/>
              <a:gd name="T10" fmla="*/ 28 w 31"/>
              <a:gd name="T11" fmla="*/ 7 h 27"/>
              <a:gd name="T12" fmla="*/ 27 w 31"/>
              <a:gd name="T13" fmla="*/ 7 h 27"/>
              <a:gd name="T14" fmla="*/ 18 w 31"/>
              <a:gd name="T15" fmla="*/ 6 h 27"/>
              <a:gd name="T16" fmla="*/ 19 w 31"/>
              <a:gd name="T17" fmla="*/ 4 h 27"/>
              <a:gd name="T18" fmla="*/ 19 w 31"/>
              <a:gd name="T19" fmla="*/ 4 h 27"/>
              <a:gd name="T20" fmla="*/ 20 w 31"/>
              <a:gd name="T21" fmla="*/ 4 h 27"/>
              <a:gd name="T22" fmla="*/ 22 w 31"/>
              <a:gd name="T23" fmla="*/ 3 h 27"/>
              <a:gd name="T24" fmla="*/ 22 w 31"/>
              <a:gd name="T25" fmla="*/ 2 h 27"/>
              <a:gd name="T26" fmla="*/ 20 w 31"/>
              <a:gd name="T27" fmla="*/ 0 h 27"/>
              <a:gd name="T28" fmla="*/ 18 w 31"/>
              <a:gd name="T29" fmla="*/ 0 h 27"/>
              <a:gd name="T30" fmla="*/ 16 w 31"/>
              <a:gd name="T31" fmla="*/ 2 h 27"/>
              <a:gd name="T32" fmla="*/ 16 w 31"/>
              <a:gd name="T33" fmla="*/ 3 h 27"/>
              <a:gd name="T34" fmla="*/ 17 w 31"/>
              <a:gd name="T35" fmla="*/ 4 h 27"/>
              <a:gd name="T36" fmla="*/ 16 w 31"/>
              <a:gd name="T37" fmla="*/ 5 h 27"/>
              <a:gd name="T38" fmla="*/ 15 w 31"/>
              <a:gd name="T39" fmla="*/ 4 h 27"/>
              <a:gd name="T40" fmla="*/ 15 w 31"/>
              <a:gd name="T41" fmla="*/ 3 h 27"/>
              <a:gd name="T42" fmla="*/ 15 w 31"/>
              <a:gd name="T43" fmla="*/ 2 h 27"/>
              <a:gd name="T44" fmla="*/ 14 w 31"/>
              <a:gd name="T45" fmla="*/ 0 h 27"/>
              <a:gd name="T46" fmla="*/ 11 w 31"/>
              <a:gd name="T47" fmla="*/ 0 h 27"/>
              <a:gd name="T48" fmla="*/ 10 w 31"/>
              <a:gd name="T49" fmla="*/ 2 h 27"/>
              <a:gd name="T50" fmla="*/ 10 w 31"/>
              <a:gd name="T51" fmla="*/ 3 h 27"/>
              <a:gd name="T52" fmla="*/ 11 w 31"/>
              <a:gd name="T53" fmla="*/ 4 h 27"/>
              <a:gd name="T54" fmla="*/ 12 w 31"/>
              <a:gd name="T55" fmla="*/ 4 h 27"/>
              <a:gd name="T56" fmla="*/ 12 w 31"/>
              <a:gd name="T57" fmla="*/ 4 h 27"/>
              <a:gd name="T58" fmla="*/ 13 w 31"/>
              <a:gd name="T59" fmla="*/ 6 h 27"/>
              <a:gd name="T60" fmla="*/ 3 w 31"/>
              <a:gd name="T61" fmla="*/ 7 h 27"/>
              <a:gd name="T62" fmla="*/ 3 w 31"/>
              <a:gd name="T63" fmla="*/ 7 h 27"/>
              <a:gd name="T64" fmla="*/ 18 w 31"/>
              <a:gd name="T65" fmla="*/ 1 h 27"/>
              <a:gd name="T66" fmla="*/ 20 w 31"/>
              <a:gd name="T67" fmla="*/ 1 h 27"/>
              <a:gd name="T68" fmla="*/ 21 w 31"/>
              <a:gd name="T69" fmla="*/ 2 h 27"/>
              <a:gd name="T70" fmla="*/ 21 w 31"/>
              <a:gd name="T71" fmla="*/ 2 h 27"/>
              <a:gd name="T72" fmla="*/ 20 w 31"/>
              <a:gd name="T73" fmla="*/ 2 h 27"/>
              <a:gd name="T74" fmla="*/ 18 w 31"/>
              <a:gd name="T75" fmla="*/ 2 h 27"/>
              <a:gd name="T76" fmla="*/ 17 w 31"/>
              <a:gd name="T77" fmla="*/ 2 h 27"/>
              <a:gd name="T78" fmla="*/ 17 w 31"/>
              <a:gd name="T79" fmla="*/ 2 h 27"/>
              <a:gd name="T80" fmla="*/ 18 w 31"/>
              <a:gd name="T81" fmla="*/ 1 h 27"/>
              <a:gd name="T82" fmla="*/ 11 w 31"/>
              <a:gd name="T83" fmla="*/ 1 h 27"/>
              <a:gd name="T84" fmla="*/ 14 w 31"/>
              <a:gd name="T85" fmla="*/ 1 h 27"/>
              <a:gd name="T86" fmla="*/ 14 w 31"/>
              <a:gd name="T87" fmla="*/ 2 h 27"/>
              <a:gd name="T88" fmla="*/ 14 w 31"/>
              <a:gd name="T89" fmla="*/ 2 h 27"/>
              <a:gd name="T90" fmla="*/ 14 w 31"/>
              <a:gd name="T91" fmla="*/ 2 h 27"/>
              <a:gd name="T92" fmla="*/ 11 w 31"/>
              <a:gd name="T93" fmla="*/ 2 h 27"/>
              <a:gd name="T94" fmla="*/ 10 w 31"/>
              <a:gd name="T95" fmla="*/ 2 h 27"/>
              <a:gd name="T96" fmla="*/ 10 w 31"/>
              <a:gd name="T97" fmla="*/ 2 h 27"/>
              <a:gd name="T98" fmla="*/ 11 w 31"/>
              <a:gd name="T99" fmla="*/ 1 h 27"/>
              <a:gd name="T100" fmla="*/ 4 w 31"/>
              <a:gd name="T101" fmla="*/ 9 h 27"/>
              <a:gd name="T102" fmla="*/ 5 w 31"/>
              <a:gd name="T103" fmla="*/ 8 h 27"/>
              <a:gd name="T104" fmla="*/ 26 w 31"/>
              <a:gd name="T105" fmla="*/ 8 h 27"/>
              <a:gd name="T106" fmla="*/ 26 w 31"/>
              <a:gd name="T107" fmla="*/ 9 h 27"/>
              <a:gd name="T108" fmla="*/ 27 w 31"/>
              <a:gd name="T109" fmla="*/ 10 h 27"/>
              <a:gd name="T110" fmla="*/ 26 w 31"/>
              <a:gd name="T111" fmla="*/ 10 h 27"/>
              <a:gd name="T112" fmla="*/ 26 w 31"/>
              <a:gd name="T113" fmla="*/ 11 h 27"/>
              <a:gd name="T114" fmla="*/ 5 w 31"/>
              <a:gd name="T115" fmla="*/ 11 h 27"/>
              <a:gd name="T116" fmla="*/ 4 w 31"/>
              <a:gd name="T117" fmla="*/ 10 h 27"/>
              <a:gd name="T118" fmla="*/ 4 w 31"/>
              <a:gd name="T119" fmla="*/ 10 h 27"/>
              <a:gd name="T120" fmla="*/ 4 w 31"/>
              <a:gd name="T12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" h="27">
                <a:moveTo>
                  <a:pt x="3" y="7"/>
                </a:moveTo>
                <a:cubicBezTo>
                  <a:pt x="2" y="13"/>
                  <a:pt x="0" y="18"/>
                  <a:pt x="0" y="23"/>
                </a:cubicBezTo>
                <a:cubicBezTo>
                  <a:pt x="0" y="25"/>
                  <a:pt x="2" y="27"/>
                  <a:pt x="4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9" y="27"/>
                  <a:pt x="31" y="25"/>
                  <a:pt x="31" y="23"/>
                </a:cubicBezTo>
                <a:cubicBezTo>
                  <a:pt x="31" y="18"/>
                  <a:pt x="28" y="13"/>
                  <a:pt x="28" y="7"/>
                </a:cubicBezTo>
                <a:cubicBezTo>
                  <a:pt x="28" y="7"/>
                  <a:pt x="28" y="7"/>
                  <a:pt x="27" y="7"/>
                </a:cubicBezTo>
                <a:cubicBezTo>
                  <a:pt x="26" y="6"/>
                  <a:pt x="22" y="6"/>
                  <a:pt x="18" y="6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4"/>
                  <a:pt x="22" y="4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1" y="0"/>
                  <a:pt x="2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4"/>
                  <a:pt x="17" y="4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3"/>
                  <a:pt x="15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4" y="0"/>
                  <a:pt x="1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1"/>
                  <a:pt x="10" y="2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4"/>
                  <a:pt x="10" y="4"/>
                  <a:pt x="11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6"/>
                  <a:pt x="13" y="6"/>
                  <a:pt x="13" y="6"/>
                </a:cubicBezTo>
                <a:cubicBezTo>
                  <a:pt x="9" y="6"/>
                  <a:pt x="5" y="6"/>
                  <a:pt x="3" y="7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18" y="1"/>
                </a:move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2"/>
                  <a:pt x="20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7" y="1"/>
                  <a:pt x="18" y="1"/>
                </a:cubicBezTo>
                <a:close/>
                <a:moveTo>
                  <a:pt x="11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1"/>
                  <a:pt x="11" y="1"/>
                </a:cubicBezTo>
                <a:close/>
                <a:moveTo>
                  <a:pt x="4" y="9"/>
                </a:moveTo>
                <a:cubicBezTo>
                  <a:pt x="4" y="8"/>
                  <a:pt x="4" y="8"/>
                  <a:pt x="5" y="8"/>
                </a:cubicBezTo>
                <a:cubicBezTo>
                  <a:pt x="9" y="7"/>
                  <a:pt x="22" y="7"/>
                  <a:pt x="26" y="8"/>
                </a:cubicBezTo>
                <a:cubicBezTo>
                  <a:pt x="26" y="8"/>
                  <a:pt x="26" y="8"/>
                  <a:pt x="26" y="9"/>
                </a:cubicBezTo>
                <a:cubicBezTo>
                  <a:pt x="27" y="9"/>
                  <a:pt x="27" y="9"/>
                  <a:pt x="27" y="10"/>
                </a:cubicBezTo>
                <a:cubicBezTo>
                  <a:pt x="27" y="10"/>
                  <a:pt x="27" y="10"/>
                  <a:pt x="26" y="10"/>
                </a:cubicBezTo>
                <a:cubicBezTo>
                  <a:pt x="26" y="10"/>
                  <a:pt x="26" y="11"/>
                  <a:pt x="2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4" y="9"/>
                  <a:pt x="4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6" name="Freeform 222"/>
          <p:cNvSpPr>
            <a:spLocks noEditPoints="1"/>
          </p:cNvSpPr>
          <p:nvPr/>
        </p:nvSpPr>
        <p:spPr bwMode="auto">
          <a:xfrm>
            <a:off x="3742606" y="4357586"/>
            <a:ext cx="336619" cy="267847"/>
          </a:xfrm>
          <a:custGeom>
            <a:avLst/>
            <a:gdLst>
              <a:gd name="T0" fmla="*/ 26 w 35"/>
              <a:gd name="T1" fmla="*/ 1 h 28"/>
              <a:gd name="T2" fmla="*/ 16 w 35"/>
              <a:gd name="T3" fmla="*/ 9 h 28"/>
              <a:gd name="T4" fmla="*/ 16 w 35"/>
              <a:gd name="T5" fmla="*/ 12 h 28"/>
              <a:gd name="T6" fmla="*/ 26 w 35"/>
              <a:gd name="T7" fmla="*/ 3 h 28"/>
              <a:gd name="T8" fmla="*/ 8 w 35"/>
              <a:gd name="T9" fmla="*/ 16 h 28"/>
              <a:gd name="T10" fmla="*/ 8 w 35"/>
              <a:gd name="T11" fmla="*/ 24 h 28"/>
              <a:gd name="T12" fmla="*/ 10 w 35"/>
              <a:gd name="T13" fmla="*/ 24 h 28"/>
              <a:gd name="T14" fmla="*/ 10 w 35"/>
              <a:gd name="T15" fmla="*/ 16 h 28"/>
              <a:gd name="T16" fmla="*/ 8 w 35"/>
              <a:gd name="T17" fmla="*/ 16 h 28"/>
              <a:gd name="T18" fmla="*/ 14 w 35"/>
              <a:gd name="T19" fmla="*/ 24 h 28"/>
              <a:gd name="T20" fmla="*/ 15 w 35"/>
              <a:gd name="T21" fmla="*/ 24 h 28"/>
              <a:gd name="T22" fmla="*/ 16 w 35"/>
              <a:gd name="T23" fmla="*/ 16 h 28"/>
              <a:gd name="T24" fmla="*/ 14 w 35"/>
              <a:gd name="T25" fmla="*/ 16 h 28"/>
              <a:gd name="T26" fmla="*/ 27 w 35"/>
              <a:gd name="T27" fmla="*/ 16 h 28"/>
              <a:gd name="T28" fmla="*/ 27 w 35"/>
              <a:gd name="T29" fmla="*/ 24 h 28"/>
              <a:gd name="T30" fmla="*/ 25 w 35"/>
              <a:gd name="T31" fmla="*/ 24 h 28"/>
              <a:gd name="T32" fmla="*/ 25 w 35"/>
              <a:gd name="T33" fmla="*/ 16 h 28"/>
              <a:gd name="T34" fmla="*/ 27 w 35"/>
              <a:gd name="T35" fmla="*/ 16 h 28"/>
              <a:gd name="T36" fmla="*/ 21 w 35"/>
              <a:gd name="T37" fmla="*/ 24 h 28"/>
              <a:gd name="T38" fmla="*/ 20 w 35"/>
              <a:gd name="T39" fmla="*/ 24 h 28"/>
              <a:gd name="T40" fmla="*/ 19 w 35"/>
              <a:gd name="T41" fmla="*/ 16 h 28"/>
              <a:gd name="T42" fmla="*/ 21 w 35"/>
              <a:gd name="T43" fmla="*/ 16 h 28"/>
              <a:gd name="T44" fmla="*/ 32 w 35"/>
              <a:gd name="T45" fmla="*/ 26 h 28"/>
              <a:gd name="T46" fmla="*/ 6 w 35"/>
              <a:gd name="T47" fmla="*/ 28 h 28"/>
              <a:gd name="T48" fmla="*/ 2 w 35"/>
              <a:gd name="T49" fmla="*/ 15 h 28"/>
              <a:gd name="T50" fmla="*/ 0 w 35"/>
              <a:gd name="T51" fmla="*/ 12 h 28"/>
              <a:gd name="T52" fmla="*/ 14 w 35"/>
              <a:gd name="T53" fmla="*/ 10 h 28"/>
              <a:gd name="T54" fmla="*/ 15 w 35"/>
              <a:gd name="T55" fmla="*/ 13 h 28"/>
              <a:gd name="T56" fmla="*/ 15 w 35"/>
              <a:gd name="T57" fmla="*/ 13 h 28"/>
              <a:gd name="T58" fmla="*/ 19 w 35"/>
              <a:gd name="T59" fmla="*/ 13 h 28"/>
              <a:gd name="T60" fmla="*/ 22 w 35"/>
              <a:gd name="T61" fmla="*/ 10 h 28"/>
              <a:gd name="T62" fmla="*/ 35 w 35"/>
              <a:gd name="T63" fmla="*/ 12 h 28"/>
              <a:gd name="T64" fmla="*/ 33 w 35"/>
              <a:gd name="T65" fmla="*/ 1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" h="28">
                <a:moveTo>
                  <a:pt x="26" y="1"/>
                </a:moveTo>
                <a:cubicBezTo>
                  <a:pt x="26" y="1"/>
                  <a:pt x="26" y="1"/>
                  <a:pt x="26" y="1"/>
                </a:cubicBezTo>
                <a:cubicBezTo>
                  <a:pt x="26" y="0"/>
                  <a:pt x="25" y="0"/>
                  <a:pt x="24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8" y="12"/>
                  <a:pt x="18" y="12"/>
                </a:cubicBezTo>
                <a:cubicBezTo>
                  <a:pt x="26" y="3"/>
                  <a:pt x="26" y="3"/>
                  <a:pt x="26" y="3"/>
                </a:cubicBezTo>
                <a:cubicBezTo>
                  <a:pt x="27" y="3"/>
                  <a:pt x="27" y="2"/>
                  <a:pt x="26" y="1"/>
                </a:cubicBezTo>
                <a:close/>
                <a:moveTo>
                  <a:pt x="8" y="16"/>
                </a:move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lose/>
                <a:moveTo>
                  <a:pt x="14" y="16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lose/>
                <a:moveTo>
                  <a:pt x="27" y="16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21" y="16"/>
                </a:move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lose/>
                <a:moveTo>
                  <a:pt x="32" y="26"/>
                </a:moveTo>
                <a:cubicBezTo>
                  <a:pt x="32" y="27"/>
                  <a:pt x="31" y="28"/>
                  <a:pt x="29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3" y="2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7"/>
                  <a:pt x="0" y="18"/>
                  <a:pt x="0" y="12"/>
                </a:cubicBezTo>
                <a:cubicBezTo>
                  <a:pt x="0" y="11"/>
                  <a:pt x="1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1"/>
                  <a:pt x="14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3"/>
                  <a:pt x="17" y="13"/>
                </a:cubicBezTo>
                <a:cubicBezTo>
                  <a:pt x="18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2" y="10"/>
                  <a:pt x="22" y="10"/>
                  <a:pt x="2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4" y="10"/>
                  <a:pt x="35" y="11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4" y="15"/>
                  <a:pt x="33" y="15"/>
                </a:cubicBezTo>
                <a:lnTo>
                  <a:pt x="3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7" name="Freeform 223"/>
          <p:cNvSpPr>
            <a:spLocks noEditPoints="1"/>
          </p:cNvSpPr>
          <p:nvPr/>
        </p:nvSpPr>
        <p:spPr bwMode="auto">
          <a:xfrm>
            <a:off x="1891201" y="4404640"/>
            <a:ext cx="316712" cy="220793"/>
          </a:xfrm>
          <a:custGeom>
            <a:avLst/>
            <a:gdLst>
              <a:gd name="T0" fmla="*/ 11 w 33"/>
              <a:gd name="T1" fmla="*/ 20 h 23"/>
              <a:gd name="T2" fmla="*/ 11 w 33"/>
              <a:gd name="T3" fmla="*/ 23 h 23"/>
              <a:gd name="T4" fmla="*/ 14 w 33"/>
              <a:gd name="T5" fmla="*/ 23 h 23"/>
              <a:gd name="T6" fmla="*/ 14 w 33"/>
              <a:gd name="T7" fmla="*/ 20 h 23"/>
              <a:gd name="T8" fmla="*/ 27 w 33"/>
              <a:gd name="T9" fmla="*/ 14 h 23"/>
              <a:gd name="T10" fmla="*/ 28 w 33"/>
              <a:gd name="T11" fmla="*/ 13 h 23"/>
              <a:gd name="T12" fmla="*/ 26 w 33"/>
              <a:gd name="T13" fmla="*/ 11 h 23"/>
              <a:gd name="T14" fmla="*/ 26 w 33"/>
              <a:gd name="T15" fmla="*/ 15 h 23"/>
              <a:gd name="T16" fmla="*/ 17 w 33"/>
              <a:gd name="T17" fmla="*/ 15 h 23"/>
              <a:gd name="T18" fmla="*/ 13 w 33"/>
              <a:gd name="T19" fmla="*/ 15 h 23"/>
              <a:gd name="T20" fmla="*/ 10 w 33"/>
              <a:gd name="T21" fmla="*/ 13 h 23"/>
              <a:gd name="T22" fmla="*/ 11 w 33"/>
              <a:gd name="T23" fmla="*/ 11 h 23"/>
              <a:gd name="T24" fmla="*/ 8 w 33"/>
              <a:gd name="T25" fmla="*/ 6 h 23"/>
              <a:gd name="T26" fmla="*/ 16 w 33"/>
              <a:gd name="T27" fmla="*/ 10 h 23"/>
              <a:gd name="T28" fmla="*/ 21 w 33"/>
              <a:gd name="T29" fmla="*/ 10 h 23"/>
              <a:gd name="T30" fmla="*/ 26 w 33"/>
              <a:gd name="T31" fmla="*/ 10 h 23"/>
              <a:gd name="T32" fmla="*/ 30 w 33"/>
              <a:gd name="T33" fmla="*/ 10 h 23"/>
              <a:gd name="T34" fmla="*/ 27 w 33"/>
              <a:gd name="T35" fmla="*/ 10 h 23"/>
              <a:gd name="T36" fmla="*/ 22 w 33"/>
              <a:gd name="T37" fmla="*/ 21 h 23"/>
              <a:gd name="T38" fmla="*/ 15 w 33"/>
              <a:gd name="T39" fmla="*/ 19 h 23"/>
              <a:gd name="T40" fmla="*/ 0 w 33"/>
              <a:gd name="T41" fmla="*/ 2 h 23"/>
              <a:gd name="T42" fmla="*/ 0 w 33"/>
              <a:gd name="T43" fmla="*/ 1 h 23"/>
              <a:gd name="T44" fmla="*/ 2 w 33"/>
              <a:gd name="T45" fmla="*/ 0 h 23"/>
              <a:gd name="T46" fmla="*/ 7 w 33"/>
              <a:gd name="T47" fmla="*/ 4 h 23"/>
              <a:gd name="T48" fmla="*/ 33 w 33"/>
              <a:gd name="T49" fmla="*/ 4 h 23"/>
              <a:gd name="T50" fmla="*/ 33 w 33"/>
              <a:gd name="T51" fmla="*/ 4 h 23"/>
              <a:gd name="T52" fmla="*/ 31 w 33"/>
              <a:gd name="T53" fmla="*/ 14 h 23"/>
              <a:gd name="T54" fmla="*/ 27 w 33"/>
              <a:gd name="T55" fmla="*/ 17 h 23"/>
              <a:gd name="T56" fmla="*/ 11 w 33"/>
              <a:gd name="T57" fmla="*/ 17 h 23"/>
              <a:gd name="T58" fmla="*/ 9 w 33"/>
              <a:gd name="T59" fmla="*/ 18 h 23"/>
              <a:gd name="T60" fmla="*/ 10 w 33"/>
              <a:gd name="T61" fmla="*/ 18 h 23"/>
              <a:gd name="T62" fmla="*/ 11 w 33"/>
              <a:gd name="T63" fmla="*/ 19 h 23"/>
              <a:gd name="T64" fmla="*/ 10 w 33"/>
              <a:gd name="T65" fmla="*/ 21 h 23"/>
              <a:gd name="T66" fmla="*/ 10 w 33"/>
              <a:gd name="T67" fmla="*/ 21 h 23"/>
              <a:gd name="T68" fmla="*/ 10 w 33"/>
              <a:gd name="T69" fmla="*/ 21 h 23"/>
              <a:gd name="T70" fmla="*/ 8 w 33"/>
              <a:gd name="T71" fmla="*/ 21 h 23"/>
              <a:gd name="T72" fmla="*/ 7 w 33"/>
              <a:gd name="T73" fmla="*/ 20 h 23"/>
              <a:gd name="T74" fmla="*/ 7 w 33"/>
              <a:gd name="T75" fmla="*/ 17 h 23"/>
              <a:gd name="T76" fmla="*/ 8 w 33"/>
              <a:gd name="T77" fmla="*/ 16 h 23"/>
              <a:gd name="T78" fmla="*/ 6 w 33"/>
              <a:gd name="T79" fmla="*/ 11 h 23"/>
              <a:gd name="T80" fmla="*/ 3 w 33"/>
              <a:gd name="T81" fmla="*/ 4 h 23"/>
              <a:gd name="T82" fmla="*/ 27 w 33"/>
              <a:gd name="T83" fmla="*/ 18 h 23"/>
              <a:gd name="T84" fmla="*/ 27 w 33"/>
              <a:gd name="T85" fmla="*/ 19 h 23"/>
              <a:gd name="T86" fmla="*/ 28 w 33"/>
              <a:gd name="T87" fmla="*/ 21 h 23"/>
              <a:gd name="T88" fmla="*/ 28 w 33"/>
              <a:gd name="T89" fmla="*/ 21 h 23"/>
              <a:gd name="T90" fmla="*/ 28 w 33"/>
              <a:gd name="T91" fmla="*/ 21 h 23"/>
              <a:gd name="T92" fmla="*/ 30 w 33"/>
              <a:gd name="T93" fmla="*/ 19 h 23"/>
              <a:gd name="T94" fmla="*/ 24 w 33"/>
              <a:gd name="T95" fmla="*/ 19 h 23"/>
              <a:gd name="T96" fmla="*/ 23 w 33"/>
              <a:gd name="T97" fmla="*/ 23 h 23"/>
              <a:gd name="T98" fmla="*/ 26 w 33"/>
              <a:gd name="T99" fmla="*/ 23 h 23"/>
              <a:gd name="T100" fmla="*/ 26 w 33"/>
              <a:gd name="T101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" h="23">
                <a:moveTo>
                  <a:pt x="13" y="19"/>
                </a:moveTo>
                <a:cubicBezTo>
                  <a:pt x="13" y="19"/>
                  <a:pt x="12" y="19"/>
                  <a:pt x="12" y="19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1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3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1"/>
                  <a:pt x="15" y="21"/>
                </a:cubicBezTo>
                <a:cubicBezTo>
                  <a:pt x="15" y="21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29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1"/>
                </a:cubicBezTo>
                <a:close/>
                <a:moveTo>
                  <a:pt x="26" y="11"/>
                </a:moveTo>
                <a:cubicBezTo>
                  <a:pt x="22" y="11"/>
                  <a:pt x="22" y="11"/>
                  <a:pt x="22" y="11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1"/>
                  <a:pt x="26" y="11"/>
                  <a:pt x="26" y="11"/>
                </a:cubicBezTo>
                <a:close/>
                <a:moveTo>
                  <a:pt x="21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5"/>
                  <a:pt x="17" y="15"/>
                  <a:pt x="17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16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5"/>
                  <a:pt x="13" y="15"/>
                  <a:pt x="1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6" y="11"/>
                  <a:pt x="16" y="11"/>
                </a:cubicBezTo>
                <a:close/>
                <a:moveTo>
                  <a:pt x="11" y="11"/>
                </a:moveTo>
                <a:cubicBezTo>
                  <a:pt x="9" y="11"/>
                  <a:pt x="9" y="11"/>
                  <a:pt x="9" y="11"/>
                </a:cubicBezTo>
                <a:cubicBezTo>
                  <a:pt x="9" y="12"/>
                  <a:pt x="10" y="12"/>
                  <a:pt x="10" y="13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9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8"/>
                </a:cubicBezTo>
                <a:cubicBezTo>
                  <a:pt x="9" y="8"/>
                  <a:pt x="9" y="9"/>
                  <a:pt x="9" y="10"/>
                </a:cubicBezTo>
                <a:close/>
                <a:moveTo>
                  <a:pt x="13" y="10"/>
                </a:moveTo>
                <a:cubicBezTo>
                  <a:pt x="16" y="10"/>
                  <a:pt x="16" y="10"/>
                  <a:pt x="16" y="10"/>
                </a:cubicBezTo>
                <a:cubicBezTo>
                  <a:pt x="16" y="6"/>
                  <a:pt x="16" y="6"/>
                  <a:pt x="16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10"/>
                  <a:pt x="13" y="10"/>
                  <a:pt x="13" y="10"/>
                </a:cubicBezTo>
                <a:close/>
                <a:moveTo>
                  <a:pt x="17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10"/>
                  <a:pt x="17" y="10"/>
                  <a:pt x="17" y="10"/>
                </a:cubicBezTo>
                <a:close/>
                <a:moveTo>
                  <a:pt x="22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6"/>
                  <a:pt x="26" y="6"/>
                  <a:pt x="26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10"/>
                  <a:pt x="22" y="10"/>
                  <a:pt x="22" y="10"/>
                </a:cubicBezTo>
                <a:close/>
                <a:moveTo>
                  <a:pt x="27" y="10"/>
                </a:moveTo>
                <a:cubicBezTo>
                  <a:pt x="30" y="10"/>
                  <a:pt x="30" y="10"/>
                  <a:pt x="30" y="10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1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" y="3"/>
                </a:moveTo>
                <a:cubicBezTo>
                  <a:pt x="1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4" y="1"/>
                </a:cubicBezTo>
                <a:cubicBezTo>
                  <a:pt x="4" y="1"/>
                  <a:pt x="4" y="2"/>
                  <a:pt x="5" y="2"/>
                </a:cubicBezTo>
                <a:cubicBezTo>
                  <a:pt x="5" y="2"/>
                  <a:pt x="5" y="2"/>
                  <a:pt x="6" y="3"/>
                </a:cubicBezTo>
                <a:cubicBezTo>
                  <a:pt x="6" y="3"/>
                  <a:pt x="6" y="3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5"/>
                  <a:pt x="30" y="15"/>
                  <a:pt x="29" y="15"/>
                </a:cubicBezTo>
                <a:cubicBezTo>
                  <a:pt x="29" y="15"/>
                  <a:pt x="29" y="16"/>
                  <a:pt x="29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7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0"/>
                  <a:pt x="6" y="9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5" y="7"/>
                  <a:pt x="4" y="6"/>
                </a:cubicBezTo>
                <a:cubicBezTo>
                  <a:pt x="4" y="5"/>
                  <a:pt x="4" y="5"/>
                  <a:pt x="3" y="4"/>
                </a:cubicBezTo>
                <a:cubicBezTo>
                  <a:pt x="2" y="4"/>
                  <a:pt x="2" y="4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lose/>
                <a:moveTo>
                  <a:pt x="28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8" y="20"/>
                  <a:pt x="28" y="20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30" y="21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8"/>
                  <a:pt x="28" y="18"/>
                  <a:pt x="28" y="18"/>
                </a:cubicBezTo>
                <a:close/>
                <a:moveTo>
                  <a:pt x="25" y="19"/>
                </a:move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3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1"/>
                </a:cubicBezTo>
                <a:cubicBezTo>
                  <a:pt x="23" y="21"/>
                  <a:pt x="23" y="22"/>
                  <a:pt x="23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5" y="23"/>
                  <a:pt x="25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2"/>
                  <a:pt x="27" y="22"/>
                  <a:pt x="27" y="22"/>
                </a:cubicBezTo>
                <a:cubicBezTo>
                  <a:pt x="27" y="22"/>
                  <a:pt x="27" y="21"/>
                  <a:pt x="27" y="21"/>
                </a:cubicBezTo>
                <a:cubicBezTo>
                  <a:pt x="27" y="21"/>
                  <a:pt x="27" y="20"/>
                  <a:pt x="27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8" name="Freeform 224"/>
          <p:cNvSpPr>
            <a:spLocks noEditPoints="1"/>
          </p:cNvSpPr>
          <p:nvPr/>
        </p:nvSpPr>
        <p:spPr bwMode="auto">
          <a:xfrm>
            <a:off x="2515575" y="4366636"/>
            <a:ext cx="334810" cy="278706"/>
          </a:xfrm>
          <a:custGeom>
            <a:avLst/>
            <a:gdLst>
              <a:gd name="T0" fmla="*/ 11 w 35"/>
              <a:gd name="T1" fmla="*/ 26 h 29"/>
              <a:gd name="T2" fmla="*/ 11 w 35"/>
              <a:gd name="T3" fmla="*/ 28 h 29"/>
              <a:gd name="T4" fmla="*/ 14 w 35"/>
              <a:gd name="T5" fmla="*/ 28 h 29"/>
              <a:gd name="T6" fmla="*/ 14 w 35"/>
              <a:gd name="T7" fmla="*/ 25 h 29"/>
              <a:gd name="T8" fmla="*/ 26 w 35"/>
              <a:gd name="T9" fmla="*/ 0 h 29"/>
              <a:gd name="T10" fmla="*/ 22 w 35"/>
              <a:gd name="T11" fmla="*/ 10 h 29"/>
              <a:gd name="T12" fmla="*/ 25 w 35"/>
              <a:gd name="T13" fmla="*/ 4 h 29"/>
              <a:gd name="T14" fmla="*/ 31 w 35"/>
              <a:gd name="T15" fmla="*/ 7 h 29"/>
              <a:gd name="T16" fmla="*/ 28 w 35"/>
              <a:gd name="T17" fmla="*/ 13 h 29"/>
              <a:gd name="T18" fmla="*/ 27 w 35"/>
              <a:gd name="T19" fmla="*/ 20 h 29"/>
              <a:gd name="T20" fmla="*/ 28 w 35"/>
              <a:gd name="T21" fmla="*/ 19 h 29"/>
              <a:gd name="T22" fmla="*/ 31 w 35"/>
              <a:gd name="T23" fmla="*/ 19 h 29"/>
              <a:gd name="T24" fmla="*/ 27 w 35"/>
              <a:gd name="T25" fmla="*/ 22 h 29"/>
              <a:gd name="T26" fmla="*/ 10 w 35"/>
              <a:gd name="T27" fmla="*/ 23 h 29"/>
              <a:gd name="T28" fmla="*/ 9 w 35"/>
              <a:gd name="T29" fmla="*/ 23 h 29"/>
              <a:gd name="T30" fmla="*/ 9 w 35"/>
              <a:gd name="T31" fmla="*/ 24 h 29"/>
              <a:gd name="T32" fmla="*/ 10 w 35"/>
              <a:gd name="T33" fmla="*/ 25 h 29"/>
              <a:gd name="T34" fmla="*/ 10 w 35"/>
              <a:gd name="T35" fmla="*/ 27 h 29"/>
              <a:gd name="T36" fmla="*/ 10 w 35"/>
              <a:gd name="T37" fmla="*/ 27 h 29"/>
              <a:gd name="T38" fmla="*/ 10 w 35"/>
              <a:gd name="T39" fmla="*/ 27 h 29"/>
              <a:gd name="T40" fmla="*/ 8 w 35"/>
              <a:gd name="T41" fmla="*/ 27 h 29"/>
              <a:gd name="T42" fmla="*/ 7 w 35"/>
              <a:gd name="T43" fmla="*/ 25 h 29"/>
              <a:gd name="T44" fmla="*/ 6 w 35"/>
              <a:gd name="T45" fmla="*/ 23 h 29"/>
              <a:gd name="T46" fmla="*/ 7 w 35"/>
              <a:gd name="T47" fmla="*/ 22 h 29"/>
              <a:gd name="T48" fmla="*/ 6 w 35"/>
              <a:gd name="T49" fmla="*/ 18 h 29"/>
              <a:gd name="T50" fmla="*/ 4 w 35"/>
              <a:gd name="T51" fmla="*/ 12 h 29"/>
              <a:gd name="T52" fmla="*/ 0 w 35"/>
              <a:gd name="T53" fmla="*/ 9 h 29"/>
              <a:gd name="T54" fmla="*/ 0 w 35"/>
              <a:gd name="T55" fmla="*/ 7 h 29"/>
              <a:gd name="T56" fmla="*/ 0 w 35"/>
              <a:gd name="T57" fmla="*/ 6 h 29"/>
              <a:gd name="T58" fmla="*/ 4 w 35"/>
              <a:gd name="T59" fmla="*/ 8 h 29"/>
              <a:gd name="T60" fmla="*/ 17 w 35"/>
              <a:gd name="T61" fmla="*/ 10 h 29"/>
              <a:gd name="T62" fmla="*/ 19 w 35"/>
              <a:gd name="T63" fmla="*/ 16 h 29"/>
              <a:gd name="T64" fmla="*/ 25 w 35"/>
              <a:gd name="T65" fmla="*/ 21 h 29"/>
              <a:gd name="T66" fmla="*/ 21 w 35"/>
              <a:gd name="T67" fmla="*/ 17 h 29"/>
              <a:gd name="T68" fmla="*/ 16 w 35"/>
              <a:gd name="T69" fmla="*/ 17 h 29"/>
              <a:gd name="T70" fmla="*/ 11 w 35"/>
              <a:gd name="T71" fmla="*/ 17 h 29"/>
              <a:gd name="T72" fmla="*/ 10 w 35"/>
              <a:gd name="T73" fmla="*/ 21 h 29"/>
              <a:gd name="T74" fmla="*/ 11 w 35"/>
              <a:gd name="T75" fmla="*/ 12 h 29"/>
              <a:gd name="T76" fmla="*/ 9 w 35"/>
              <a:gd name="T77" fmla="*/ 15 h 29"/>
              <a:gd name="T78" fmla="*/ 12 w 35"/>
              <a:gd name="T79" fmla="*/ 15 h 29"/>
              <a:gd name="T80" fmla="*/ 22 w 35"/>
              <a:gd name="T81" fmla="*/ 27 h 29"/>
              <a:gd name="T82" fmla="*/ 15 w 35"/>
              <a:gd name="T83" fmla="*/ 24 h 29"/>
              <a:gd name="T84" fmla="*/ 26 w 35"/>
              <a:gd name="T85" fmla="*/ 25 h 29"/>
              <a:gd name="T86" fmla="*/ 27 w 35"/>
              <a:gd name="T87" fmla="*/ 26 h 29"/>
              <a:gd name="T88" fmla="*/ 27 w 35"/>
              <a:gd name="T89" fmla="*/ 27 h 29"/>
              <a:gd name="T90" fmla="*/ 27 w 35"/>
              <a:gd name="T91" fmla="*/ 27 h 29"/>
              <a:gd name="T92" fmla="*/ 29 w 35"/>
              <a:gd name="T93" fmla="*/ 27 h 29"/>
              <a:gd name="T94" fmla="*/ 28 w 35"/>
              <a:gd name="T95" fmla="*/ 24 h 29"/>
              <a:gd name="T96" fmla="*/ 23 w 35"/>
              <a:gd name="T97" fmla="*/ 25 h 29"/>
              <a:gd name="T98" fmla="*/ 24 w 35"/>
              <a:gd name="T99" fmla="*/ 29 h 29"/>
              <a:gd name="T100" fmla="*/ 26 w 35"/>
              <a:gd name="T101" fmla="*/ 28 h 29"/>
              <a:gd name="T102" fmla="*/ 25 w 35"/>
              <a:gd name="T103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" h="29">
                <a:moveTo>
                  <a:pt x="13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0" y="27"/>
                  <a:pt x="10" y="27"/>
                </a:cubicBezTo>
                <a:cubicBezTo>
                  <a:pt x="10" y="27"/>
                  <a:pt x="11" y="27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9"/>
                  <a:pt x="12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4" y="26"/>
                  <a:pt x="14" y="26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lose/>
                <a:moveTo>
                  <a:pt x="26" y="17"/>
                </a:moveTo>
                <a:cubicBezTo>
                  <a:pt x="31" y="17"/>
                  <a:pt x="35" y="13"/>
                  <a:pt x="35" y="9"/>
                </a:cubicBezTo>
                <a:cubicBezTo>
                  <a:pt x="35" y="4"/>
                  <a:pt x="31" y="0"/>
                  <a:pt x="26" y="0"/>
                </a:cubicBezTo>
                <a:cubicBezTo>
                  <a:pt x="22" y="0"/>
                  <a:pt x="18" y="4"/>
                  <a:pt x="18" y="9"/>
                </a:cubicBezTo>
                <a:cubicBezTo>
                  <a:pt x="18" y="13"/>
                  <a:pt x="22" y="17"/>
                  <a:pt x="26" y="17"/>
                </a:cubicBezTo>
                <a:close/>
                <a:moveTo>
                  <a:pt x="25" y="13"/>
                </a:moveTo>
                <a:cubicBezTo>
                  <a:pt x="25" y="10"/>
                  <a:pt x="25" y="10"/>
                  <a:pt x="2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2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10"/>
                  <a:pt x="31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7" y="15"/>
                  <a:pt x="2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5" y="14"/>
                  <a:pt x="25" y="13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9" y="18"/>
                  <a:pt x="30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2"/>
                </a:cubicBezTo>
                <a:cubicBezTo>
                  <a:pt x="28" y="22"/>
                  <a:pt x="28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0"/>
                </a:cubicBezTo>
                <a:cubicBezTo>
                  <a:pt x="7" y="20"/>
                  <a:pt x="6" y="19"/>
                  <a:pt x="6" y="19"/>
                </a:cubicBezTo>
                <a:cubicBezTo>
                  <a:pt x="6" y="19"/>
                  <a:pt x="6" y="18"/>
                  <a:pt x="6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6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4" y="12"/>
                  <a:pt x="4" y="12"/>
                </a:cubicBezTo>
                <a:cubicBezTo>
                  <a:pt x="4" y="11"/>
                  <a:pt x="3" y="11"/>
                  <a:pt x="3" y="10"/>
                </a:cubicBezTo>
                <a:cubicBezTo>
                  <a:pt x="2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3" y="7"/>
                  <a:pt x="3" y="7"/>
                </a:cubicBezTo>
                <a:cubicBezTo>
                  <a:pt x="4" y="7"/>
                  <a:pt x="4" y="7"/>
                  <a:pt x="4" y="8"/>
                </a:cubicBezTo>
                <a:cubicBezTo>
                  <a:pt x="5" y="8"/>
                  <a:pt x="5" y="8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6"/>
                  <a:pt x="21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17"/>
                  <a:pt x="17" y="17"/>
                  <a:pt x="17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2" y="17"/>
                  <a:pt x="12" y="17"/>
                  <a:pt x="12" y="17"/>
                </a:cubicBezTo>
                <a:cubicBezTo>
                  <a:pt x="12" y="21"/>
                  <a:pt x="12" y="21"/>
                  <a:pt x="1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9" y="19"/>
                </a:cubicBezTo>
                <a:cubicBezTo>
                  <a:pt x="10" y="19"/>
                  <a:pt x="10" y="20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2"/>
                  <a:pt x="8" y="13"/>
                  <a:pt x="8" y="14"/>
                </a:cubicBezTo>
                <a:cubicBezTo>
                  <a:pt x="8" y="14"/>
                  <a:pt x="8" y="15"/>
                  <a:pt x="9" y="15"/>
                </a:cubicBezTo>
                <a:close/>
                <a:moveTo>
                  <a:pt x="12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"/>
                  <a:pt x="12" y="15"/>
                  <a:pt x="12" y="15"/>
                </a:cubicBezTo>
                <a:close/>
                <a:moveTo>
                  <a:pt x="1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5"/>
                  <a:pt x="14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24" y="25"/>
                </a:move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2" y="26"/>
                  <a:pt x="22" y="27"/>
                </a:cubicBezTo>
                <a:cubicBezTo>
                  <a:pt x="22" y="27"/>
                  <a:pt x="22" y="27"/>
                  <a:pt x="22" y="28"/>
                </a:cubicBezTo>
                <a:cubicBezTo>
                  <a:pt x="22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6"/>
                  <a:pt x="26" y="26"/>
                </a:cubicBezTo>
                <a:cubicBezTo>
                  <a:pt x="26" y="26"/>
                  <a:pt x="26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5"/>
                  <a:pt x="25" y="25"/>
                </a:cubicBezTo>
                <a:cubicBezTo>
                  <a:pt x="25" y="25"/>
                  <a:pt x="25" y="25"/>
                  <a:pt x="24" y="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9" name="Freeform 225"/>
          <p:cNvSpPr>
            <a:spLocks noEditPoints="1"/>
          </p:cNvSpPr>
          <p:nvPr/>
        </p:nvSpPr>
        <p:spPr bwMode="auto">
          <a:xfrm>
            <a:off x="3129090" y="4366636"/>
            <a:ext cx="336619" cy="278706"/>
          </a:xfrm>
          <a:custGeom>
            <a:avLst/>
            <a:gdLst>
              <a:gd name="T0" fmla="*/ 12 w 35"/>
              <a:gd name="T1" fmla="*/ 25 h 29"/>
              <a:gd name="T2" fmla="*/ 12 w 35"/>
              <a:gd name="T3" fmla="*/ 28 h 29"/>
              <a:gd name="T4" fmla="*/ 14 w 35"/>
              <a:gd name="T5" fmla="*/ 29 h 29"/>
              <a:gd name="T6" fmla="*/ 15 w 35"/>
              <a:gd name="T7" fmla="*/ 28 h 29"/>
              <a:gd name="T8" fmla="*/ 15 w 35"/>
              <a:gd name="T9" fmla="*/ 25 h 29"/>
              <a:gd name="T10" fmla="*/ 35 w 35"/>
              <a:gd name="T11" fmla="*/ 9 h 29"/>
              <a:gd name="T12" fmla="*/ 22 w 35"/>
              <a:gd name="T13" fmla="*/ 10 h 29"/>
              <a:gd name="T14" fmla="*/ 32 w 35"/>
              <a:gd name="T15" fmla="*/ 7 h 29"/>
              <a:gd name="T16" fmla="*/ 22 w 35"/>
              <a:gd name="T17" fmla="*/ 10 h 29"/>
              <a:gd name="T18" fmla="*/ 28 w 35"/>
              <a:gd name="T19" fmla="*/ 20 h 29"/>
              <a:gd name="T20" fmla="*/ 29 w 35"/>
              <a:gd name="T21" fmla="*/ 18 h 29"/>
              <a:gd name="T22" fmla="*/ 31 w 35"/>
              <a:gd name="T23" fmla="*/ 19 h 29"/>
              <a:gd name="T24" fmla="*/ 29 w 35"/>
              <a:gd name="T25" fmla="*/ 22 h 29"/>
              <a:gd name="T26" fmla="*/ 26 w 35"/>
              <a:gd name="T27" fmla="*/ 23 h 29"/>
              <a:gd name="T28" fmla="*/ 11 w 35"/>
              <a:gd name="T29" fmla="*/ 23 h 29"/>
              <a:gd name="T30" fmla="*/ 10 w 35"/>
              <a:gd name="T31" fmla="*/ 23 h 29"/>
              <a:gd name="T32" fmla="*/ 10 w 35"/>
              <a:gd name="T33" fmla="*/ 24 h 29"/>
              <a:gd name="T34" fmla="*/ 11 w 35"/>
              <a:gd name="T35" fmla="*/ 24 h 29"/>
              <a:gd name="T36" fmla="*/ 10 w 35"/>
              <a:gd name="T37" fmla="*/ 26 h 29"/>
              <a:gd name="T38" fmla="*/ 10 w 35"/>
              <a:gd name="T39" fmla="*/ 27 h 29"/>
              <a:gd name="T40" fmla="*/ 10 w 35"/>
              <a:gd name="T41" fmla="*/ 27 h 29"/>
              <a:gd name="T42" fmla="*/ 10 w 35"/>
              <a:gd name="T43" fmla="*/ 27 h 29"/>
              <a:gd name="T44" fmla="*/ 9 w 35"/>
              <a:gd name="T45" fmla="*/ 27 h 29"/>
              <a:gd name="T46" fmla="*/ 8 w 35"/>
              <a:gd name="T47" fmla="*/ 26 h 29"/>
              <a:gd name="T48" fmla="*/ 7 w 35"/>
              <a:gd name="T49" fmla="*/ 25 h 29"/>
              <a:gd name="T50" fmla="*/ 7 w 35"/>
              <a:gd name="T51" fmla="*/ 23 h 29"/>
              <a:gd name="T52" fmla="*/ 8 w 35"/>
              <a:gd name="T53" fmla="*/ 22 h 29"/>
              <a:gd name="T54" fmla="*/ 7 w 35"/>
              <a:gd name="T55" fmla="*/ 19 h 29"/>
              <a:gd name="T56" fmla="*/ 5 w 35"/>
              <a:gd name="T57" fmla="*/ 14 h 29"/>
              <a:gd name="T58" fmla="*/ 1 w 35"/>
              <a:gd name="T59" fmla="*/ 9 h 29"/>
              <a:gd name="T60" fmla="*/ 0 w 35"/>
              <a:gd name="T61" fmla="*/ 8 h 29"/>
              <a:gd name="T62" fmla="*/ 0 w 35"/>
              <a:gd name="T63" fmla="*/ 7 h 29"/>
              <a:gd name="T64" fmla="*/ 1 w 35"/>
              <a:gd name="T65" fmla="*/ 7 h 29"/>
              <a:gd name="T66" fmla="*/ 2 w 35"/>
              <a:gd name="T67" fmla="*/ 6 h 29"/>
              <a:gd name="T68" fmla="*/ 7 w 35"/>
              <a:gd name="T69" fmla="*/ 9 h 29"/>
              <a:gd name="T70" fmla="*/ 18 w 35"/>
              <a:gd name="T71" fmla="*/ 12 h 29"/>
              <a:gd name="T72" fmla="*/ 20 w 35"/>
              <a:gd name="T73" fmla="*/ 16 h 29"/>
              <a:gd name="T74" fmla="*/ 25 w 35"/>
              <a:gd name="T75" fmla="*/ 21 h 29"/>
              <a:gd name="T76" fmla="*/ 27 w 35"/>
              <a:gd name="T77" fmla="*/ 18 h 29"/>
              <a:gd name="T78" fmla="*/ 18 w 35"/>
              <a:gd name="T79" fmla="*/ 21 h 29"/>
              <a:gd name="T80" fmla="*/ 13 w 35"/>
              <a:gd name="T81" fmla="*/ 17 h 29"/>
              <a:gd name="T82" fmla="*/ 11 w 35"/>
              <a:gd name="T83" fmla="*/ 17 h 29"/>
              <a:gd name="T84" fmla="*/ 11 w 35"/>
              <a:gd name="T85" fmla="*/ 21 h 29"/>
              <a:gd name="T86" fmla="*/ 9 w 35"/>
              <a:gd name="T87" fmla="*/ 15 h 29"/>
              <a:gd name="T88" fmla="*/ 8 w 35"/>
              <a:gd name="T89" fmla="*/ 12 h 29"/>
              <a:gd name="T90" fmla="*/ 13 w 35"/>
              <a:gd name="T91" fmla="*/ 15 h 29"/>
              <a:gd name="T92" fmla="*/ 13 w 35"/>
              <a:gd name="T93" fmla="*/ 15 h 29"/>
              <a:gd name="T94" fmla="*/ 23 w 35"/>
              <a:gd name="T95" fmla="*/ 25 h 29"/>
              <a:gd name="T96" fmla="*/ 16 w 35"/>
              <a:gd name="T97" fmla="*/ 27 h 29"/>
              <a:gd name="T98" fmla="*/ 28 w 35"/>
              <a:gd name="T99" fmla="*/ 24 h 29"/>
              <a:gd name="T100" fmla="*/ 27 w 35"/>
              <a:gd name="T101" fmla="*/ 25 h 29"/>
              <a:gd name="T102" fmla="*/ 28 w 35"/>
              <a:gd name="T103" fmla="*/ 26 h 29"/>
              <a:gd name="T104" fmla="*/ 28 w 35"/>
              <a:gd name="T105" fmla="*/ 27 h 29"/>
              <a:gd name="T106" fmla="*/ 28 w 35"/>
              <a:gd name="T107" fmla="*/ 27 h 29"/>
              <a:gd name="T108" fmla="*/ 28 w 35"/>
              <a:gd name="T109" fmla="*/ 27 h 29"/>
              <a:gd name="T110" fmla="*/ 30 w 35"/>
              <a:gd name="T111" fmla="*/ 26 h 29"/>
              <a:gd name="T112" fmla="*/ 29 w 35"/>
              <a:gd name="T113" fmla="*/ 24 h 29"/>
              <a:gd name="T114" fmla="*/ 23 w 35"/>
              <a:gd name="T115" fmla="*/ 25 h 29"/>
              <a:gd name="T116" fmla="*/ 23 w 35"/>
              <a:gd name="T117" fmla="*/ 28 h 29"/>
              <a:gd name="T118" fmla="*/ 26 w 35"/>
              <a:gd name="T119" fmla="*/ 29 h 29"/>
              <a:gd name="T120" fmla="*/ 27 w 35"/>
              <a:gd name="T121" fmla="*/ 27 h 29"/>
              <a:gd name="T122" fmla="*/ 26 w 35"/>
              <a:gd name="T123" fmla="*/ 2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" h="29">
                <a:moveTo>
                  <a:pt x="13" y="25"/>
                </a:moveTo>
                <a:cubicBezTo>
                  <a:pt x="13" y="25"/>
                  <a:pt x="13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7"/>
                  <a:pt x="11" y="27"/>
                </a:cubicBezTo>
                <a:cubicBezTo>
                  <a:pt x="11" y="27"/>
                  <a:pt x="11" y="27"/>
                  <a:pt x="11" y="28"/>
                </a:cubicBezTo>
                <a:cubicBezTo>
                  <a:pt x="11" y="28"/>
                  <a:pt x="11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9"/>
                  <a:pt x="13" y="29"/>
                  <a:pt x="13" y="29"/>
                </a:cubicBezTo>
                <a:cubicBezTo>
                  <a:pt x="13" y="29"/>
                  <a:pt x="14" y="29"/>
                  <a:pt x="14" y="29"/>
                </a:cubicBezTo>
                <a:cubicBezTo>
                  <a:pt x="14" y="29"/>
                  <a:pt x="14" y="29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5"/>
                  <a:pt x="13" y="25"/>
                </a:cubicBezTo>
                <a:close/>
                <a:moveTo>
                  <a:pt x="27" y="17"/>
                </a:moveTo>
                <a:cubicBezTo>
                  <a:pt x="32" y="17"/>
                  <a:pt x="35" y="13"/>
                  <a:pt x="35" y="9"/>
                </a:cubicBezTo>
                <a:cubicBezTo>
                  <a:pt x="35" y="4"/>
                  <a:pt x="32" y="0"/>
                  <a:pt x="27" y="0"/>
                </a:cubicBezTo>
                <a:cubicBezTo>
                  <a:pt x="22" y="0"/>
                  <a:pt x="19" y="4"/>
                  <a:pt x="19" y="9"/>
                </a:cubicBezTo>
                <a:cubicBezTo>
                  <a:pt x="19" y="13"/>
                  <a:pt x="22" y="17"/>
                  <a:pt x="27" y="17"/>
                </a:cubicBezTo>
                <a:close/>
                <a:moveTo>
                  <a:pt x="22" y="10"/>
                </a:moveTo>
                <a:cubicBezTo>
                  <a:pt x="21" y="10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7"/>
                  <a:pt x="22" y="7"/>
                </a:cubicBezTo>
                <a:cubicBezTo>
                  <a:pt x="28" y="7"/>
                  <a:pt x="26" y="7"/>
                  <a:pt x="32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26" y="10"/>
                  <a:pt x="28" y="10"/>
                  <a:pt x="22" y="10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9" y="19"/>
                  <a:pt x="29" y="19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21"/>
                  <a:pt x="29" y="21"/>
                  <a:pt x="29" y="22"/>
                </a:cubicBezTo>
                <a:cubicBezTo>
                  <a:pt x="29" y="22"/>
                  <a:pt x="28" y="22"/>
                  <a:pt x="28" y="22"/>
                </a:cubicBezTo>
                <a:cubicBezTo>
                  <a:pt x="28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8" y="26"/>
                  <a:pt x="8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7" y="21"/>
                  <a:pt x="7" y="20"/>
                </a:cubicBezTo>
                <a:cubicBezTo>
                  <a:pt x="7" y="20"/>
                  <a:pt x="7" y="19"/>
                  <a:pt x="7" y="19"/>
                </a:cubicBezTo>
                <a:cubicBezTo>
                  <a:pt x="7" y="19"/>
                  <a:pt x="7" y="18"/>
                  <a:pt x="7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6"/>
                  <a:pt x="6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2"/>
                  <a:pt x="5" y="12"/>
                </a:cubicBezTo>
                <a:cubicBezTo>
                  <a:pt x="4" y="11"/>
                  <a:pt x="4" y="11"/>
                  <a:pt x="3" y="10"/>
                </a:cubicBezTo>
                <a:cubicBezTo>
                  <a:pt x="3" y="10"/>
                  <a:pt x="2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" y="6"/>
                  <a:pt x="3" y="7"/>
                  <a:pt x="4" y="7"/>
                </a:cubicBezTo>
                <a:cubicBezTo>
                  <a:pt x="4" y="7"/>
                  <a:pt x="5" y="7"/>
                  <a:pt x="5" y="8"/>
                </a:cubicBezTo>
                <a:cubicBezTo>
                  <a:pt x="5" y="8"/>
                  <a:pt x="6" y="8"/>
                  <a:pt x="6" y="9"/>
                </a:cubicBezTo>
                <a:cubicBezTo>
                  <a:pt x="6" y="9"/>
                  <a:pt x="6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2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7"/>
                  <a:pt x="18" y="17"/>
                  <a:pt x="18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21"/>
                  <a:pt x="13" y="21"/>
                  <a:pt x="13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8"/>
                  <a:pt x="10" y="19"/>
                </a:cubicBezTo>
                <a:cubicBezTo>
                  <a:pt x="10" y="19"/>
                  <a:pt x="10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3"/>
                  <a:pt x="9" y="14"/>
                </a:cubicBezTo>
                <a:cubicBezTo>
                  <a:pt x="9" y="14"/>
                  <a:pt x="9" y="15"/>
                  <a:pt x="9" y="15"/>
                </a:cubicBezTo>
                <a:close/>
                <a:moveTo>
                  <a:pt x="13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5"/>
                  <a:pt x="13" y="15"/>
                  <a:pt x="13" y="15"/>
                </a:cubicBezTo>
                <a:close/>
                <a:moveTo>
                  <a:pt x="15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6"/>
                  <a:pt x="16" y="25"/>
                  <a:pt x="15" y="25"/>
                </a:cubicBezTo>
                <a:cubicBezTo>
                  <a:pt x="15" y="25"/>
                  <a:pt x="15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8" y="25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4"/>
                  <a:pt x="29" y="24"/>
                </a:cubicBezTo>
                <a:cubicBezTo>
                  <a:pt x="29" y="24"/>
                  <a:pt x="29" y="24"/>
                  <a:pt x="28" y="24"/>
                </a:cubicBezTo>
                <a:close/>
                <a:moveTo>
                  <a:pt x="25" y="25"/>
                </a:moveTo>
                <a:cubicBezTo>
                  <a:pt x="25" y="25"/>
                  <a:pt x="24" y="25"/>
                  <a:pt x="24" y="25"/>
                </a:cubicBezTo>
                <a:cubicBezTo>
                  <a:pt x="24" y="25"/>
                  <a:pt x="24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3" y="26"/>
                  <a:pt x="23" y="27"/>
                </a:cubicBezTo>
                <a:cubicBezTo>
                  <a:pt x="23" y="27"/>
                  <a:pt x="23" y="27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5" y="29"/>
                  <a:pt x="25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6"/>
                  <a:pt x="27" y="26"/>
                </a:cubicBezTo>
                <a:cubicBezTo>
                  <a:pt x="27" y="26"/>
                  <a:pt x="27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5" y="25"/>
                  <a:pt x="25" y="25"/>
                  <a:pt x="25" y="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0" name="Freeform 226"/>
          <p:cNvSpPr>
            <a:spLocks noEditPoints="1"/>
          </p:cNvSpPr>
          <p:nvPr/>
        </p:nvSpPr>
        <p:spPr bwMode="auto">
          <a:xfrm>
            <a:off x="4404985" y="5000059"/>
            <a:ext cx="249750" cy="269658"/>
          </a:xfrm>
          <a:custGeom>
            <a:avLst/>
            <a:gdLst>
              <a:gd name="T0" fmla="*/ 24 w 26"/>
              <a:gd name="T1" fmla="*/ 18 h 28"/>
              <a:gd name="T2" fmla="*/ 21 w 26"/>
              <a:gd name="T3" fmla="*/ 17 h 28"/>
              <a:gd name="T4" fmla="*/ 24 w 26"/>
              <a:gd name="T5" fmla="*/ 12 h 28"/>
              <a:gd name="T6" fmla="*/ 24 w 26"/>
              <a:gd name="T7" fmla="*/ 4 h 28"/>
              <a:gd name="T8" fmla="*/ 4 w 26"/>
              <a:gd name="T9" fmla="*/ 2 h 28"/>
              <a:gd name="T10" fmla="*/ 5 w 26"/>
              <a:gd name="T11" fmla="*/ 4 h 28"/>
              <a:gd name="T12" fmla="*/ 6 w 26"/>
              <a:gd name="T13" fmla="*/ 6 h 28"/>
              <a:gd name="T14" fmla="*/ 2 w 26"/>
              <a:gd name="T15" fmla="*/ 7 h 28"/>
              <a:gd name="T16" fmla="*/ 5 w 26"/>
              <a:gd name="T17" fmla="*/ 23 h 28"/>
              <a:gd name="T18" fmla="*/ 6 w 26"/>
              <a:gd name="T19" fmla="*/ 25 h 28"/>
              <a:gd name="T20" fmla="*/ 2 w 26"/>
              <a:gd name="T21" fmla="*/ 26 h 28"/>
              <a:gd name="T22" fmla="*/ 4 w 26"/>
              <a:gd name="T23" fmla="*/ 28 h 28"/>
              <a:gd name="T24" fmla="*/ 24 w 26"/>
              <a:gd name="T25" fmla="*/ 26 h 28"/>
              <a:gd name="T26" fmla="*/ 8 w 26"/>
              <a:gd name="T27" fmla="*/ 9 h 28"/>
              <a:gd name="T28" fmla="*/ 12 w 26"/>
              <a:gd name="T29" fmla="*/ 8 h 28"/>
              <a:gd name="T30" fmla="*/ 13 w 26"/>
              <a:gd name="T31" fmla="*/ 11 h 28"/>
              <a:gd name="T32" fmla="*/ 11 w 26"/>
              <a:gd name="T33" fmla="*/ 12 h 28"/>
              <a:gd name="T34" fmla="*/ 15 w 26"/>
              <a:gd name="T35" fmla="*/ 17 h 28"/>
              <a:gd name="T36" fmla="*/ 16 w 26"/>
              <a:gd name="T37" fmla="*/ 17 h 28"/>
              <a:gd name="T38" fmla="*/ 18 w 26"/>
              <a:gd name="T39" fmla="*/ 20 h 28"/>
              <a:gd name="T40" fmla="*/ 13 w 26"/>
              <a:gd name="T41" fmla="*/ 21 h 28"/>
              <a:gd name="T42" fmla="*/ 5 w 26"/>
              <a:gd name="T43" fmla="*/ 25 h 28"/>
              <a:gd name="T44" fmla="*/ 0 w 26"/>
              <a:gd name="T45" fmla="*/ 24 h 28"/>
              <a:gd name="T46" fmla="*/ 1 w 26"/>
              <a:gd name="T47" fmla="*/ 23 h 28"/>
              <a:gd name="T48" fmla="*/ 5 w 26"/>
              <a:gd name="T49" fmla="*/ 23 h 28"/>
              <a:gd name="T50" fmla="*/ 6 w 26"/>
              <a:gd name="T51" fmla="*/ 24 h 28"/>
              <a:gd name="T52" fmla="*/ 26 w 26"/>
              <a:gd name="T53" fmla="*/ 25 h 28"/>
              <a:gd name="T54" fmla="*/ 25 w 26"/>
              <a:gd name="T55" fmla="*/ 17 h 28"/>
              <a:gd name="T56" fmla="*/ 25 w 26"/>
              <a:gd name="T57" fmla="*/ 27 h 28"/>
              <a:gd name="T58" fmla="*/ 26 w 26"/>
              <a:gd name="T59" fmla="*/ 12 h 28"/>
              <a:gd name="T60" fmla="*/ 25 w 26"/>
              <a:gd name="T61" fmla="*/ 4 h 28"/>
              <a:gd name="T62" fmla="*/ 5 w 26"/>
              <a:gd name="T63" fmla="*/ 1 h 28"/>
              <a:gd name="T64" fmla="*/ 5 w 26"/>
              <a:gd name="T65" fmla="*/ 0 h 28"/>
              <a:gd name="T66" fmla="*/ 26 w 26"/>
              <a:gd name="T67" fmla="*/ 3 h 28"/>
              <a:gd name="T68" fmla="*/ 26 w 26"/>
              <a:gd name="T69" fmla="*/ 12 h 28"/>
              <a:gd name="T70" fmla="*/ 2 w 26"/>
              <a:gd name="T71" fmla="*/ 6 h 28"/>
              <a:gd name="T72" fmla="*/ 0 w 26"/>
              <a:gd name="T73" fmla="*/ 5 h 28"/>
              <a:gd name="T74" fmla="*/ 2 w 26"/>
              <a:gd name="T75" fmla="*/ 5 h 28"/>
              <a:gd name="T76" fmla="*/ 6 w 26"/>
              <a:gd name="T77" fmla="*/ 6 h 28"/>
              <a:gd name="T78" fmla="*/ 5 w 26"/>
              <a:gd name="T79" fmla="*/ 6 h 28"/>
              <a:gd name="T80" fmla="*/ 21 w 26"/>
              <a:gd name="T81" fmla="*/ 16 h 28"/>
              <a:gd name="T82" fmla="*/ 25 w 26"/>
              <a:gd name="T83" fmla="*/ 13 h 28"/>
              <a:gd name="T84" fmla="*/ 26 w 26"/>
              <a:gd name="T85" fmla="*/ 13 h 28"/>
              <a:gd name="T86" fmla="*/ 26 w 26"/>
              <a:gd name="T87" fmla="*/ 15 h 28"/>
              <a:gd name="T88" fmla="*/ 25 w 26"/>
              <a:gd name="T8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28">
                <a:moveTo>
                  <a:pt x="24" y="26"/>
                </a:moveTo>
                <a:cubicBezTo>
                  <a:pt x="24" y="23"/>
                  <a:pt x="24" y="20"/>
                  <a:pt x="24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19" y="17"/>
                  <a:pt x="19" y="12"/>
                  <a:pt x="21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4" y="7"/>
                  <a:pt x="24" y="4"/>
                </a:cubicBezTo>
                <a:cubicBezTo>
                  <a:pt x="24" y="3"/>
                  <a:pt x="23" y="2"/>
                  <a:pt x="22" y="2"/>
                </a:cubicBezTo>
                <a:cubicBezTo>
                  <a:pt x="16" y="2"/>
                  <a:pt x="10" y="2"/>
                  <a:pt x="4" y="2"/>
                </a:cubicBezTo>
                <a:cubicBezTo>
                  <a:pt x="3" y="2"/>
                  <a:pt x="2" y="3"/>
                  <a:pt x="2" y="4"/>
                </a:cubicBezTo>
                <a:cubicBezTo>
                  <a:pt x="3" y="4"/>
                  <a:pt x="4" y="4"/>
                  <a:pt x="5" y="4"/>
                </a:cubicBezTo>
                <a:cubicBezTo>
                  <a:pt x="6" y="4"/>
                  <a:pt x="6" y="4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4" y="7"/>
                  <a:pt x="3" y="7"/>
                  <a:pt x="2" y="7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3"/>
                  <a:pt x="4" y="23"/>
                  <a:pt x="5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5" y="26"/>
                </a:cubicBezTo>
                <a:cubicBezTo>
                  <a:pt x="4" y="26"/>
                  <a:pt x="3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3" y="28"/>
                  <a:pt x="4" y="28"/>
                </a:cubicBezTo>
                <a:cubicBezTo>
                  <a:pt x="10" y="28"/>
                  <a:pt x="16" y="28"/>
                  <a:pt x="22" y="28"/>
                </a:cubicBezTo>
                <a:cubicBezTo>
                  <a:pt x="23" y="28"/>
                  <a:pt x="24" y="27"/>
                  <a:pt x="24" y="26"/>
                </a:cubicBezTo>
                <a:close/>
                <a:moveTo>
                  <a:pt x="8" y="11"/>
                </a:moveTo>
                <a:cubicBezTo>
                  <a:pt x="7" y="10"/>
                  <a:pt x="8" y="9"/>
                  <a:pt x="8" y="9"/>
                </a:cubicBezTo>
                <a:cubicBezTo>
                  <a:pt x="9" y="9"/>
                  <a:pt x="10" y="8"/>
                  <a:pt x="11" y="8"/>
                </a:cubicBezTo>
                <a:cubicBezTo>
                  <a:pt x="11" y="8"/>
                  <a:pt x="12" y="8"/>
                  <a:pt x="12" y="8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4"/>
                  <a:pt x="13" y="16"/>
                  <a:pt x="14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7" y="20"/>
                  <a:pt x="16" y="21"/>
                  <a:pt x="16" y="21"/>
                </a:cubicBezTo>
                <a:cubicBezTo>
                  <a:pt x="15" y="22"/>
                  <a:pt x="14" y="22"/>
                  <a:pt x="13" y="21"/>
                </a:cubicBezTo>
                <a:cubicBezTo>
                  <a:pt x="11" y="18"/>
                  <a:pt x="9" y="14"/>
                  <a:pt x="8" y="11"/>
                </a:cubicBezTo>
                <a:close/>
                <a:moveTo>
                  <a:pt x="5" y="25"/>
                </a:move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1" y="23"/>
                  <a:pt x="1" y="23"/>
                </a:cubicBezTo>
                <a:cubicBezTo>
                  <a:pt x="1" y="23"/>
                  <a:pt x="2" y="23"/>
                  <a:pt x="2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5" y="25"/>
                  <a:pt x="5" y="25"/>
                </a:cubicBezTo>
                <a:close/>
                <a:moveTo>
                  <a:pt x="26" y="25"/>
                </a:move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20"/>
                  <a:pt x="25" y="23"/>
                  <a:pt x="25" y="25"/>
                </a:cubicBezTo>
                <a:cubicBezTo>
                  <a:pt x="25" y="26"/>
                  <a:pt x="25" y="26"/>
                  <a:pt x="25" y="27"/>
                </a:cubicBezTo>
                <a:cubicBezTo>
                  <a:pt x="25" y="26"/>
                  <a:pt x="26" y="26"/>
                  <a:pt x="26" y="25"/>
                </a:cubicBezTo>
                <a:close/>
                <a:moveTo>
                  <a:pt x="26" y="12"/>
                </a:moveTo>
                <a:cubicBezTo>
                  <a:pt x="26" y="12"/>
                  <a:pt x="25" y="12"/>
                  <a:pt x="25" y="12"/>
                </a:cubicBezTo>
                <a:cubicBezTo>
                  <a:pt x="25" y="9"/>
                  <a:pt x="25" y="6"/>
                  <a:pt x="25" y="4"/>
                </a:cubicBezTo>
                <a:cubicBezTo>
                  <a:pt x="25" y="2"/>
                  <a:pt x="24" y="1"/>
                  <a:pt x="23" y="1"/>
                </a:cubicBezTo>
                <a:cubicBezTo>
                  <a:pt x="17" y="1"/>
                  <a:pt x="11" y="1"/>
                  <a:pt x="5" y="1"/>
                </a:cubicBezTo>
                <a:cubicBezTo>
                  <a:pt x="5" y="1"/>
                  <a:pt x="4" y="1"/>
                  <a:pt x="4" y="1"/>
                </a:cubicBezTo>
                <a:cubicBezTo>
                  <a:pt x="4" y="1"/>
                  <a:pt x="5" y="0"/>
                  <a:pt x="5" y="0"/>
                </a:cubicBezTo>
                <a:cubicBezTo>
                  <a:pt x="11" y="0"/>
                  <a:pt x="17" y="0"/>
                  <a:pt x="23" y="0"/>
                </a:cubicBezTo>
                <a:cubicBezTo>
                  <a:pt x="25" y="0"/>
                  <a:pt x="26" y="2"/>
                  <a:pt x="26" y="3"/>
                </a:cubicBezTo>
                <a:cubicBezTo>
                  <a:pt x="26" y="7"/>
                  <a:pt x="26" y="7"/>
                  <a:pt x="26" y="11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5" y="6"/>
                </a:move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4"/>
                  <a:pt x="1" y="4"/>
                </a:cubicBezTo>
                <a:cubicBezTo>
                  <a:pt x="1" y="5"/>
                  <a:pt x="2" y="5"/>
                  <a:pt x="2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6"/>
                  <a:pt x="5" y="6"/>
                </a:cubicBezTo>
                <a:close/>
                <a:moveTo>
                  <a:pt x="25" y="16"/>
                </a:moveTo>
                <a:cubicBezTo>
                  <a:pt x="21" y="16"/>
                  <a:pt x="21" y="16"/>
                  <a:pt x="21" y="16"/>
                </a:cubicBezTo>
                <a:cubicBezTo>
                  <a:pt x="20" y="16"/>
                  <a:pt x="21" y="13"/>
                  <a:pt x="21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5" y="16"/>
                  <a:pt x="25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1" name="Freeform 227"/>
          <p:cNvSpPr>
            <a:spLocks noEditPoints="1"/>
          </p:cNvSpPr>
          <p:nvPr/>
        </p:nvSpPr>
        <p:spPr bwMode="auto">
          <a:xfrm>
            <a:off x="5009451" y="4375684"/>
            <a:ext cx="278706" cy="278706"/>
          </a:xfrm>
          <a:custGeom>
            <a:avLst/>
            <a:gdLst>
              <a:gd name="T0" fmla="*/ 15 w 29"/>
              <a:gd name="T1" fmla="*/ 0 h 29"/>
              <a:gd name="T2" fmla="*/ 13 w 29"/>
              <a:gd name="T3" fmla="*/ 14 h 29"/>
              <a:gd name="T4" fmla="*/ 13 w 29"/>
              <a:gd name="T5" fmla="*/ 15 h 29"/>
              <a:gd name="T6" fmla="*/ 12 w 29"/>
              <a:gd name="T7" fmla="*/ 15 h 29"/>
              <a:gd name="T8" fmla="*/ 10 w 29"/>
              <a:gd name="T9" fmla="*/ 15 h 29"/>
              <a:gd name="T10" fmla="*/ 9 w 29"/>
              <a:gd name="T11" fmla="*/ 15 h 29"/>
              <a:gd name="T12" fmla="*/ 8 w 29"/>
              <a:gd name="T13" fmla="*/ 14 h 29"/>
              <a:gd name="T14" fmla="*/ 8 w 29"/>
              <a:gd name="T15" fmla="*/ 11 h 29"/>
              <a:gd name="T16" fmla="*/ 8 w 29"/>
              <a:gd name="T17" fmla="*/ 10 h 29"/>
              <a:gd name="T18" fmla="*/ 9 w 29"/>
              <a:gd name="T19" fmla="*/ 9 h 29"/>
              <a:gd name="T20" fmla="*/ 9 w 29"/>
              <a:gd name="T21" fmla="*/ 9 h 29"/>
              <a:gd name="T22" fmla="*/ 9 w 29"/>
              <a:gd name="T23" fmla="*/ 9 h 29"/>
              <a:gd name="T24" fmla="*/ 10 w 29"/>
              <a:gd name="T25" fmla="*/ 9 h 29"/>
              <a:gd name="T26" fmla="*/ 12 w 29"/>
              <a:gd name="T27" fmla="*/ 9 h 29"/>
              <a:gd name="T28" fmla="*/ 13 w 29"/>
              <a:gd name="T29" fmla="*/ 10 h 29"/>
              <a:gd name="T30" fmla="*/ 13 w 29"/>
              <a:gd name="T31" fmla="*/ 10 h 29"/>
              <a:gd name="T32" fmla="*/ 10 w 29"/>
              <a:gd name="T33" fmla="*/ 13 h 29"/>
              <a:gd name="T34" fmla="*/ 10 w 29"/>
              <a:gd name="T35" fmla="*/ 13 h 29"/>
              <a:gd name="T36" fmla="*/ 10 w 29"/>
              <a:gd name="T37" fmla="*/ 13 h 29"/>
              <a:gd name="T38" fmla="*/ 10 w 29"/>
              <a:gd name="T39" fmla="*/ 13 h 29"/>
              <a:gd name="T40" fmla="*/ 10 w 29"/>
              <a:gd name="T41" fmla="*/ 13 h 29"/>
              <a:gd name="T42" fmla="*/ 10 w 29"/>
              <a:gd name="T43" fmla="*/ 11 h 29"/>
              <a:gd name="T44" fmla="*/ 10 w 29"/>
              <a:gd name="T45" fmla="*/ 10 h 29"/>
              <a:gd name="T46" fmla="*/ 10 w 29"/>
              <a:gd name="T47" fmla="*/ 10 h 29"/>
              <a:gd name="T48" fmla="*/ 11 w 29"/>
              <a:gd name="T49" fmla="*/ 10 h 29"/>
              <a:gd name="T50" fmla="*/ 12 w 29"/>
              <a:gd name="T51" fmla="*/ 10 h 29"/>
              <a:gd name="T52" fmla="*/ 12 w 29"/>
              <a:gd name="T53" fmla="*/ 11 h 29"/>
              <a:gd name="T54" fmla="*/ 12 w 29"/>
              <a:gd name="T55" fmla="*/ 11 h 29"/>
              <a:gd name="T56" fmla="*/ 12 w 29"/>
              <a:gd name="T57" fmla="*/ 13 h 29"/>
              <a:gd name="T58" fmla="*/ 12 w 29"/>
              <a:gd name="T59" fmla="*/ 13 h 29"/>
              <a:gd name="T60" fmla="*/ 11 w 29"/>
              <a:gd name="T61" fmla="*/ 13 h 29"/>
              <a:gd name="T62" fmla="*/ 19 w 29"/>
              <a:gd name="T63" fmla="*/ 9 h 29"/>
              <a:gd name="T64" fmla="*/ 12 w 29"/>
              <a:gd name="T65" fmla="*/ 21 h 29"/>
              <a:gd name="T66" fmla="*/ 10 w 29"/>
              <a:gd name="T67" fmla="*/ 20 h 29"/>
              <a:gd name="T68" fmla="*/ 18 w 29"/>
              <a:gd name="T69" fmla="*/ 9 h 29"/>
              <a:gd name="T70" fmla="*/ 19 w 29"/>
              <a:gd name="T71" fmla="*/ 9 h 29"/>
              <a:gd name="T72" fmla="*/ 22 w 29"/>
              <a:gd name="T73" fmla="*/ 19 h 29"/>
              <a:gd name="T74" fmla="*/ 21 w 29"/>
              <a:gd name="T75" fmla="*/ 20 h 29"/>
              <a:gd name="T76" fmla="*/ 21 w 29"/>
              <a:gd name="T77" fmla="*/ 20 h 29"/>
              <a:gd name="T78" fmla="*/ 20 w 29"/>
              <a:gd name="T79" fmla="*/ 21 h 29"/>
              <a:gd name="T80" fmla="*/ 18 w 29"/>
              <a:gd name="T81" fmla="*/ 21 h 29"/>
              <a:gd name="T82" fmla="*/ 17 w 29"/>
              <a:gd name="T83" fmla="*/ 20 h 29"/>
              <a:gd name="T84" fmla="*/ 16 w 29"/>
              <a:gd name="T85" fmla="*/ 20 h 29"/>
              <a:gd name="T86" fmla="*/ 16 w 29"/>
              <a:gd name="T87" fmla="*/ 17 h 29"/>
              <a:gd name="T88" fmla="*/ 16 w 29"/>
              <a:gd name="T89" fmla="*/ 15 h 29"/>
              <a:gd name="T90" fmla="*/ 17 w 29"/>
              <a:gd name="T91" fmla="*/ 15 h 29"/>
              <a:gd name="T92" fmla="*/ 19 w 29"/>
              <a:gd name="T93" fmla="*/ 14 h 29"/>
              <a:gd name="T94" fmla="*/ 20 w 29"/>
              <a:gd name="T95" fmla="*/ 14 h 29"/>
              <a:gd name="T96" fmla="*/ 21 w 29"/>
              <a:gd name="T97" fmla="*/ 15 h 29"/>
              <a:gd name="T98" fmla="*/ 22 w 29"/>
              <a:gd name="T99" fmla="*/ 16 h 29"/>
              <a:gd name="T100" fmla="*/ 18 w 29"/>
              <a:gd name="T101" fmla="*/ 19 h 29"/>
              <a:gd name="T102" fmla="*/ 18 w 29"/>
              <a:gd name="T103" fmla="*/ 18 h 29"/>
              <a:gd name="T104" fmla="*/ 18 w 29"/>
              <a:gd name="T105" fmla="*/ 16 h 29"/>
              <a:gd name="T106" fmla="*/ 19 w 29"/>
              <a:gd name="T107" fmla="*/ 16 h 29"/>
              <a:gd name="T108" fmla="*/ 20 w 29"/>
              <a:gd name="T109" fmla="*/ 16 h 29"/>
              <a:gd name="T110" fmla="*/ 20 w 29"/>
              <a:gd name="T111" fmla="*/ 19 h 29"/>
              <a:gd name="T112" fmla="*/ 15 w 29"/>
              <a:gd name="T113" fmla="*/ 4 h 29"/>
              <a:gd name="T114" fmla="*/ 15 w 29"/>
              <a:gd name="T115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29"/>
                  <a:pt x="15" y="29"/>
                </a:cubicBezTo>
                <a:cubicBezTo>
                  <a:pt x="23" y="29"/>
                  <a:pt x="29" y="23"/>
                  <a:pt x="29" y="15"/>
                </a:cubicBezTo>
                <a:cubicBezTo>
                  <a:pt x="29" y="7"/>
                  <a:pt x="23" y="0"/>
                  <a:pt x="15" y="0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9"/>
                </a:cubicBezTo>
                <a:cubicBezTo>
                  <a:pt x="11" y="9"/>
                  <a:pt x="11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1"/>
                  <a:pt x="13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9" y="9"/>
                </a:move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22" y="17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2" y="17"/>
                  <a:pt x="22" y="17"/>
                </a:cubicBezTo>
                <a:close/>
                <a:moveTo>
                  <a:pt x="19" y="19"/>
                </a:moveTo>
                <a:cubicBezTo>
                  <a:pt x="19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lose/>
                <a:moveTo>
                  <a:pt x="15" y="4"/>
                </a:moveTo>
                <a:cubicBezTo>
                  <a:pt x="21" y="4"/>
                  <a:pt x="26" y="9"/>
                  <a:pt x="26" y="15"/>
                </a:cubicBezTo>
                <a:cubicBezTo>
                  <a:pt x="26" y="21"/>
                  <a:pt x="21" y="26"/>
                  <a:pt x="15" y="26"/>
                </a:cubicBezTo>
                <a:cubicBezTo>
                  <a:pt x="9" y="26"/>
                  <a:pt x="4" y="21"/>
                  <a:pt x="4" y="15"/>
                </a:cubicBezTo>
                <a:cubicBezTo>
                  <a:pt x="4" y="9"/>
                  <a:pt x="9" y="4"/>
                  <a:pt x="15" y="4"/>
                </a:cubicBezTo>
                <a:close/>
                <a:moveTo>
                  <a:pt x="15" y="2"/>
                </a:moveTo>
                <a:cubicBezTo>
                  <a:pt x="22" y="2"/>
                  <a:pt x="27" y="8"/>
                  <a:pt x="27" y="15"/>
                </a:cubicBezTo>
                <a:cubicBezTo>
                  <a:pt x="27" y="22"/>
                  <a:pt x="22" y="27"/>
                  <a:pt x="15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5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2" name="Freeform 228"/>
          <p:cNvSpPr>
            <a:spLocks noEditPoints="1"/>
          </p:cNvSpPr>
          <p:nvPr/>
        </p:nvSpPr>
        <p:spPr bwMode="auto">
          <a:xfrm>
            <a:off x="5604868" y="4357586"/>
            <a:ext cx="325761" cy="316712"/>
          </a:xfrm>
          <a:custGeom>
            <a:avLst/>
            <a:gdLst>
              <a:gd name="T0" fmla="*/ 34 w 34"/>
              <a:gd name="T1" fmla="*/ 24 h 33"/>
              <a:gd name="T2" fmla="*/ 16 w 34"/>
              <a:gd name="T3" fmla="*/ 24 h 33"/>
              <a:gd name="T4" fmla="*/ 15 w 34"/>
              <a:gd name="T5" fmla="*/ 13 h 33"/>
              <a:gd name="T6" fmla="*/ 10 w 34"/>
              <a:gd name="T7" fmla="*/ 10 h 33"/>
              <a:gd name="T8" fmla="*/ 9 w 34"/>
              <a:gd name="T9" fmla="*/ 10 h 33"/>
              <a:gd name="T10" fmla="*/ 9 w 34"/>
              <a:gd name="T11" fmla="*/ 11 h 33"/>
              <a:gd name="T12" fmla="*/ 13 w 34"/>
              <a:gd name="T13" fmla="*/ 15 h 33"/>
              <a:gd name="T14" fmla="*/ 13 w 34"/>
              <a:gd name="T15" fmla="*/ 16 h 33"/>
              <a:gd name="T16" fmla="*/ 14 w 34"/>
              <a:gd name="T17" fmla="*/ 16 h 33"/>
              <a:gd name="T18" fmla="*/ 11 w 34"/>
              <a:gd name="T19" fmla="*/ 24 h 33"/>
              <a:gd name="T20" fmla="*/ 12 w 34"/>
              <a:gd name="T21" fmla="*/ 23 h 33"/>
              <a:gd name="T22" fmla="*/ 16 w 34"/>
              <a:gd name="T23" fmla="*/ 16 h 33"/>
              <a:gd name="T24" fmla="*/ 17 w 34"/>
              <a:gd name="T25" fmla="*/ 16 h 33"/>
              <a:gd name="T26" fmla="*/ 17 w 34"/>
              <a:gd name="T27" fmla="*/ 16 h 33"/>
              <a:gd name="T28" fmla="*/ 17 w 34"/>
              <a:gd name="T29" fmla="*/ 15 h 33"/>
              <a:gd name="T30" fmla="*/ 22 w 34"/>
              <a:gd name="T31" fmla="*/ 8 h 33"/>
              <a:gd name="T32" fmla="*/ 22 w 34"/>
              <a:gd name="T33" fmla="*/ 7 h 33"/>
              <a:gd name="T34" fmla="*/ 21 w 34"/>
              <a:gd name="T35" fmla="*/ 7 h 33"/>
              <a:gd name="T36" fmla="*/ 16 w 34"/>
              <a:gd name="T37" fmla="*/ 13 h 33"/>
              <a:gd name="T38" fmla="*/ 15 w 34"/>
              <a:gd name="T39" fmla="*/ 12 h 33"/>
              <a:gd name="T40" fmla="*/ 23 w 34"/>
              <a:gd name="T41" fmla="*/ 7 h 33"/>
              <a:gd name="T42" fmla="*/ 26 w 34"/>
              <a:gd name="T43" fmla="*/ 13 h 33"/>
              <a:gd name="T44" fmla="*/ 25 w 34"/>
              <a:gd name="T45" fmla="*/ 4 h 33"/>
              <a:gd name="T46" fmla="*/ 5 w 34"/>
              <a:gd name="T47" fmla="*/ 4 h 33"/>
              <a:gd name="T48" fmla="*/ 5 w 34"/>
              <a:gd name="T49" fmla="*/ 25 h 33"/>
              <a:gd name="T50" fmla="*/ 14 w 34"/>
              <a:gd name="T51" fmla="*/ 25 h 33"/>
              <a:gd name="T52" fmla="*/ 7 w 34"/>
              <a:gd name="T53" fmla="*/ 22 h 33"/>
              <a:gd name="T54" fmla="*/ 4 w 34"/>
              <a:gd name="T55" fmla="*/ 14 h 33"/>
              <a:gd name="T56" fmla="*/ 7 w 34"/>
              <a:gd name="T57" fmla="*/ 7 h 33"/>
              <a:gd name="T58" fmla="*/ 15 w 34"/>
              <a:gd name="T59" fmla="*/ 3 h 33"/>
              <a:gd name="T60" fmla="*/ 23 w 34"/>
              <a:gd name="T61" fmla="*/ 7 h 33"/>
              <a:gd name="T62" fmla="*/ 9 w 34"/>
              <a:gd name="T63" fmla="*/ 14 h 33"/>
              <a:gd name="T64" fmla="*/ 5 w 34"/>
              <a:gd name="T65" fmla="*/ 15 h 33"/>
              <a:gd name="T66" fmla="*/ 5 w 34"/>
              <a:gd name="T67" fmla="*/ 14 h 33"/>
              <a:gd name="T68" fmla="*/ 16 w 34"/>
              <a:gd name="T69" fmla="*/ 8 h 33"/>
              <a:gd name="T70" fmla="*/ 14 w 34"/>
              <a:gd name="T71" fmla="*/ 8 h 33"/>
              <a:gd name="T72" fmla="*/ 15 w 34"/>
              <a:gd name="T73" fmla="*/ 4 h 33"/>
              <a:gd name="T74" fmla="*/ 16 w 34"/>
              <a:gd name="T75" fmla="*/ 8 h 33"/>
              <a:gd name="T76" fmla="*/ 20 w 34"/>
              <a:gd name="T77" fmla="*/ 27 h 33"/>
              <a:gd name="T78" fmla="*/ 20 w 34"/>
              <a:gd name="T79" fmla="*/ 26 h 33"/>
              <a:gd name="T80" fmla="*/ 24 w 34"/>
              <a:gd name="T81" fmla="*/ 25 h 33"/>
              <a:gd name="T82" fmla="*/ 24 w 34"/>
              <a:gd name="T83" fmla="*/ 21 h 33"/>
              <a:gd name="T84" fmla="*/ 19 w 34"/>
              <a:gd name="T85" fmla="*/ 21 h 33"/>
              <a:gd name="T86" fmla="*/ 18 w 34"/>
              <a:gd name="T87" fmla="*/ 23 h 33"/>
              <a:gd name="T88" fmla="*/ 20 w 34"/>
              <a:gd name="T89" fmla="*/ 23 h 33"/>
              <a:gd name="T90" fmla="*/ 21 w 34"/>
              <a:gd name="T91" fmla="*/ 21 h 33"/>
              <a:gd name="T92" fmla="*/ 23 w 34"/>
              <a:gd name="T93" fmla="*/ 23 h 33"/>
              <a:gd name="T94" fmla="*/ 21 w 34"/>
              <a:gd name="T95" fmla="*/ 24 h 33"/>
              <a:gd name="T96" fmla="*/ 18 w 34"/>
              <a:gd name="T97" fmla="*/ 26 h 33"/>
              <a:gd name="T98" fmla="*/ 24 w 34"/>
              <a:gd name="T99" fmla="*/ 28 h 33"/>
              <a:gd name="T100" fmla="*/ 31 w 34"/>
              <a:gd name="T101" fmla="*/ 20 h 33"/>
              <a:gd name="T102" fmla="*/ 25 w 34"/>
              <a:gd name="T103" fmla="*/ 25 h 33"/>
              <a:gd name="T104" fmla="*/ 29 w 34"/>
              <a:gd name="T105" fmla="*/ 26 h 33"/>
              <a:gd name="T106" fmla="*/ 31 w 34"/>
              <a:gd name="T107" fmla="*/ 28 h 33"/>
              <a:gd name="T108" fmla="*/ 32 w 34"/>
              <a:gd name="T109" fmla="*/ 26 h 33"/>
              <a:gd name="T110" fmla="*/ 31 w 34"/>
              <a:gd name="T111" fmla="*/ 25 h 33"/>
              <a:gd name="T112" fmla="*/ 29 w 34"/>
              <a:gd name="T113" fmla="*/ 25 h 33"/>
              <a:gd name="T114" fmla="*/ 29 w 34"/>
              <a:gd name="T115" fmla="*/ 21 h 33"/>
              <a:gd name="T116" fmla="*/ 29 w 34"/>
              <a:gd name="T117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" h="33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15" y="13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9"/>
                  <a:pt x="10" y="9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7"/>
                  <a:pt x="21" y="7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lose/>
                <a:moveTo>
                  <a:pt x="23" y="7"/>
                </a:moveTo>
                <a:cubicBezTo>
                  <a:pt x="24" y="8"/>
                  <a:pt x="25" y="9"/>
                  <a:pt x="25" y="10"/>
                </a:cubicBezTo>
                <a:cubicBezTo>
                  <a:pt x="26" y="11"/>
                  <a:pt x="26" y="12"/>
                  <a:pt x="26" y="13"/>
                </a:cubicBezTo>
                <a:cubicBezTo>
                  <a:pt x="27" y="13"/>
                  <a:pt x="28" y="13"/>
                  <a:pt x="29" y="14"/>
                </a:cubicBezTo>
                <a:cubicBezTo>
                  <a:pt x="29" y="10"/>
                  <a:pt x="28" y="7"/>
                  <a:pt x="25" y="4"/>
                </a:cubicBezTo>
                <a:cubicBezTo>
                  <a:pt x="23" y="2"/>
                  <a:pt x="19" y="0"/>
                  <a:pt x="15" y="0"/>
                </a:cubicBez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7"/>
                  <a:pt x="14" y="25"/>
                </a:cubicBezTo>
                <a:cubicBezTo>
                  <a:pt x="13" y="25"/>
                  <a:pt x="12" y="25"/>
                  <a:pt x="11" y="25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9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8"/>
                  <a:pt x="7" y="7"/>
                </a:cubicBezTo>
                <a:cubicBezTo>
                  <a:pt x="8" y="6"/>
                  <a:pt x="9" y="5"/>
                  <a:pt x="11" y="4"/>
                </a:cubicBezTo>
                <a:cubicBezTo>
                  <a:pt x="12" y="4"/>
                  <a:pt x="13" y="3"/>
                  <a:pt x="15" y="3"/>
                </a:cubicBezTo>
                <a:cubicBezTo>
                  <a:pt x="16" y="3"/>
                  <a:pt x="18" y="4"/>
                  <a:pt x="19" y="4"/>
                </a:cubicBezTo>
                <a:cubicBezTo>
                  <a:pt x="21" y="5"/>
                  <a:pt x="22" y="6"/>
                  <a:pt x="23" y="7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6" y="8"/>
                </a:moveTo>
                <a:cubicBezTo>
                  <a:pt x="16" y="8"/>
                  <a:pt x="15" y="9"/>
                  <a:pt x="15" y="9"/>
                </a:cubicBezTo>
                <a:cubicBezTo>
                  <a:pt x="15" y="9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5" y="4"/>
                  <a:pt x="15" y="4"/>
                </a:cubicBezTo>
                <a:cubicBezTo>
                  <a:pt x="15" y="4"/>
                  <a:pt x="16" y="5"/>
                  <a:pt x="16" y="5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4" y="27"/>
                </a:move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1" y="25"/>
                  <a:pt x="22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4"/>
                  <a:pt x="24" y="24"/>
                  <a:pt x="24" y="23"/>
                </a:cubicBezTo>
                <a:cubicBezTo>
                  <a:pt x="24" y="22"/>
                  <a:pt x="24" y="21"/>
                  <a:pt x="24" y="21"/>
                </a:cubicBezTo>
                <a:cubicBezTo>
                  <a:pt x="23" y="20"/>
                  <a:pt x="22" y="20"/>
                  <a:pt x="21" y="20"/>
                </a:cubicBezTo>
                <a:cubicBezTo>
                  <a:pt x="20" y="20"/>
                  <a:pt x="19" y="20"/>
                  <a:pt x="19" y="21"/>
                </a:cubicBezTo>
                <a:cubicBezTo>
                  <a:pt x="19" y="21"/>
                  <a:pt x="18" y="22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1"/>
                  <a:pt x="21" y="21"/>
                </a:cubicBezTo>
                <a:cubicBezTo>
                  <a:pt x="22" y="21"/>
                  <a:pt x="22" y="22"/>
                  <a:pt x="22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4"/>
                  <a:pt x="22" y="24"/>
                </a:cubicBezTo>
                <a:cubicBezTo>
                  <a:pt x="22" y="24"/>
                  <a:pt x="22" y="24"/>
                  <a:pt x="21" y="24"/>
                </a:cubicBezTo>
                <a:cubicBezTo>
                  <a:pt x="20" y="24"/>
                  <a:pt x="19" y="25"/>
                  <a:pt x="19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31" y="20"/>
                </a:moveTo>
                <a:cubicBezTo>
                  <a:pt x="29" y="20"/>
                  <a:pt x="29" y="20"/>
                  <a:pt x="29" y="20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5" y="26"/>
                  <a:pt x="25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5"/>
                  <a:pt x="32" y="25"/>
                  <a:pt x="32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29" y="25"/>
                </a:move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6" y="25"/>
                  <a:pt x="26" y="25"/>
                  <a:pt x="26" y="25"/>
                </a:cubicBezTo>
                <a:lnTo>
                  <a:pt x="29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3" name="Freeform 229"/>
          <p:cNvSpPr>
            <a:spLocks noEditPoints="1"/>
          </p:cNvSpPr>
          <p:nvPr/>
        </p:nvSpPr>
        <p:spPr bwMode="auto">
          <a:xfrm>
            <a:off x="3762513" y="3762170"/>
            <a:ext cx="278706" cy="278706"/>
          </a:xfrm>
          <a:custGeom>
            <a:avLst/>
            <a:gdLst>
              <a:gd name="T0" fmla="*/ 15 w 29"/>
              <a:gd name="T1" fmla="*/ 3 h 29"/>
              <a:gd name="T2" fmla="*/ 4 w 29"/>
              <a:gd name="T3" fmla="*/ 14 h 29"/>
              <a:gd name="T4" fmla="*/ 15 w 29"/>
              <a:gd name="T5" fmla="*/ 25 h 29"/>
              <a:gd name="T6" fmla="*/ 26 w 29"/>
              <a:gd name="T7" fmla="*/ 14 h 29"/>
              <a:gd name="T8" fmla="*/ 15 w 29"/>
              <a:gd name="T9" fmla="*/ 3 h 29"/>
              <a:gd name="T10" fmla="*/ 15 w 29"/>
              <a:gd name="T11" fmla="*/ 9 h 29"/>
              <a:gd name="T12" fmla="*/ 15 w 29"/>
              <a:gd name="T13" fmla="*/ 8 h 29"/>
              <a:gd name="T14" fmla="*/ 16 w 29"/>
              <a:gd name="T15" fmla="*/ 7 h 29"/>
              <a:gd name="T16" fmla="*/ 17 w 29"/>
              <a:gd name="T17" fmla="*/ 7 h 29"/>
              <a:gd name="T18" fmla="*/ 17 w 29"/>
              <a:gd name="T19" fmla="*/ 8 h 29"/>
              <a:gd name="T20" fmla="*/ 17 w 29"/>
              <a:gd name="T21" fmla="*/ 9 h 29"/>
              <a:gd name="T22" fmla="*/ 16 w 29"/>
              <a:gd name="T23" fmla="*/ 10 h 29"/>
              <a:gd name="T24" fmla="*/ 15 w 29"/>
              <a:gd name="T25" fmla="*/ 9 h 29"/>
              <a:gd name="T26" fmla="*/ 15 w 29"/>
              <a:gd name="T27" fmla="*/ 9 h 29"/>
              <a:gd name="T28" fmla="*/ 12 w 29"/>
              <a:gd name="T29" fmla="*/ 14 h 29"/>
              <a:gd name="T30" fmla="*/ 12 w 29"/>
              <a:gd name="T31" fmla="*/ 14 h 29"/>
              <a:gd name="T32" fmla="*/ 15 w 29"/>
              <a:gd name="T33" fmla="*/ 12 h 29"/>
              <a:gd name="T34" fmla="*/ 16 w 29"/>
              <a:gd name="T35" fmla="*/ 11 h 29"/>
              <a:gd name="T36" fmla="*/ 16 w 29"/>
              <a:gd name="T37" fmla="*/ 12 h 29"/>
              <a:gd name="T38" fmla="*/ 16 w 29"/>
              <a:gd name="T39" fmla="*/ 12 h 29"/>
              <a:gd name="T40" fmla="*/ 16 w 29"/>
              <a:gd name="T41" fmla="*/ 15 h 29"/>
              <a:gd name="T42" fmla="*/ 15 w 29"/>
              <a:gd name="T43" fmla="*/ 16 h 29"/>
              <a:gd name="T44" fmla="*/ 15 w 29"/>
              <a:gd name="T45" fmla="*/ 19 h 29"/>
              <a:gd name="T46" fmla="*/ 15 w 29"/>
              <a:gd name="T47" fmla="*/ 19 h 29"/>
              <a:gd name="T48" fmla="*/ 17 w 29"/>
              <a:gd name="T49" fmla="*/ 18 h 29"/>
              <a:gd name="T50" fmla="*/ 17 w 29"/>
              <a:gd name="T51" fmla="*/ 19 h 29"/>
              <a:gd name="T52" fmla="*/ 15 w 29"/>
              <a:gd name="T53" fmla="*/ 20 h 29"/>
              <a:gd name="T54" fmla="*/ 14 w 29"/>
              <a:gd name="T55" fmla="*/ 21 h 29"/>
              <a:gd name="T56" fmla="*/ 13 w 29"/>
              <a:gd name="T57" fmla="*/ 21 h 29"/>
              <a:gd name="T58" fmla="*/ 13 w 29"/>
              <a:gd name="T59" fmla="*/ 20 h 29"/>
              <a:gd name="T60" fmla="*/ 12 w 29"/>
              <a:gd name="T61" fmla="*/ 20 h 29"/>
              <a:gd name="T62" fmla="*/ 13 w 29"/>
              <a:gd name="T63" fmla="*/ 18 h 29"/>
              <a:gd name="T64" fmla="*/ 13 w 29"/>
              <a:gd name="T65" fmla="*/ 16 h 29"/>
              <a:gd name="T66" fmla="*/ 14 w 29"/>
              <a:gd name="T67" fmla="*/ 13 h 29"/>
              <a:gd name="T68" fmla="*/ 14 w 29"/>
              <a:gd name="T69" fmla="*/ 13 h 29"/>
              <a:gd name="T70" fmla="*/ 13 w 29"/>
              <a:gd name="T71" fmla="*/ 13 h 29"/>
              <a:gd name="T72" fmla="*/ 12 w 29"/>
              <a:gd name="T73" fmla="*/ 14 h 29"/>
              <a:gd name="T74" fmla="*/ 15 w 29"/>
              <a:gd name="T75" fmla="*/ 0 h 29"/>
              <a:gd name="T76" fmla="*/ 29 w 29"/>
              <a:gd name="T77" fmla="*/ 14 h 29"/>
              <a:gd name="T78" fmla="*/ 15 w 29"/>
              <a:gd name="T79" fmla="*/ 29 h 29"/>
              <a:gd name="T80" fmla="*/ 0 w 29"/>
              <a:gd name="T81" fmla="*/ 14 h 29"/>
              <a:gd name="T82" fmla="*/ 15 w 29"/>
              <a:gd name="T83" fmla="*/ 0 h 29"/>
              <a:gd name="T84" fmla="*/ 15 w 29"/>
              <a:gd name="T85" fmla="*/ 2 h 29"/>
              <a:gd name="T86" fmla="*/ 27 w 29"/>
              <a:gd name="T87" fmla="*/ 14 h 29"/>
              <a:gd name="T88" fmla="*/ 15 w 29"/>
              <a:gd name="T89" fmla="*/ 27 h 29"/>
              <a:gd name="T90" fmla="*/ 2 w 29"/>
              <a:gd name="T91" fmla="*/ 14 h 29"/>
              <a:gd name="T92" fmla="*/ 15 w 29"/>
              <a:gd name="T93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9" h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9"/>
                </a:move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6" y="10"/>
                  <a:pt x="16" y="10"/>
                </a:cubicBezTo>
                <a:cubicBezTo>
                  <a:pt x="16" y="10"/>
                  <a:pt x="15" y="10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1"/>
                  <a:pt x="16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7"/>
                  <a:pt x="15" y="18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6" y="19"/>
                  <a:pt x="17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1"/>
                </a:cubicBezTo>
                <a:cubicBezTo>
                  <a:pt x="14" y="21"/>
                  <a:pt x="13" y="21"/>
                  <a:pt x="13" y="21"/>
                </a:cubicBezTo>
                <a:cubicBezTo>
                  <a:pt x="13" y="21"/>
                  <a:pt x="13" y="21"/>
                  <a:pt x="13" y="20"/>
                </a:cubicBezTo>
                <a:cubicBezTo>
                  <a:pt x="13" y="20"/>
                  <a:pt x="12" y="20"/>
                  <a:pt x="12" y="20"/>
                </a:cubicBezTo>
                <a:cubicBezTo>
                  <a:pt x="12" y="19"/>
                  <a:pt x="13" y="19"/>
                  <a:pt x="13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5"/>
                  <a:pt x="14" y="14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3"/>
                  <a:pt x="13" y="13"/>
                </a:cubicBezTo>
                <a:cubicBezTo>
                  <a:pt x="13" y="14"/>
                  <a:pt x="12" y="14"/>
                  <a:pt x="12" y="14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4" name="Freeform 230"/>
          <p:cNvSpPr>
            <a:spLocks noEditPoints="1"/>
          </p:cNvSpPr>
          <p:nvPr/>
        </p:nvSpPr>
        <p:spPr bwMode="auto">
          <a:xfrm>
            <a:off x="2524624" y="3762170"/>
            <a:ext cx="278706" cy="278706"/>
          </a:xfrm>
          <a:custGeom>
            <a:avLst/>
            <a:gdLst>
              <a:gd name="T0" fmla="*/ 15 w 29"/>
              <a:gd name="T1" fmla="*/ 0 h 29"/>
              <a:gd name="T2" fmla="*/ 0 w 29"/>
              <a:gd name="T3" fmla="*/ 14 h 29"/>
              <a:gd name="T4" fmla="*/ 15 w 29"/>
              <a:gd name="T5" fmla="*/ 29 h 29"/>
              <a:gd name="T6" fmla="*/ 29 w 29"/>
              <a:gd name="T7" fmla="*/ 14 h 29"/>
              <a:gd name="T8" fmla="*/ 15 w 29"/>
              <a:gd name="T9" fmla="*/ 0 h 29"/>
              <a:gd name="T10" fmla="*/ 15 w 29"/>
              <a:gd name="T11" fmla="*/ 3 h 29"/>
              <a:gd name="T12" fmla="*/ 26 w 29"/>
              <a:gd name="T13" fmla="*/ 14 h 29"/>
              <a:gd name="T14" fmla="*/ 15 w 29"/>
              <a:gd name="T15" fmla="*/ 25 h 29"/>
              <a:gd name="T16" fmla="*/ 4 w 29"/>
              <a:gd name="T17" fmla="*/ 14 h 29"/>
              <a:gd name="T18" fmla="*/ 15 w 29"/>
              <a:gd name="T19" fmla="*/ 3 h 29"/>
              <a:gd name="T20" fmla="*/ 16 w 29"/>
              <a:gd name="T21" fmla="*/ 19 h 29"/>
              <a:gd name="T22" fmla="*/ 16 w 29"/>
              <a:gd name="T23" fmla="*/ 22 h 29"/>
              <a:gd name="T24" fmla="*/ 14 w 29"/>
              <a:gd name="T25" fmla="*/ 22 h 29"/>
              <a:gd name="T26" fmla="*/ 14 w 29"/>
              <a:gd name="T27" fmla="*/ 19 h 29"/>
              <a:gd name="T28" fmla="*/ 16 w 29"/>
              <a:gd name="T29" fmla="*/ 19 h 29"/>
              <a:gd name="T30" fmla="*/ 16 w 29"/>
              <a:gd name="T31" fmla="*/ 8 h 29"/>
              <a:gd name="T32" fmla="*/ 16 w 29"/>
              <a:gd name="T33" fmla="*/ 17 h 29"/>
              <a:gd name="T34" fmla="*/ 14 w 29"/>
              <a:gd name="T35" fmla="*/ 17 h 29"/>
              <a:gd name="T36" fmla="*/ 13 w 29"/>
              <a:gd name="T37" fmla="*/ 8 h 29"/>
              <a:gd name="T38" fmla="*/ 16 w 29"/>
              <a:gd name="T39" fmla="*/ 8 h 29"/>
              <a:gd name="T40" fmla="*/ 15 w 29"/>
              <a:gd name="T41" fmla="*/ 2 h 29"/>
              <a:gd name="T42" fmla="*/ 27 w 29"/>
              <a:gd name="T43" fmla="*/ 14 h 29"/>
              <a:gd name="T44" fmla="*/ 15 w 29"/>
              <a:gd name="T45" fmla="*/ 27 h 29"/>
              <a:gd name="T46" fmla="*/ 2 w 29"/>
              <a:gd name="T47" fmla="*/ 14 h 29"/>
              <a:gd name="T48" fmla="*/ 15 w 29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7" y="0"/>
                  <a:pt x="0" y="6"/>
                  <a:pt x="0" y="14"/>
                </a:cubicBezTo>
                <a:cubicBezTo>
                  <a:pt x="0" y="22"/>
                  <a:pt x="7" y="29"/>
                  <a:pt x="15" y="29"/>
                </a:cubicBezTo>
                <a:cubicBezTo>
                  <a:pt x="23" y="29"/>
                  <a:pt x="29" y="22"/>
                  <a:pt x="29" y="14"/>
                </a:cubicBezTo>
                <a:cubicBezTo>
                  <a:pt x="29" y="6"/>
                  <a:pt x="23" y="0"/>
                  <a:pt x="15" y="0"/>
                </a:cubicBezTo>
                <a:close/>
                <a:moveTo>
                  <a:pt x="15" y="3"/>
                </a:moveTo>
                <a:cubicBezTo>
                  <a:pt x="21" y="3"/>
                  <a:pt x="26" y="8"/>
                  <a:pt x="26" y="14"/>
                </a:cubicBezTo>
                <a:cubicBezTo>
                  <a:pt x="26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lose/>
                <a:moveTo>
                  <a:pt x="16" y="19"/>
                </a:moveTo>
                <a:cubicBezTo>
                  <a:pt x="16" y="22"/>
                  <a:pt x="16" y="22"/>
                  <a:pt x="16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8"/>
                </a:moveTo>
                <a:cubicBezTo>
                  <a:pt x="16" y="17"/>
                  <a:pt x="16" y="17"/>
                  <a:pt x="16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5" name="Freeform 231"/>
          <p:cNvSpPr>
            <a:spLocks noEditPoints="1"/>
          </p:cNvSpPr>
          <p:nvPr/>
        </p:nvSpPr>
        <p:spPr bwMode="auto">
          <a:xfrm>
            <a:off x="1900251" y="3762170"/>
            <a:ext cx="278706" cy="278706"/>
          </a:xfrm>
          <a:custGeom>
            <a:avLst/>
            <a:gdLst>
              <a:gd name="T0" fmla="*/ 15 w 29"/>
              <a:gd name="T1" fmla="*/ 3 h 29"/>
              <a:gd name="T2" fmla="*/ 4 w 29"/>
              <a:gd name="T3" fmla="*/ 14 h 29"/>
              <a:gd name="T4" fmla="*/ 15 w 29"/>
              <a:gd name="T5" fmla="*/ 25 h 29"/>
              <a:gd name="T6" fmla="*/ 26 w 29"/>
              <a:gd name="T7" fmla="*/ 14 h 29"/>
              <a:gd name="T8" fmla="*/ 15 w 29"/>
              <a:gd name="T9" fmla="*/ 3 h 29"/>
              <a:gd name="T10" fmla="*/ 15 w 29"/>
              <a:gd name="T11" fmla="*/ 0 h 29"/>
              <a:gd name="T12" fmla="*/ 29 w 29"/>
              <a:gd name="T13" fmla="*/ 14 h 29"/>
              <a:gd name="T14" fmla="*/ 15 w 29"/>
              <a:gd name="T15" fmla="*/ 29 h 29"/>
              <a:gd name="T16" fmla="*/ 0 w 29"/>
              <a:gd name="T17" fmla="*/ 14 h 29"/>
              <a:gd name="T18" fmla="*/ 15 w 29"/>
              <a:gd name="T19" fmla="*/ 0 h 29"/>
              <a:gd name="T20" fmla="*/ 15 w 29"/>
              <a:gd name="T21" fmla="*/ 2 h 29"/>
              <a:gd name="T22" fmla="*/ 27 w 29"/>
              <a:gd name="T23" fmla="*/ 14 h 29"/>
              <a:gd name="T24" fmla="*/ 15 w 29"/>
              <a:gd name="T25" fmla="*/ 27 h 29"/>
              <a:gd name="T26" fmla="*/ 2 w 29"/>
              <a:gd name="T27" fmla="*/ 14 h 29"/>
              <a:gd name="T28" fmla="*/ 15 w 29"/>
              <a:gd name="T29" fmla="*/ 2 h 29"/>
              <a:gd name="T30" fmla="*/ 15 w 29"/>
              <a:gd name="T31" fmla="*/ 19 h 29"/>
              <a:gd name="T32" fmla="*/ 15 w 29"/>
              <a:gd name="T33" fmla="*/ 22 h 29"/>
              <a:gd name="T34" fmla="*/ 13 w 29"/>
              <a:gd name="T35" fmla="*/ 22 h 29"/>
              <a:gd name="T36" fmla="*/ 13 w 29"/>
              <a:gd name="T37" fmla="*/ 19 h 29"/>
              <a:gd name="T38" fmla="*/ 15 w 29"/>
              <a:gd name="T39" fmla="*/ 19 h 29"/>
              <a:gd name="T40" fmla="*/ 15 w 29"/>
              <a:gd name="T41" fmla="*/ 17 h 29"/>
              <a:gd name="T42" fmla="*/ 13 w 29"/>
              <a:gd name="T43" fmla="*/ 17 h 29"/>
              <a:gd name="T44" fmla="*/ 13 w 29"/>
              <a:gd name="T45" fmla="*/ 16 h 29"/>
              <a:gd name="T46" fmla="*/ 14 w 29"/>
              <a:gd name="T47" fmla="*/ 15 h 29"/>
              <a:gd name="T48" fmla="*/ 15 w 29"/>
              <a:gd name="T49" fmla="*/ 14 h 29"/>
              <a:gd name="T50" fmla="*/ 16 w 29"/>
              <a:gd name="T51" fmla="*/ 14 h 29"/>
              <a:gd name="T52" fmla="*/ 17 w 29"/>
              <a:gd name="T53" fmla="*/ 13 h 29"/>
              <a:gd name="T54" fmla="*/ 17 w 29"/>
              <a:gd name="T55" fmla="*/ 12 h 29"/>
              <a:gd name="T56" fmla="*/ 17 w 29"/>
              <a:gd name="T57" fmla="*/ 11 h 29"/>
              <a:gd name="T58" fmla="*/ 16 w 29"/>
              <a:gd name="T59" fmla="*/ 10 h 29"/>
              <a:gd name="T60" fmla="*/ 15 w 29"/>
              <a:gd name="T61" fmla="*/ 10 h 29"/>
              <a:gd name="T62" fmla="*/ 13 w 29"/>
              <a:gd name="T63" fmla="*/ 10 h 29"/>
              <a:gd name="T64" fmla="*/ 13 w 29"/>
              <a:gd name="T65" fmla="*/ 11 h 29"/>
              <a:gd name="T66" fmla="*/ 13 w 29"/>
              <a:gd name="T67" fmla="*/ 12 h 29"/>
              <a:gd name="T68" fmla="*/ 13 w 29"/>
              <a:gd name="T69" fmla="*/ 12 h 29"/>
              <a:gd name="T70" fmla="*/ 10 w 29"/>
              <a:gd name="T71" fmla="*/ 12 h 29"/>
              <a:gd name="T72" fmla="*/ 10 w 29"/>
              <a:gd name="T73" fmla="*/ 12 h 29"/>
              <a:gd name="T74" fmla="*/ 11 w 29"/>
              <a:gd name="T75" fmla="*/ 10 h 29"/>
              <a:gd name="T76" fmla="*/ 12 w 29"/>
              <a:gd name="T77" fmla="*/ 8 h 29"/>
              <a:gd name="T78" fmla="*/ 15 w 29"/>
              <a:gd name="T79" fmla="*/ 8 h 29"/>
              <a:gd name="T80" fmla="*/ 17 w 29"/>
              <a:gd name="T81" fmla="*/ 8 h 29"/>
              <a:gd name="T82" fmla="*/ 19 w 29"/>
              <a:gd name="T83" fmla="*/ 9 h 29"/>
              <a:gd name="T84" fmla="*/ 19 w 29"/>
              <a:gd name="T85" fmla="*/ 12 h 29"/>
              <a:gd name="T86" fmla="*/ 19 w 29"/>
              <a:gd name="T87" fmla="*/ 13 h 29"/>
              <a:gd name="T88" fmla="*/ 18 w 29"/>
              <a:gd name="T89" fmla="*/ 14 h 29"/>
              <a:gd name="T90" fmla="*/ 17 w 29"/>
              <a:gd name="T91" fmla="*/ 15 h 29"/>
              <a:gd name="T92" fmla="*/ 16 w 29"/>
              <a:gd name="T93" fmla="*/ 16 h 29"/>
              <a:gd name="T94" fmla="*/ 16 w 29"/>
              <a:gd name="T95" fmla="*/ 16 h 29"/>
              <a:gd name="T96" fmla="*/ 16 w 29"/>
              <a:gd name="T97" fmla="*/ 16 h 29"/>
              <a:gd name="T98" fmla="*/ 15 w 29"/>
              <a:gd name="T99" fmla="*/ 17 h 29"/>
              <a:gd name="T100" fmla="*/ 15 w 29"/>
              <a:gd name="T101" fmla="*/ 17 h 29"/>
              <a:gd name="T102" fmla="*/ 15 w 29"/>
              <a:gd name="T103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" h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  <a:moveTo>
                  <a:pt x="15" y="19"/>
                </a:move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19"/>
                  <a:pt x="13" y="19"/>
                  <a:pt x="13" y="19"/>
                </a:cubicBezTo>
                <a:cubicBezTo>
                  <a:pt x="15" y="19"/>
                  <a:pt x="15" y="19"/>
                  <a:pt x="15" y="19"/>
                </a:cubicBezTo>
                <a:close/>
                <a:moveTo>
                  <a:pt x="15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6"/>
                  <a:pt x="13" y="16"/>
                </a:cubicBezTo>
                <a:cubicBezTo>
                  <a:pt x="13" y="15"/>
                  <a:pt x="13" y="15"/>
                  <a:pt x="14" y="15"/>
                </a:cubicBezTo>
                <a:cubicBezTo>
                  <a:pt x="14" y="15"/>
                  <a:pt x="14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7" y="13"/>
                  <a:pt x="17" y="13"/>
                </a:cubicBezTo>
                <a:cubicBezTo>
                  <a:pt x="17" y="13"/>
                  <a:pt x="17" y="12"/>
                  <a:pt x="17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0"/>
                  <a:pt x="13" y="10"/>
                </a:cubicBezTo>
                <a:cubicBezTo>
                  <a:pt x="13" y="10"/>
                  <a:pt x="13" y="10"/>
                  <a:pt x="13" y="11"/>
                </a:cubicBezTo>
                <a:cubicBezTo>
                  <a:pt x="13" y="11"/>
                  <a:pt x="13" y="11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1" y="10"/>
                </a:cubicBezTo>
                <a:cubicBezTo>
                  <a:pt x="11" y="9"/>
                  <a:pt x="12" y="9"/>
                  <a:pt x="12" y="8"/>
                </a:cubicBezTo>
                <a:cubicBezTo>
                  <a:pt x="13" y="8"/>
                  <a:pt x="14" y="8"/>
                  <a:pt x="15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10"/>
                  <a:pt x="19" y="11"/>
                  <a:pt x="19" y="12"/>
                </a:cubicBezTo>
                <a:cubicBezTo>
                  <a:pt x="19" y="12"/>
                  <a:pt x="19" y="13"/>
                  <a:pt x="19" y="13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5"/>
                  <a:pt x="18" y="15"/>
                  <a:pt x="17" y="15"/>
                </a:cubicBezTo>
                <a:cubicBezTo>
                  <a:pt x="17" y="15"/>
                  <a:pt x="17" y="15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6" name="Freeform 232"/>
          <p:cNvSpPr>
            <a:spLocks noEditPoints="1"/>
          </p:cNvSpPr>
          <p:nvPr/>
        </p:nvSpPr>
        <p:spPr bwMode="auto">
          <a:xfrm>
            <a:off x="3129090" y="3762170"/>
            <a:ext cx="316712" cy="269658"/>
          </a:xfrm>
          <a:custGeom>
            <a:avLst/>
            <a:gdLst>
              <a:gd name="T0" fmla="*/ 16 w 33"/>
              <a:gd name="T1" fmla="*/ 5 h 28"/>
              <a:gd name="T2" fmla="*/ 22 w 33"/>
              <a:gd name="T3" fmla="*/ 15 h 28"/>
              <a:gd name="T4" fmla="*/ 28 w 33"/>
              <a:gd name="T5" fmla="*/ 25 h 28"/>
              <a:gd name="T6" fmla="*/ 16 w 33"/>
              <a:gd name="T7" fmla="*/ 25 h 28"/>
              <a:gd name="T8" fmla="*/ 5 w 33"/>
              <a:gd name="T9" fmla="*/ 25 h 28"/>
              <a:gd name="T10" fmla="*/ 11 w 33"/>
              <a:gd name="T11" fmla="*/ 15 h 28"/>
              <a:gd name="T12" fmla="*/ 16 w 33"/>
              <a:gd name="T13" fmla="*/ 5 h 28"/>
              <a:gd name="T14" fmla="*/ 17 w 33"/>
              <a:gd name="T15" fmla="*/ 0 h 28"/>
              <a:gd name="T16" fmla="*/ 17 w 33"/>
              <a:gd name="T17" fmla="*/ 0 h 28"/>
              <a:gd name="T18" fmla="*/ 15 w 33"/>
              <a:gd name="T19" fmla="*/ 0 h 28"/>
              <a:gd name="T20" fmla="*/ 8 w 33"/>
              <a:gd name="T21" fmla="*/ 14 h 28"/>
              <a:gd name="T22" fmla="*/ 8 w 33"/>
              <a:gd name="T23" fmla="*/ 14 h 28"/>
              <a:gd name="T24" fmla="*/ 8 w 33"/>
              <a:gd name="T25" fmla="*/ 14 h 28"/>
              <a:gd name="T26" fmla="*/ 0 w 33"/>
              <a:gd name="T27" fmla="*/ 27 h 28"/>
              <a:gd name="T28" fmla="*/ 0 w 33"/>
              <a:gd name="T29" fmla="*/ 28 h 28"/>
              <a:gd name="T30" fmla="*/ 1 w 33"/>
              <a:gd name="T31" fmla="*/ 28 h 28"/>
              <a:gd name="T32" fmla="*/ 16 w 33"/>
              <a:gd name="T33" fmla="*/ 28 h 28"/>
              <a:gd name="T34" fmla="*/ 32 w 33"/>
              <a:gd name="T35" fmla="*/ 28 h 28"/>
              <a:gd name="T36" fmla="*/ 32 w 33"/>
              <a:gd name="T37" fmla="*/ 28 h 28"/>
              <a:gd name="T38" fmla="*/ 32 w 33"/>
              <a:gd name="T39" fmla="*/ 28 h 28"/>
              <a:gd name="T40" fmla="*/ 33 w 33"/>
              <a:gd name="T41" fmla="*/ 27 h 28"/>
              <a:gd name="T42" fmla="*/ 25 w 33"/>
              <a:gd name="T43" fmla="*/ 14 h 28"/>
              <a:gd name="T44" fmla="*/ 17 w 33"/>
              <a:gd name="T45" fmla="*/ 0 h 28"/>
              <a:gd name="T46" fmla="*/ 23 w 33"/>
              <a:gd name="T47" fmla="*/ 15 h 28"/>
              <a:gd name="T48" fmla="*/ 16 w 33"/>
              <a:gd name="T49" fmla="*/ 3 h 28"/>
              <a:gd name="T50" fmla="*/ 9 w 33"/>
              <a:gd name="T51" fmla="*/ 15 h 28"/>
              <a:gd name="T52" fmla="*/ 9 w 33"/>
              <a:gd name="T53" fmla="*/ 15 h 28"/>
              <a:gd name="T54" fmla="*/ 2 w 33"/>
              <a:gd name="T55" fmla="*/ 27 h 28"/>
              <a:gd name="T56" fmla="*/ 16 w 33"/>
              <a:gd name="T57" fmla="*/ 27 h 28"/>
              <a:gd name="T58" fmla="*/ 30 w 33"/>
              <a:gd name="T59" fmla="*/ 27 h 28"/>
              <a:gd name="T60" fmla="*/ 23 w 33"/>
              <a:gd name="T61" fmla="*/ 15 h 28"/>
              <a:gd name="T62" fmla="*/ 17 w 33"/>
              <a:gd name="T63" fmla="*/ 21 h 28"/>
              <a:gd name="T64" fmla="*/ 15 w 33"/>
              <a:gd name="T65" fmla="*/ 21 h 28"/>
              <a:gd name="T66" fmla="*/ 15 w 33"/>
              <a:gd name="T67" fmla="*/ 24 h 28"/>
              <a:gd name="T68" fmla="*/ 17 w 33"/>
              <a:gd name="T69" fmla="*/ 24 h 28"/>
              <a:gd name="T70" fmla="*/ 17 w 33"/>
              <a:gd name="T71" fmla="*/ 21 h 28"/>
              <a:gd name="T72" fmla="*/ 18 w 33"/>
              <a:gd name="T73" fmla="*/ 10 h 28"/>
              <a:gd name="T74" fmla="*/ 15 w 33"/>
              <a:gd name="T75" fmla="*/ 10 h 28"/>
              <a:gd name="T76" fmla="*/ 15 w 33"/>
              <a:gd name="T77" fmla="*/ 19 h 28"/>
              <a:gd name="T78" fmla="*/ 17 w 33"/>
              <a:gd name="T79" fmla="*/ 19 h 28"/>
              <a:gd name="T80" fmla="*/ 18 w 33"/>
              <a:gd name="T8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" h="28">
                <a:moveTo>
                  <a:pt x="16" y="5"/>
                </a:moveTo>
                <a:cubicBezTo>
                  <a:pt x="22" y="15"/>
                  <a:pt x="22" y="15"/>
                  <a:pt x="22" y="15"/>
                </a:cubicBezTo>
                <a:cubicBezTo>
                  <a:pt x="28" y="25"/>
                  <a:pt x="28" y="25"/>
                  <a:pt x="28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11" y="15"/>
                  <a:pt x="11" y="15"/>
                  <a:pt x="11" y="15"/>
                </a:cubicBezTo>
                <a:cubicBezTo>
                  <a:pt x="16" y="5"/>
                  <a:pt x="16" y="5"/>
                  <a:pt x="16" y="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8"/>
                </a:cubicBezTo>
                <a:cubicBezTo>
                  <a:pt x="0" y="28"/>
                  <a:pt x="0" y="28"/>
                  <a:pt x="1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25" y="14"/>
                  <a:pt x="25" y="14"/>
                  <a:pt x="25" y="14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23" y="15"/>
                </a:moveTo>
                <a:cubicBezTo>
                  <a:pt x="16" y="3"/>
                  <a:pt x="16" y="3"/>
                  <a:pt x="16" y="3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2" y="27"/>
                  <a:pt x="2" y="27"/>
                  <a:pt x="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17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10"/>
                </a:moveTo>
                <a:cubicBezTo>
                  <a:pt x="15" y="10"/>
                  <a:pt x="15" y="10"/>
                  <a:pt x="15" y="10"/>
                </a:cubicBezTo>
                <a:cubicBezTo>
                  <a:pt x="15" y="19"/>
                  <a:pt x="15" y="19"/>
                  <a:pt x="15" y="19"/>
                </a:cubicBezTo>
                <a:cubicBezTo>
                  <a:pt x="17" y="19"/>
                  <a:pt x="17" y="19"/>
                  <a:pt x="17" y="19"/>
                </a:cubicBezTo>
                <a:lnTo>
                  <a:pt x="18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7" name="Freeform 233"/>
          <p:cNvSpPr>
            <a:spLocks noEditPoints="1"/>
          </p:cNvSpPr>
          <p:nvPr/>
        </p:nvSpPr>
        <p:spPr bwMode="auto">
          <a:xfrm>
            <a:off x="4971445" y="3744072"/>
            <a:ext cx="345668" cy="305853"/>
          </a:xfrm>
          <a:custGeom>
            <a:avLst/>
            <a:gdLst>
              <a:gd name="T0" fmla="*/ 28 w 36"/>
              <a:gd name="T1" fmla="*/ 4 h 32"/>
              <a:gd name="T2" fmla="*/ 27 w 36"/>
              <a:gd name="T3" fmla="*/ 2 h 32"/>
              <a:gd name="T4" fmla="*/ 2 w 36"/>
              <a:gd name="T5" fmla="*/ 8 h 32"/>
              <a:gd name="T6" fmla="*/ 2 w 36"/>
              <a:gd name="T7" fmla="*/ 6 h 32"/>
              <a:gd name="T8" fmla="*/ 29 w 36"/>
              <a:gd name="T9" fmla="*/ 2 h 32"/>
              <a:gd name="T10" fmla="*/ 30 w 36"/>
              <a:gd name="T11" fmla="*/ 13 h 32"/>
              <a:gd name="T12" fmla="*/ 3 w 36"/>
              <a:gd name="T13" fmla="*/ 14 h 32"/>
              <a:gd name="T14" fmla="*/ 5 w 36"/>
              <a:gd name="T15" fmla="*/ 22 h 32"/>
              <a:gd name="T16" fmla="*/ 6 w 36"/>
              <a:gd name="T17" fmla="*/ 22 h 32"/>
              <a:gd name="T18" fmla="*/ 6 w 36"/>
              <a:gd name="T19" fmla="*/ 23 h 32"/>
              <a:gd name="T20" fmla="*/ 0 w 36"/>
              <a:gd name="T21" fmla="*/ 8 h 32"/>
              <a:gd name="T22" fmla="*/ 2 w 36"/>
              <a:gd name="T23" fmla="*/ 6 h 32"/>
              <a:gd name="T24" fmla="*/ 6 w 36"/>
              <a:gd name="T25" fmla="*/ 16 h 32"/>
              <a:gd name="T26" fmla="*/ 9 w 36"/>
              <a:gd name="T27" fmla="*/ 32 h 32"/>
              <a:gd name="T28" fmla="*/ 36 w 36"/>
              <a:gd name="T29" fmla="*/ 30 h 32"/>
              <a:gd name="T30" fmla="*/ 34 w 36"/>
              <a:gd name="T31" fmla="*/ 14 h 32"/>
              <a:gd name="T32" fmla="*/ 33 w 36"/>
              <a:gd name="T33" fmla="*/ 20 h 32"/>
              <a:gd name="T34" fmla="*/ 33 w 36"/>
              <a:gd name="T35" fmla="*/ 17 h 32"/>
              <a:gd name="T36" fmla="*/ 26 w 36"/>
              <a:gd name="T37" fmla="*/ 17 h 32"/>
              <a:gd name="T38" fmla="*/ 26 w 36"/>
              <a:gd name="T39" fmla="*/ 20 h 32"/>
              <a:gd name="T40" fmla="*/ 33 w 36"/>
              <a:gd name="T41" fmla="*/ 20 h 32"/>
              <a:gd name="T42" fmla="*/ 28 w 36"/>
              <a:gd name="T43" fmla="*/ 28 h 32"/>
              <a:gd name="T44" fmla="*/ 28 w 36"/>
              <a:gd name="T45" fmla="*/ 27 h 32"/>
              <a:gd name="T46" fmla="*/ 33 w 36"/>
              <a:gd name="T47" fmla="*/ 28 h 32"/>
              <a:gd name="T48" fmla="*/ 33 w 36"/>
              <a:gd name="T49" fmla="*/ 29 h 32"/>
              <a:gd name="T50" fmla="*/ 22 w 36"/>
              <a:gd name="T51" fmla="*/ 29 h 32"/>
              <a:gd name="T52" fmla="*/ 22 w 36"/>
              <a:gd name="T53" fmla="*/ 28 h 32"/>
              <a:gd name="T54" fmla="*/ 27 w 36"/>
              <a:gd name="T55" fmla="*/ 27 h 32"/>
              <a:gd name="T56" fmla="*/ 27 w 36"/>
              <a:gd name="T57" fmla="*/ 28 h 32"/>
              <a:gd name="T58" fmla="*/ 22 w 36"/>
              <a:gd name="T59" fmla="*/ 29 h 32"/>
              <a:gd name="T60" fmla="*/ 16 w 36"/>
              <a:gd name="T61" fmla="*/ 28 h 32"/>
              <a:gd name="T62" fmla="*/ 16 w 36"/>
              <a:gd name="T63" fmla="*/ 27 h 32"/>
              <a:gd name="T64" fmla="*/ 21 w 36"/>
              <a:gd name="T65" fmla="*/ 28 h 32"/>
              <a:gd name="T66" fmla="*/ 21 w 36"/>
              <a:gd name="T67" fmla="*/ 29 h 32"/>
              <a:gd name="T68" fmla="*/ 10 w 36"/>
              <a:gd name="T69" fmla="*/ 29 h 32"/>
              <a:gd name="T70" fmla="*/ 10 w 36"/>
              <a:gd name="T71" fmla="*/ 28 h 32"/>
              <a:gd name="T72" fmla="*/ 14 w 36"/>
              <a:gd name="T73" fmla="*/ 27 h 32"/>
              <a:gd name="T74" fmla="*/ 15 w 36"/>
              <a:gd name="T75" fmla="*/ 28 h 32"/>
              <a:gd name="T76" fmla="*/ 10 w 36"/>
              <a:gd name="T77" fmla="*/ 2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" h="32">
                <a:moveTo>
                  <a:pt x="2" y="10"/>
                </a:move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7" y="1"/>
                  <a:pt x="27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8"/>
                  <a:pt x="2" y="8"/>
                </a:cubicBezTo>
                <a:cubicBezTo>
                  <a:pt x="2" y="9"/>
                  <a:pt x="2" y="9"/>
                  <a:pt x="2" y="10"/>
                </a:cubicBezTo>
                <a:close/>
                <a:moveTo>
                  <a:pt x="2" y="6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4"/>
                  <a:pt x="4" y="23"/>
                  <a:pt x="4" y="2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1" y="7"/>
                </a:cubicBezTo>
                <a:cubicBezTo>
                  <a:pt x="1" y="6"/>
                  <a:pt x="2" y="6"/>
                  <a:pt x="2" y="6"/>
                </a:cubicBezTo>
                <a:close/>
                <a:moveTo>
                  <a:pt x="9" y="14"/>
                </a:moveTo>
                <a:cubicBezTo>
                  <a:pt x="7" y="14"/>
                  <a:pt x="6" y="15"/>
                  <a:pt x="6" y="16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1"/>
                  <a:pt x="7" y="32"/>
                  <a:pt x="9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6" y="31"/>
                  <a:pt x="36" y="30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5"/>
                  <a:pt x="35" y="14"/>
                  <a:pt x="34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33" y="20"/>
                </a:moveTo>
                <a:cubicBezTo>
                  <a:pt x="33" y="19"/>
                  <a:pt x="33" y="18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7"/>
                  <a:pt x="29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6" y="19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9" y="20"/>
                  <a:pt x="31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28" y="29"/>
                </a:moveTo>
                <a:cubicBezTo>
                  <a:pt x="28" y="29"/>
                  <a:pt x="28" y="29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28" y="29"/>
                  <a:pt x="28" y="29"/>
                  <a:pt x="28" y="29"/>
                </a:cubicBezTo>
                <a:close/>
                <a:moveTo>
                  <a:pt x="22" y="29"/>
                </a:moveTo>
                <a:cubicBezTo>
                  <a:pt x="22" y="29"/>
                  <a:pt x="22" y="29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2" y="29"/>
                  <a:pt x="22" y="29"/>
                  <a:pt x="22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5" y="27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4" y="29"/>
                </a:cubicBezTo>
                <a:lnTo>
                  <a:pt x="10" y="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8" name="Freeform 234"/>
          <p:cNvSpPr>
            <a:spLocks noEditPoints="1"/>
          </p:cNvSpPr>
          <p:nvPr/>
        </p:nvSpPr>
        <p:spPr bwMode="auto">
          <a:xfrm>
            <a:off x="6229243" y="3791126"/>
            <a:ext cx="316712" cy="211745"/>
          </a:xfrm>
          <a:custGeom>
            <a:avLst/>
            <a:gdLst>
              <a:gd name="T0" fmla="*/ 13 w 33"/>
              <a:gd name="T1" fmla="*/ 21 h 22"/>
              <a:gd name="T2" fmla="*/ 2 w 33"/>
              <a:gd name="T3" fmla="*/ 21 h 22"/>
              <a:gd name="T4" fmla="*/ 13 w 33"/>
              <a:gd name="T5" fmla="*/ 19 h 22"/>
              <a:gd name="T6" fmla="*/ 2 w 33"/>
              <a:gd name="T7" fmla="*/ 19 h 22"/>
              <a:gd name="T8" fmla="*/ 13 w 33"/>
              <a:gd name="T9" fmla="*/ 16 h 22"/>
              <a:gd name="T10" fmla="*/ 2 w 33"/>
              <a:gd name="T11" fmla="*/ 3 h 22"/>
              <a:gd name="T12" fmla="*/ 13 w 33"/>
              <a:gd name="T13" fmla="*/ 0 h 22"/>
              <a:gd name="T14" fmla="*/ 0 w 33"/>
              <a:gd name="T15" fmla="*/ 19 h 22"/>
              <a:gd name="T16" fmla="*/ 19 w 33"/>
              <a:gd name="T17" fmla="*/ 22 h 22"/>
              <a:gd name="T18" fmla="*/ 19 w 33"/>
              <a:gd name="T19" fmla="*/ 21 h 22"/>
              <a:gd name="T20" fmla="*/ 19 w 33"/>
              <a:gd name="T21" fmla="*/ 19 h 22"/>
              <a:gd name="T22" fmla="*/ 19 w 33"/>
              <a:gd name="T23" fmla="*/ 16 h 22"/>
              <a:gd name="T24" fmla="*/ 19 w 33"/>
              <a:gd name="T25" fmla="*/ 14 h 22"/>
              <a:gd name="T26" fmla="*/ 19 w 33"/>
              <a:gd name="T27" fmla="*/ 3 h 22"/>
              <a:gd name="T28" fmla="*/ 14 w 33"/>
              <a:gd name="T29" fmla="*/ 0 h 22"/>
              <a:gd name="T30" fmla="*/ 14 w 33"/>
              <a:gd name="T31" fmla="*/ 5 h 22"/>
              <a:gd name="T32" fmla="*/ 14 w 33"/>
              <a:gd name="T33" fmla="*/ 16 h 22"/>
              <a:gd name="T34" fmla="*/ 14 w 33"/>
              <a:gd name="T35" fmla="*/ 19 h 22"/>
              <a:gd name="T36" fmla="*/ 14 w 33"/>
              <a:gd name="T37" fmla="*/ 21 h 22"/>
              <a:gd name="T38" fmla="*/ 14 w 33"/>
              <a:gd name="T39" fmla="*/ 21 h 22"/>
              <a:gd name="T40" fmla="*/ 31 w 33"/>
              <a:gd name="T41" fmla="*/ 22 h 22"/>
              <a:gd name="T42" fmla="*/ 31 w 33"/>
              <a:gd name="T43" fmla="*/ 0 h 22"/>
              <a:gd name="T44" fmla="*/ 31 w 33"/>
              <a:gd name="T45" fmla="*/ 2 h 22"/>
              <a:gd name="T46" fmla="*/ 31 w 33"/>
              <a:gd name="T47" fmla="*/ 16 h 22"/>
              <a:gd name="T48" fmla="*/ 31 w 33"/>
              <a:gd name="T49" fmla="*/ 19 h 22"/>
              <a:gd name="T50" fmla="*/ 31 w 33"/>
              <a:gd name="T51" fmla="*/ 19 h 22"/>
              <a:gd name="T52" fmla="*/ 31 w 33"/>
              <a:gd name="T53" fmla="*/ 20 h 22"/>
              <a:gd name="T54" fmla="*/ 31 w 33"/>
              <a:gd name="T55" fmla="*/ 21 h 22"/>
              <a:gd name="T56" fmla="*/ 13 w 33"/>
              <a:gd name="T57" fmla="*/ 4 h 22"/>
              <a:gd name="T58" fmla="*/ 13 w 33"/>
              <a:gd name="T59" fmla="*/ 12 h 22"/>
              <a:gd name="T60" fmla="*/ 13 w 33"/>
              <a:gd name="T61" fmla="*/ 4 h 22"/>
              <a:gd name="T62" fmla="*/ 21 w 33"/>
              <a:gd name="T63" fmla="*/ 6 h 22"/>
              <a:gd name="T64" fmla="*/ 21 w 33"/>
              <a:gd name="T65" fmla="*/ 15 h 22"/>
              <a:gd name="T66" fmla="*/ 30 w 33"/>
              <a:gd name="T67" fmla="*/ 9 h 22"/>
              <a:gd name="T68" fmla="*/ 29 w 33"/>
              <a:gd name="T69" fmla="*/ 8 h 22"/>
              <a:gd name="T70" fmla="*/ 31 w 33"/>
              <a:gd name="T71" fmla="*/ 15 h 22"/>
              <a:gd name="T72" fmla="*/ 27 w 33"/>
              <a:gd name="T73" fmla="*/ 16 h 22"/>
              <a:gd name="T74" fmla="*/ 27 w 33"/>
              <a:gd name="T75" fmla="*/ 15 h 22"/>
              <a:gd name="T76" fmla="*/ 31 w 33"/>
              <a:gd name="T77" fmla="*/ 3 h 22"/>
              <a:gd name="T78" fmla="*/ 27 w 33"/>
              <a:gd name="T79" fmla="*/ 4 h 22"/>
              <a:gd name="T80" fmla="*/ 27 w 33"/>
              <a:gd name="T81" fmla="*/ 3 h 22"/>
              <a:gd name="T82" fmla="*/ 5 w 33"/>
              <a:gd name="T83" fmla="*/ 8 h 22"/>
              <a:gd name="T84" fmla="*/ 3 w 33"/>
              <a:gd name="T85" fmla="*/ 9 h 22"/>
              <a:gd name="T86" fmla="*/ 7 w 33"/>
              <a:gd name="T87" fmla="*/ 15 h 22"/>
              <a:gd name="T88" fmla="*/ 3 w 33"/>
              <a:gd name="T89" fmla="*/ 16 h 22"/>
              <a:gd name="T90" fmla="*/ 3 w 33"/>
              <a:gd name="T91" fmla="*/ 15 h 22"/>
              <a:gd name="T92" fmla="*/ 7 w 33"/>
              <a:gd name="T93" fmla="*/ 3 h 22"/>
              <a:gd name="T94" fmla="*/ 3 w 33"/>
              <a:gd name="T95" fmla="*/ 4 h 22"/>
              <a:gd name="T96" fmla="*/ 3 w 33"/>
              <a:gd name="T97" fmla="*/ 3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22">
                <a:moveTo>
                  <a:pt x="3" y="22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5"/>
                </a:cubicBezTo>
                <a:cubicBezTo>
                  <a:pt x="2" y="11"/>
                  <a:pt x="2" y="7"/>
                  <a:pt x="2" y="3"/>
                </a:cubicBezTo>
                <a:cubicBezTo>
                  <a:pt x="2" y="3"/>
                  <a:pt x="2" y="2"/>
                  <a:pt x="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1" y="22"/>
                  <a:pt x="3" y="22"/>
                </a:cubicBezTo>
                <a:close/>
                <a:moveTo>
                  <a:pt x="14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21" y="22"/>
                </a:move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3" y="21"/>
                  <a:pt x="33" y="19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1"/>
                  <a:pt x="32" y="0"/>
                  <a:pt x="3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7"/>
                  <a:pt x="32" y="11"/>
                  <a:pt x="32" y="15"/>
                </a:cubicBezTo>
                <a:cubicBezTo>
                  <a:pt x="32" y="16"/>
                  <a:pt x="31" y="16"/>
                  <a:pt x="3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2"/>
                  <a:pt x="21" y="22"/>
                  <a:pt x="21" y="22"/>
                </a:cubicBezTo>
                <a:close/>
                <a:moveTo>
                  <a:pt x="13" y="4"/>
                </a:move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2" y="8"/>
                  <a:pt x="12" y="9"/>
                </a:cubicBezTo>
                <a:cubicBezTo>
                  <a:pt x="12" y="10"/>
                  <a:pt x="13" y="11"/>
                  <a:pt x="13" y="12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4"/>
                  <a:pt x="11" y="12"/>
                  <a:pt x="11" y="9"/>
                </a:cubicBezTo>
                <a:cubicBezTo>
                  <a:pt x="11" y="7"/>
                  <a:pt x="12" y="5"/>
                  <a:pt x="13" y="4"/>
                </a:cubicBezTo>
                <a:close/>
                <a:moveTo>
                  <a:pt x="21" y="12"/>
                </a:moveTo>
                <a:cubicBezTo>
                  <a:pt x="21" y="11"/>
                  <a:pt x="21" y="10"/>
                  <a:pt x="21" y="9"/>
                </a:cubicBezTo>
                <a:cubicBezTo>
                  <a:pt x="21" y="8"/>
                  <a:pt x="21" y="7"/>
                  <a:pt x="21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5"/>
                  <a:pt x="23" y="7"/>
                  <a:pt x="23" y="9"/>
                </a:cubicBezTo>
                <a:cubicBezTo>
                  <a:pt x="23" y="12"/>
                  <a:pt x="22" y="14"/>
                  <a:pt x="21" y="15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29" y="8"/>
                </a:moveTo>
                <a:cubicBezTo>
                  <a:pt x="30" y="8"/>
                  <a:pt x="30" y="9"/>
                  <a:pt x="30" y="9"/>
                </a:cubicBezTo>
                <a:cubicBezTo>
                  <a:pt x="30" y="10"/>
                  <a:pt x="30" y="11"/>
                  <a:pt x="29" y="11"/>
                </a:cubicBezTo>
                <a:cubicBezTo>
                  <a:pt x="28" y="11"/>
                  <a:pt x="28" y="10"/>
                  <a:pt x="28" y="9"/>
                </a:cubicBezTo>
                <a:cubicBezTo>
                  <a:pt x="28" y="9"/>
                  <a:pt x="28" y="8"/>
                  <a:pt x="29" y="8"/>
                </a:cubicBezTo>
                <a:close/>
                <a:moveTo>
                  <a:pt x="27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lose/>
                <a:moveTo>
                  <a:pt x="27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lose/>
                <a:moveTo>
                  <a:pt x="14" y="14"/>
                </a:moveTo>
                <a:cubicBezTo>
                  <a:pt x="14" y="14"/>
                  <a:pt x="14" y="14"/>
                  <a:pt x="14" y="14"/>
                </a:cubicBezTo>
                <a:close/>
                <a:moveTo>
                  <a:pt x="5" y="8"/>
                </a:moveTo>
                <a:cubicBezTo>
                  <a:pt x="5" y="8"/>
                  <a:pt x="6" y="9"/>
                  <a:pt x="6" y="9"/>
                </a:cubicBezTo>
                <a:cubicBezTo>
                  <a:pt x="6" y="10"/>
                  <a:pt x="5" y="11"/>
                  <a:pt x="5" y="11"/>
                </a:cubicBezTo>
                <a:cubicBezTo>
                  <a:pt x="4" y="11"/>
                  <a:pt x="3" y="10"/>
                  <a:pt x="3" y="9"/>
                </a:cubicBezTo>
                <a:cubicBezTo>
                  <a:pt x="3" y="9"/>
                  <a:pt x="4" y="8"/>
                  <a:pt x="5" y="8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7" y="15"/>
                  <a:pt x="7" y="15"/>
                  <a:pt x="7" y="15"/>
                </a:cubicBezTo>
                <a:close/>
                <a:moveTo>
                  <a:pt x="7" y="3"/>
                </a:move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lnTo>
                  <a:pt x="7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9" name="Freeform 235"/>
          <p:cNvSpPr>
            <a:spLocks noEditPoints="1"/>
          </p:cNvSpPr>
          <p:nvPr/>
        </p:nvSpPr>
        <p:spPr bwMode="auto">
          <a:xfrm>
            <a:off x="6851806" y="3753120"/>
            <a:ext cx="327571" cy="325761"/>
          </a:xfrm>
          <a:custGeom>
            <a:avLst/>
            <a:gdLst>
              <a:gd name="T0" fmla="*/ 21 w 34"/>
              <a:gd name="T1" fmla="*/ 26 h 34"/>
              <a:gd name="T2" fmla="*/ 21 w 34"/>
              <a:gd name="T3" fmla="*/ 20 h 34"/>
              <a:gd name="T4" fmla="*/ 31 w 34"/>
              <a:gd name="T5" fmla="*/ 19 h 34"/>
              <a:gd name="T6" fmla="*/ 34 w 34"/>
              <a:gd name="T7" fmla="*/ 24 h 34"/>
              <a:gd name="T8" fmla="*/ 31 w 34"/>
              <a:gd name="T9" fmla="*/ 20 h 34"/>
              <a:gd name="T10" fmla="*/ 22 w 34"/>
              <a:gd name="T11" fmla="*/ 20 h 34"/>
              <a:gd name="T12" fmla="*/ 29 w 34"/>
              <a:gd name="T13" fmla="*/ 32 h 34"/>
              <a:gd name="T14" fmla="*/ 27 w 34"/>
              <a:gd name="T15" fmla="*/ 29 h 34"/>
              <a:gd name="T16" fmla="*/ 23 w 34"/>
              <a:gd name="T17" fmla="*/ 32 h 34"/>
              <a:gd name="T18" fmla="*/ 23 w 34"/>
              <a:gd name="T19" fmla="*/ 30 h 34"/>
              <a:gd name="T20" fmla="*/ 24 w 34"/>
              <a:gd name="T21" fmla="*/ 29 h 34"/>
              <a:gd name="T22" fmla="*/ 23 w 34"/>
              <a:gd name="T23" fmla="*/ 27 h 34"/>
              <a:gd name="T24" fmla="*/ 24 w 34"/>
              <a:gd name="T25" fmla="*/ 26 h 34"/>
              <a:gd name="T26" fmla="*/ 23 w 34"/>
              <a:gd name="T27" fmla="*/ 21 h 34"/>
              <a:gd name="T28" fmla="*/ 24 w 34"/>
              <a:gd name="T29" fmla="*/ 23 h 34"/>
              <a:gd name="T30" fmla="*/ 17 w 34"/>
              <a:gd name="T31" fmla="*/ 12 h 34"/>
              <a:gd name="T32" fmla="*/ 11 w 34"/>
              <a:gd name="T33" fmla="*/ 11 h 34"/>
              <a:gd name="T34" fmla="*/ 12 w 34"/>
              <a:gd name="T35" fmla="*/ 15 h 34"/>
              <a:gd name="T36" fmla="*/ 10 w 34"/>
              <a:gd name="T37" fmla="*/ 15 h 34"/>
              <a:gd name="T38" fmla="*/ 8 w 34"/>
              <a:gd name="T39" fmla="*/ 13 h 34"/>
              <a:gd name="T40" fmla="*/ 10 w 34"/>
              <a:gd name="T41" fmla="*/ 14 h 34"/>
              <a:gd name="T42" fmla="*/ 8 w 34"/>
              <a:gd name="T43" fmla="*/ 10 h 34"/>
              <a:gd name="T44" fmla="*/ 11 w 34"/>
              <a:gd name="T45" fmla="*/ 8 h 34"/>
              <a:gd name="T46" fmla="*/ 12 w 34"/>
              <a:gd name="T47" fmla="*/ 10 h 34"/>
              <a:gd name="T48" fmla="*/ 10 w 34"/>
              <a:gd name="T49" fmla="*/ 10 h 34"/>
              <a:gd name="T50" fmla="*/ 10 w 34"/>
              <a:gd name="T51" fmla="*/ 10 h 34"/>
              <a:gd name="T52" fmla="*/ 12 w 34"/>
              <a:gd name="T53" fmla="*/ 12 h 34"/>
              <a:gd name="T54" fmla="*/ 11 w 34"/>
              <a:gd name="T55" fmla="*/ 12 h 34"/>
              <a:gd name="T56" fmla="*/ 11 w 34"/>
              <a:gd name="T57" fmla="*/ 7 h 34"/>
              <a:gd name="T58" fmla="*/ 14 w 34"/>
              <a:gd name="T59" fmla="*/ 16 h 34"/>
              <a:gd name="T60" fmla="*/ 11 w 34"/>
              <a:gd name="T61" fmla="*/ 6 h 34"/>
              <a:gd name="T62" fmla="*/ 3 w 34"/>
              <a:gd name="T63" fmla="*/ 4 h 34"/>
              <a:gd name="T64" fmla="*/ 3 w 34"/>
              <a:gd name="T65" fmla="*/ 19 h 34"/>
              <a:gd name="T66" fmla="*/ 31 w 34"/>
              <a:gd name="T67" fmla="*/ 17 h 34"/>
              <a:gd name="T68" fmla="*/ 21 w 34"/>
              <a:gd name="T69" fmla="*/ 17 h 34"/>
              <a:gd name="T70" fmla="*/ 30 w 34"/>
              <a:gd name="T71" fmla="*/ 7 h 34"/>
              <a:gd name="T72" fmla="*/ 30 w 34"/>
              <a:gd name="T73" fmla="*/ 4 h 34"/>
              <a:gd name="T74" fmla="*/ 21 w 34"/>
              <a:gd name="T75" fmla="*/ 13 h 34"/>
              <a:gd name="T76" fmla="*/ 27 w 34"/>
              <a:gd name="T77" fmla="*/ 11 h 34"/>
              <a:gd name="T78" fmla="*/ 24 w 34"/>
              <a:gd name="T79" fmla="*/ 13 h 34"/>
              <a:gd name="T80" fmla="*/ 31 w 34"/>
              <a:gd name="T81" fmla="*/ 11 h 34"/>
              <a:gd name="T82" fmla="*/ 28 w 34"/>
              <a:gd name="T83" fmla="*/ 11 h 34"/>
              <a:gd name="T84" fmla="*/ 24 w 34"/>
              <a:gd name="T85" fmla="*/ 10 h 34"/>
              <a:gd name="T86" fmla="*/ 21 w 34"/>
              <a:gd name="T87" fmla="*/ 8 h 34"/>
              <a:gd name="T88" fmla="*/ 27 w 34"/>
              <a:gd name="T89" fmla="*/ 10 h 34"/>
              <a:gd name="T90" fmla="*/ 27 w 34"/>
              <a:gd name="T91" fmla="*/ 8 h 34"/>
              <a:gd name="T92" fmla="*/ 28 w 34"/>
              <a:gd name="T93" fmla="*/ 10 h 34"/>
              <a:gd name="T94" fmla="*/ 24 w 34"/>
              <a:gd name="T95" fmla="*/ 4 h 34"/>
              <a:gd name="T96" fmla="*/ 21 w 34"/>
              <a:gd name="T97" fmla="*/ 7 h 34"/>
              <a:gd name="T98" fmla="*/ 27 w 34"/>
              <a:gd name="T99" fmla="*/ 5 h 34"/>
              <a:gd name="T100" fmla="*/ 24 w 34"/>
              <a:gd name="T101" fmla="*/ 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" h="3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1"/>
                  <a:pt x="0" y="15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15"/>
                  <a:pt x="34" y="11"/>
                  <a:pt x="34" y="2"/>
                </a:cubicBezTo>
                <a:cubicBezTo>
                  <a:pt x="34" y="1"/>
                  <a:pt x="32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lose/>
                <a:moveTo>
                  <a:pt x="31" y="20"/>
                </a:move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2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2" y="34"/>
                  <a:pt x="22" y="33"/>
                  <a:pt x="22" y="33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1" y="20"/>
                  <a:pt x="31" y="20"/>
                </a:cubicBezTo>
                <a:close/>
                <a:moveTo>
                  <a:pt x="27" y="32"/>
                </a:moveTo>
                <a:cubicBezTo>
                  <a:pt x="28" y="32"/>
                  <a:pt x="28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1"/>
                  <a:pt x="29" y="30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lose/>
                <a:moveTo>
                  <a:pt x="23" y="30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3" y="30"/>
                  <a:pt x="23" y="30"/>
                </a:cubicBezTo>
                <a:close/>
                <a:moveTo>
                  <a:pt x="23" y="27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lose/>
                <a:moveTo>
                  <a:pt x="23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11" y="5"/>
                </a:moveTo>
                <a:cubicBezTo>
                  <a:pt x="14" y="5"/>
                  <a:pt x="17" y="8"/>
                  <a:pt x="17" y="12"/>
                </a:cubicBezTo>
                <a:cubicBezTo>
                  <a:pt x="17" y="15"/>
                  <a:pt x="14" y="18"/>
                  <a:pt x="11" y="18"/>
                </a:cubicBezTo>
                <a:cubicBezTo>
                  <a:pt x="7" y="18"/>
                  <a:pt x="4" y="15"/>
                  <a:pt x="4" y="12"/>
                </a:cubicBezTo>
                <a:cubicBezTo>
                  <a:pt x="4" y="8"/>
                  <a:pt x="7" y="5"/>
                  <a:pt x="11" y="5"/>
                </a:cubicBezTo>
                <a:close/>
                <a:moveTo>
                  <a:pt x="11" y="10"/>
                </a:move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2" y="11"/>
                  <a:pt x="12" y="11"/>
                </a:cubicBezTo>
                <a:cubicBezTo>
                  <a:pt x="13" y="11"/>
                  <a:pt x="13" y="12"/>
                  <a:pt x="13" y="12"/>
                </a:cubicBezTo>
                <a:cubicBezTo>
                  <a:pt x="13" y="12"/>
                  <a:pt x="13" y="12"/>
                  <a:pt x="13" y="13"/>
                </a:cubicBezTo>
                <a:cubicBezTo>
                  <a:pt x="13" y="13"/>
                  <a:pt x="13" y="14"/>
                  <a:pt x="13" y="14"/>
                </a:cubicBezTo>
                <a:cubicBezTo>
                  <a:pt x="13" y="14"/>
                  <a:pt x="13" y="15"/>
                  <a:pt x="12" y="15"/>
                </a:cubicBezTo>
                <a:cubicBezTo>
                  <a:pt x="12" y="15"/>
                  <a:pt x="12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0" y="10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9" y="11"/>
                </a:cubicBezTo>
                <a:cubicBezTo>
                  <a:pt x="9" y="11"/>
                  <a:pt x="9" y="11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11" y="12"/>
                </a:moveTo>
                <a:cubicBezTo>
                  <a:pt x="11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4"/>
                  <a:pt x="12" y="14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1" y="16"/>
                </a:moveTo>
                <a:cubicBezTo>
                  <a:pt x="9" y="16"/>
                  <a:pt x="8" y="16"/>
                  <a:pt x="7" y="15"/>
                </a:cubicBezTo>
                <a:cubicBezTo>
                  <a:pt x="7" y="14"/>
                  <a:pt x="6" y="13"/>
                  <a:pt x="6" y="12"/>
                </a:cubicBezTo>
                <a:cubicBezTo>
                  <a:pt x="6" y="11"/>
                  <a:pt x="7" y="9"/>
                  <a:pt x="7" y="9"/>
                </a:cubicBezTo>
                <a:cubicBezTo>
                  <a:pt x="8" y="8"/>
                  <a:pt x="9" y="7"/>
                  <a:pt x="11" y="7"/>
                </a:cubicBezTo>
                <a:cubicBezTo>
                  <a:pt x="12" y="7"/>
                  <a:pt x="13" y="8"/>
                  <a:pt x="14" y="9"/>
                </a:cubicBezTo>
                <a:cubicBezTo>
                  <a:pt x="15" y="9"/>
                  <a:pt x="15" y="11"/>
                  <a:pt x="15" y="12"/>
                </a:cubicBezTo>
                <a:cubicBezTo>
                  <a:pt x="15" y="13"/>
                  <a:pt x="15" y="14"/>
                  <a:pt x="14" y="15"/>
                </a:cubicBezTo>
                <a:cubicBezTo>
                  <a:pt x="13" y="16"/>
                  <a:pt x="12" y="16"/>
                  <a:pt x="11" y="16"/>
                </a:cubicBezTo>
                <a:close/>
                <a:moveTo>
                  <a:pt x="14" y="16"/>
                </a:moveTo>
                <a:cubicBezTo>
                  <a:pt x="13" y="17"/>
                  <a:pt x="12" y="17"/>
                  <a:pt x="11" y="17"/>
                </a:cubicBezTo>
                <a:cubicBezTo>
                  <a:pt x="9" y="17"/>
                  <a:pt x="8" y="17"/>
                  <a:pt x="7" y="16"/>
                </a:cubicBezTo>
                <a:cubicBezTo>
                  <a:pt x="6" y="15"/>
                  <a:pt x="5" y="13"/>
                  <a:pt x="5" y="12"/>
                </a:cubicBezTo>
                <a:cubicBezTo>
                  <a:pt x="5" y="10"/>
                  <a:pt x="6" y="9"/>
                  <a:pt x="7" y="8"/>
                </a:cubicBezTo>
                <a:cubicBezTo>
                  <a:pt x="8" y="7"/>
                  <a:pt x="9" y="6"/>
                  <a:pt x="11" y="6"/>
                </a:cubicBezTo>
                <a:cubicBezTo>
                  <a:pt x="12" y="6"/>
                  <a:pt x="13" y="7"/>
                  <a:pt x="14" y="8"/>
                </a:cubicBezTo>
                <a:cubicBezTo>
                  <a:pt x="15" y="9"/>
                  <a:pt x="16" y="10"/>
                  <a:pt x="16" y="12"/>
                </a:cubicBezTo>
                <a:cubicBezTo>
                  <a:pt x="16" y="13"/>
                  <a:pt x="15" y="15"/>
                  <a:pt x="14" y="16"/>
                </a:cubicBezTo>
                <a:close/>
                <a:moveTo>
                  <a:pt x="3" y="5"/>
                </a:moveTo>
                <a:cubicBezTo>
                  <a:pt x="3" y="5"/>
                  <a:pt x="3" y="4"/>
                  <a:pt x="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3" y="6"/>
                  <a:pt x="3" y="5"/>
                </a:cubicBezTo>
                <a:close/>
                <a:moveTo>
                  <a:pt x="21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7"/>
                  <a:pt x="31" y="17"/>
                  <a:pt x="31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5"/>
                  <a:pt x="21" y="15"/>
                  <a:pt x="21" y="15"/>
                </a:cubicBezTo>
                <a:close/>
                <a:moveTo>
                  <a:pt x="30" y="4"/>
                </a:moveTo>
                <a:cubicBezTo>
                  <a:pt x="30" y="4"/>
                  <a:pt x="31" y="5"/>
                  <a:pt x="31" y="5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0" y="7"/>
                  <a:pt x="30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24" y="11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7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3"/>
                  <a:pt x="24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5" y="11"/>
                  <a:pt x="25" y="11"/>
                </a:cubicBezTo>
                <a:cubicBezTo>
                  <a:pt x="27" y="11"/>
                  <a:pt x="27" y="11"/>
                  <a:pt x="27" y="11"/>
                </a:cubicBezTo>
                <a:close/>
                <a:moveTo>
                  <a:pt x="30" y="11"/>
                </a:moveTo>
                <a:cubicBezTo>
                  <a:pt x="30" y="11"/>
                  <a:pt x="31" y="11"/>
                  <a:pt x="31" y="11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3"/>
                  <a:pt x="30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0" y="11"/>
                  <a:pt x="30" y="11"/>
                  <a:pt x="30" y="11"/>
                </a:cubicBezTo>
                <a:close/>
                <a:moveTo>
                  <a:pt x="24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4" y="8"/>
                  <a:pt x="24" y="8"/>
                  <a:pt x="24" y="8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4" y="10"/>
                  <a:pt x="24" y="10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30" y="8"/>
                </a:moveTo>
                <a:cubicBezTo>
                  <a:pt x="30" y="8"/>
                  <a:pt x="31" y="8"/>
                  <a:pt x="31" y="8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0" y="8"/>
                  <a:pt x="30" y="8"/>
                </a:cubicBezTo>
                <a:close/>
                <a:moveTo>
                  <a:pt x="24" y="4"/>
                </a:moveTo>
                <a:cubicBezTo>
                  <a:pt x="24" y="4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4"/>
                  <a:pt x="21" y="4"/>
                </a:cubicBezTo>
                <a:cubicBezTo>
                  <a:pt x="24" y="4"/>
                  <a:pt x="24" y="4"/>
                  <a:pt x="24" y="4"/>
                </a:cubicBezTo>
                <a:close/>
                <a:moveTo>
                  <a:pt x="27" y="4"/>
                </a:moveTo>
                <a:cubicBezTo>
                  <a:pt x="27" y="4"/>
                  <a:pt x="27" y="5"/>
                  <a:pt x="27" y="5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4" y="7"/>
                  <a:pt x="24" y="7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5" y="4"/>
                  <a:pt x="25" y="4"/>
                </a:cubicBezTo>
                <a:lnTo>
                  <a:pt x="27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0" name="Freeform 236"/>
          <p:cNvSpPr>
            <a:spLocks noEditPoints="1"/>
          </p:cNvSpPr>
          <p:nvPr/>
        </p:nvSpPr>
        <p:spPr bwMode="auto">
          <a:xfrm>
            <a:off x="5624776" y="3762170"/>
            <a:ext cx="276897" cy="269658"/>
          </a:xfrm>
          <a:custGeom>
            <a:avLst/>
            <a:gdLst>
              <a:gd name="T0" fmla="*/ 20 w 29"/>
              <a:gd name="T1" fmla="*/ 21 h 28"/>
              <a:gd name="T2" fmla="*/ 27 w 29"/>
              <a:gd name="T3" fmla="*/ 15 h 28"/>
              <a:gd name="T4" fmla="*/ 29 w 29"/>
              <a:gd name="T5" fmla="*/ 15 h 28"/>
              <a:gd name="T6" fmla="*/ 29 w 29"/>
              <a:gd name="T7" fmla="*/ 15 h 28"/>
              <a:gd name="T8" fmla="*/ 29 w 29"/>
              <a:gd name="T9" fmla="*/ 20 h 28"/>
              <a:gd name="T10" fmla="*/ 26 w 29"/>
              <a:gd name="T11" fmla="*/ 21 h 28"/>
              <a:gd name="T12" fmla="*/ 27 w 29"/>
              <a:gd name="T13" fmla="*/ 7 h 28"/>
              <a:gd name="T14" fmla="*/ 24 w 29"/>
              <a:gd name="T15" fmla="*/ 4 h 28"/>
              <a:gd name="T16" fmla="*/ 16 w 29"/>
              <a:gd name="T17" fmla="*/ 4 h 28"/>
              <a:gd name="T18" fmla="*/ 10 w 29"/>
              <a:gd name="T19" fmla="*/ 1 h 28"/>
              <a:gd name="T20" fmla="*/ 3 w 29"/>
              <a:gd name="T21" fmla="*/ 6 h 28"/>
              <a:gd name="T22" fmla="*/ 0 w 29"/>
              <a:gd name="T23" fmla="*/ 11 h 28"/>
              <a:gd name="T24" fmla="*/ 2 w 29"/>
              <a:gd name="T25" fmla="*/ 28 h 28"/>
              <a:gd name="T26" fmla="*/ 28 w 29"/>
              <a:gd name="T27" fmla="*/ 26 h 28"/>
              <a:gd name="T28" fmla="*/ 20 w 29"/>
              <a:gd name="T29" fmla="*/ 21 h 28"/>
              <a:gd name="T30" fmla="*/ 28 w 29"/>
              <a:gd name="T31" fmla="*/ 15 h 28"/>
              <a:gd name="T32" fmla="*/ 25 w 29"/>
              <a:gd name="T33" fmla="*/ 8 h 28"/>
              <a:gd name="T34" fmla="*/ 2 w 29"/>
              <a:gd name="T35" fmla="*/ 8 h 28"/>
              <a:gd name="T36" fmla="*/ 2 w 29"/>
              <a:gd name="T37" fmla="*/ 7 h 28"/>
              <a:gd name="T38" fmla="*/ 2 w 29"/>
              <a:gd name="T39" fmla="*/ 8 h 28"/>
              <a:gd name="T40" fmla="*/ 6 w 29"/>
              <a:gd name="T41" fmla="*/ 8 h 28"/>
              <a:gd name="T42" fmla="*/ 22 w 29"/>
              <a:gd name="T43" fmla="*/ 5 h 28"/>
              <a:gd name="T44" fmla="*/ 24 w 29"/>
              <a:gd name="T45" fmla="*/ 8 h 28"/>
              <a:gd name="T46" fmla="*/ 25 w 29"/>
              <a:gd name="T47" fmla="*/ 7 h 28"/>
              <a:gd name="T48" fmla="*/ 28 w 29"/>
              <a:gd name="T49" fmla="*/ 10 h 28"/>
              <a:gd name="T50" fmla="*/ 29 w 29"/>
              <a:gd name="T51" fmla="*/ 14 h 28"/>
              <a:gd name="T52" fmla="*/ 6 w 29"/>
              <a:gd name="T53" fmla="*/ 7 h 28"/>
              <a:gd name="T54" fmla="*/ 13 w 29"/>
              <a:gd name="T55" fmla="*/ 3 h 28"/>
              <a:gd name="T56" fmla="*/ 11 w 29"/>
              <a:gd name="T57" fmla="*/ 6 h 28"/>
              <a:gd name="T58" fmla="*/ 13 w 29"/>
              <a:gd name="T59" fmla="*/ 4 h 28"/>
              <a:gd name="T60" fmla="*/ 12 w 29"/>
              <a:gd name="T61" fmla="*/ 4 h 28"/>
              <a:gd name="T62" fmla="*/ 9 w 29"/>
              <a:gd name="T63" fmla="*/ 7 h 28"/>
              <a:gd name="T64" fmla="*/ 18 w 29"/>
              <a:gd name="T65" fmla="*/ 7 h 28"/>
              <a:gd name="T66" fmla="*/ 22 w 29"/>
              <a:gd name="T67" fmla="*/ 6 h 28"/>
              <a:gd name="T68" fmla="*/ 22 w 29"/>
              <a:gd name="T69" fmla="*/ 7 h 28"/>
              <a:gd name="T70" fmla="*/ 18 w 29"/>
              <a:gd name="T71" fmla="*/ 8 h 28"/>
              <a:gd name="T72" fmla="*/ 18 w 29"/>
              <a:gd name="T73" fmla="*/ 7 h 28"/>
              <a:gd name="T74" fmla="*/ 28 w 29"/>
              <a:gd name="T75" fmla="*/ 21 h 28"/>
              <a:gd name="T76" fmla="*/ 29 w 29"/>
              <a:gd name="T77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" h="28">
                <a:moveTo>
                  <a:pt x="26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19" y="21"/>
                  <a:pt x="19" y="15"/>
                  <a:pt x="2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8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20"/>
                  <a:pt x="29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1"/>
                  <a:pt x="26" y="21"/>
                </a:cubicBezTo>
                <a:close/>
                <a:moveTo>
                  <a:pt x="29" y="9"/>
                </a:moveTo>
                <a:cubicBezTo>
                  <a:pt x="29" y="8"/>
                  <a:pt x="28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3"/>
                  <a:pt x="22" y="2"/>
                  <a:pt x="21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1" y="0"/>
                  <a:pt x="10" y="1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7"/>
                  <a:pt x="0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5"/>
                  <a:pt x="0" y="19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8" y="28"/>
                  <a:pt x="20" y="28"/>
                  <a:pt x="25" y="28"/>
                </a:cubicBezTo>
                <a:cubicBezTo>
                  <a:pt x="27" y="28"/>
                  <a:pt x="28" y="27"/>
                  <a:pt x="28" y="26"/>
                </a:cubicBezTo>
                <a:cubicBezTo>
                  <a:pt x="28" y="21"/>
                  <a:pt x="28" y="21"/>
                  <a:pt x="28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21"/>
                  <a:pt x="17" y="15"/>
                  <a:pt x="20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7" y="8"/>
                  <a:pt x="25" y="8"/>
                </a:cubicBezTo>
                <a:cubicBezTo>
                  <a:pt x="18" y="8"/>
                  <a:pt x="10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2" y="7"/>
                  <a:pt x="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3" y="5"/>
                  <a:pt x="23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8" y="8"/>
                  <a:pt x="28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6" y="7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3" y="3"/>
                  <a:pt x="13" y="3"/>
                </a:cubicBezTo>
                <a:cubicBezTo>
                  <a:pt x="15" y="5"/>
                  <a:pt x="15" y="5"/>
                  <a:pt x="15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7"/>
                </a:cubicBezTo>
                <a:cubicBezTo>
                  <a:pt x="6" y="7"/>
                  <a:pt x="6" y="7"/>
                  <a:pt x="6" y="7"/>
                </a:cubicBezTo>
                <a:close/>
                <a:moveTo>
                  <a:pt x="18" y="7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2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lose/>
                <a:moveTo>
                  <a:pt x="29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5"/>
                  <a:pt x="29" y="25"/>
                </a:cubicBezTo>
                <a:lnTo>
                  <a:pt x="29" y="2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1" name="Freeform 237"/>
          <p:cNvSpPr>
            <a:spLocks noEditPoints="1"/>
          </p:cNvSpPr>
          <p:nvPr/>
        </p:nvSpPr>
        <p:spPr bwMode="auto">
          <a:xfrm>
            <a:off x="8752075" y="3753120"/>
            <a:ext cx="229843" cy="287756"/>
          </a:xfrm>
          <a:custGeom>
            <a:avLst/>
            <a:gdLst>
              <a:gd name="T0" fmla="*/ 24 w 24"/>
              <a:gd name="T1" fmla="*/ 2 h 30"/>
              <a:gd name="T2" fmla="*/ 2 w 24"/>
              <a:gd name="T3" fmla="*/ 30 h 30"/>
              <a:gd name="T4" fmla="*/ 2 w 24"/>
              <a:gd name="T5" fmla="*/ 0 h 30"/>
              <a:gd name="T6" fmla="*/ 2 w 24"/>
              <a:gd name="T7" fmla="*/ 28 h 30"/>
              <a:gd name="T8" fmla="*/ 22 w 24"/>
              <a:gd name="T9" fmla="*/ 24 h 30"/>
              <a:gd name="T10" fmla="*/ 20 w 24"/>
              <a:gd name="T11" fmla="*/ 25 h 30"/>
              <a:gd name="T12" fmla="*/ 19 w 24"/>
              <a:gd name="T13" fmla="*/ 24 h 30"/>
              <a:gd name="T14" fmla="*/ 18 w 24"/>
              <a:gd name="T15" fmla="*/ 25 h 30"/>
              <a:gd name="T16" fmla="*/ 17 w 24"/>
              <a:gd name="T17" fmla="*/ 24 h 30"/>
              <a:gd name="T18" fmla="*/ 9 w 24"/>
              <a:gd name="T19" fmla="*/ 25 h 30"/>
              <a:gd name="T20" fmla="*/ 8 w 24"/>
              <a:gd name="T21" fmla="*/ 24 h 30"/>
              <a:gd name="T22" fmla="*/ 6 w 24"/>
              <a:gd name="T23" fmla="*/ 25 h 30"/>
              <a:gd name="T24" fmla="*/ 5 w 24"/>
              <a:gd name="T25" fmla="*/ 24 h 30"/>
              <a:gd name="T26" fmla="*/ 22 w 24"/>
              <a:gd name="T27" fmla="*/ 16 h 30"/>
              <a:gd name="T28" fmla="*/ 20 w 24"/>
              <a:gd name="T29" fmla="*/ 17 h 30"/>
              <a:gd name="T30" fmla="*/ 19 w 24"/>
              <a:gd name="T31" fmla="*/ 16 h 30"/>
              <a:gd name="T32" fmla="*/ 18 w 24"/>
              <a:gd name="T33" fmla="*/ 17 h 30"/>
              <a:gd name="T34" fmla="*/ 17 w 24"/>
              <a:gd name="T35" fmla="*/ 16 h 30"/>
              <a:gd name="T36" fmla="*/ 15 w 24"/>
              <a:gd name="T37" fmla="*/ 17 h 30"/>
              <a:gd name="T38" fmla="*/ 14 w 24"/>
              <a:gd name="T39" fmla="*/ 16 h 30"/>
              <a:gd name="T40" fmla="*/ 13 w 24"/>
              <a:gd name="T41" fmla="*/ 17 h 30"/>
              <a:gd name="T42" fmla="*/ 12 w 24"/>
              <a:gd name="T43" fmla="*/ 16 h 30"/>
              <a:gd name="T44" fmla="*/ 5 w 24"/>
              <a:gd name="T45" fmla="*/ 22 h 30"/>
              <a:gd name="T46" fmla="*/ 6 w 24"/>
              <a:gd name="T47" fmla="*/ 21 h 30"/>
              <a:gd name="T48" fmla="*/ 8 w 24"/>
              <a:gd name="T49" fmla="*/ 22 h 30"/>
              <a:gd name="T50" fmla="*/ 9 w 24"/>
              <a:gd name="T51" fmla="*/ 21 h 30"/>
              <a:gd name="T52" fmla="*/ 17 w 24"/>
              <a:gd name="T53" fmla="*/ 22 h 30"/>
              <a:gd name="T54" fmla="*/ 18 w 24"/>
              <a:gd name="T55" fmla="*/ 21 h 30"/>
              <a:gd name="T56" fmla="*/ 19 w 24"/>
              <a:gd name="T57" fmla="*/ 22 h 30"/>
              <a:gd name="T58" fmla="*/ 20 w 24"/>
              <a:gd name="T59" fmla="*/ 21 h 30"/>
              <a:gd name="T60" fmla="*/ 22 w 24"/>
              <a:gd name="T61" fmla="*/ 22 h 30"/>
              <a:gd name="T62" fmla="*/ 21 w 24"/>
              <a:gd name="T63" fmla="*/ 8 h 30"/>
              <a:gd name="T64" fmla="*/ 20 w 24"/>
              <a:gd name="T65" fmla="*/ 9 h 30"/>
              <a:gd name="T66" fmla="*/ 19 w 24"/>
              <a:gd name="T67" fmla="*/ 8 h 30"/>
              <a:gd name="T68" fmla="*/ 18 w 24"/>
              <a:gd name="T69" fmla="*/ 9 h 30"/>
              <a:gd name="T70" fmla="*/ 16 w 24"/>
              <a:gd name="T71" fmla="*/ 8 h 30"/>
              <a:gd name="T72" fmla="*/ 15 w 24"/>
              <a:gd name="T73" fmla="*/ 9 h 30"/>
              <a:gd name="T74" fmla="*/ 13 w 24"/>
              <a:gd name="T75" fmla="*/ 8 h 30"/>
              <a:gd name="T76" fmla="*/ 13 w 24"/>
              <a:gd name="T77" fmla="*/ 9 h 30"/>
              <a:gd name="T78" fmla="*/ 2 w 24"/>
              <a:gd name="T79" fmla="*/ 8 h 30"/>
              <a:gd name="T80" fmla="*/ 12 w 24"/>
              <a:gd name="T81" fmla="*/ 14 h 30"/>
              <a:gd name="T82" fmla="*/ 13 w 24"/>
              <a:gd name="T83" fmla="*/ 14 h 30"/>
              <a:gd name="T84" fmla="*/ 14 w 24"/>
              <a:gd name="T85" fmla="*/ 14 h 30"/>
              <a:gd name="T86" fmla="*/ 16 w 24"/>
              <a:gd name="T87" fmla="*/ 14 h 30"/>
              <a:gd name="T88" fmla="*/ 17 w 24"/>
              <a:gd name="T89" fmla="*/ 14 h 30"/>
              <a:gd name="T90" fmla="*/ 19 w 24"/>
              <a:gd name="T91" fmla="*/ 14 h 30"/>
              <a:gd name="T92" fmla="*/ 19 w 24"/>
              <a:gd name="T93" fmla="*/ 14 h 30"/>
              <a:gd name="T94" fmla="*/ 21 w 24"/>
              <a:gd name="T95" fmla="*/ 14 h 30"/>
              <a:gd name="T96" fmla="*/ 22 w 24"/>
              <a:gd name="T97" fmla="*/ 7 h 30"/>
              <a:gd name="T98" fmla="*/ 2 w 24"/>
              <a:gd name="T99" fmla="*/ 2 h 30"/>
              <a:gd name="T100" fmla="*/ 12 w 24"/>
              <a:gd name="T101" fmla="*/ 7 h 30"/>
              <a:gd name="T102" fmla="*/ 13 w 24"/>
              <a:gd name="T103" fmla="*/ 5 h 30"/>
              <a:gd name="T104" fmla="*/ 14 w 24"/>
              <a:gd name="T105" fmla="*/ 7 h 30"/>
              <a:gd name="T106" fmla="*/ 15 w 24"/>
              <a:gd name="T107" fmla="*/ 5 h 30"/>
              <a:gd name="T108" fmla="*/ 17 w 24"/>
              <a:gd name="T109" fmla="*/ 7 h 30"/>
              <a:gd name="T110" fmla="*/ 18 w 24"/>
              <a:gd name="T111" fmla="*/ 5 h 30"/>
              <a:gd name="T112" fmla="*/ 19 w 24"/>
              <a:gd name="T113" fmla="*/ 7 h 30"/>
              <a:gd name="T114" fmla="*/ 20 w 24"/>
              <a:gd name="T115" fmla="*/ 5 h 30"/>
              <a:gd name="T116" fmla="*/ 22 w 24"/>
              <a:gd name="T117" fmla="*/ 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" h="30">
                <a:moveTo>
                  <a:pt x="2" y="0"/>
                </a:move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30"/>
                  <a:pt x="23" y="30"/>
                  <a:pt x="2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0"/>
                  <a:pt x="0" y="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" y="24"/>
                </a:move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19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5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2" y="24"/>
                  <a:pt x="2" y="24"/>
                </a:cubicBezTo>
                <a:close/>
                <a:moveTo>
                  <a:pt x="22" y="22"/>
                </a:move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19" y="17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7"/>
                  <a:pt x="16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4" y="17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7"/>
                  <a:pt x="12" y="17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22"/>
                  <a:pt x="2" y="22"/>
                  <a:pt x="2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0" y="21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7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9" y="21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2"/>
                  <a:pt x="22" y="22"/>
                </a:cubicBezTo>
                <a:close/>
                <a:moveTo>
                  <a:pt x="22" y="14"/>
                </a:moveTo>
                <a:cubicBezTo>
                  <a:pt x="22" y="8"/>
                  <a:pt x="22" y="8"/>
                  <a:pt x="22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4" y="9"/>
                  <a:pt x="14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14"/>
                  <a:pt x="2" y="14"/>
                  <a:pt x="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3"/>
                  <a:pt x="16" y="13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7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9" y="13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7"/>
                </a:move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7"/>
                  <a:pt x="2" y="7"/>
                  <a:pt x="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7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9" y="5"/>
                  <a:pt x="19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1" y="5"/>
                  <a:pt x="21" y="5"/>
                  <a:pt x="21" y="6"/>
                </a:cubicBezTo>
                <a:cubicBezTo>
                  <a:pt x="21" y="7"/>
                  <a:pt x="21" y="7"/>
                  <a:pt x="21" y="7"/>
                </a:cubicBezTo>
                <a:lnTo>
                  <a:pt x="22" y="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2" name="Freeform 238"/>
          <p:cNvSpPr>
            <a:spLocks noEditPoints="1"/>
          </p:cNvSpPr>
          <p:nvPr/>
        </p:nvSpPr>
        <p:spPr bwMode="auto">
          <a:xfrm>
            <a:off x="7427316" y="3724164"/>
            <a:ext cx="394532" cy="325761"/>
          </a:xfrm>
          <a:custGeom>
            <a:avLst/>
            <a:gdLst>
              <a:gd name="T0" fmla="*/ 6 w 41"/>
              <a:gd name="T1" fmla="*/ 13 h 34"/>
              <a:gd name="T2" fmla="*/ 0 w 41"/>
              <a:gd name="T3" fmla="*/ 2 h 34"/>
              <a:gd name="T4" fmla="*/ 16 w 41"/>
              <a:gd name="T5" fmla="*/ 31 h 34"/>
              <a:gd name="T6" fmla="*/ 27 w 41"/>
              <a:gd name="T7" fmla="*/ 32 h 34"/>
              <a:gd name="T8" fmla="*/ 35 w 41"/>
              <a:gd name="T9" fmla="*/ 31 h 34"/>
              <a:gd name="T10" fmla="*/ 36 w 41"/>
              <a:gd name="T11" fmla="*/ 29 h 34"/>
              <a:gd name="T12" fmla="*/ 36 w 41"/>
              <a:gd name="T13" fmla="*/ 12 h 34"/>
              <a:gd name="T14" fmla="*/ 39 w 41"/>
              <a:gd name="T15" fmla="*/ 6 h 34"/>
              <a:gd name="T16" fmla="*/ 27 w 41"/>
              <a:gd name="T17" fmla="*/ 2 h 34"/>
              <a:gd name="T18" fmla="*/ 22 w 41"/>
              <a:gd name="T19" fmla="*/ 29 h 34"/>
              <a:gd name="T20" fmla="*/ 21 w 41"/>
              <a:gd name="T21" fmla="*/ 28 h 34"/>
              <a:gd name="T22" fmla="*/ 22 w 41"/>
              <a:gd name="T23" fmla="*/ 28 h 34"/>
              <a:gd name="T24" fmla="*/ 29 w 41"/>
              <a:gd name="T25" fmla="*/ 23 h 34"/>
              <a:gd name="T26" fmla="*/ 29 w 41"/>
              <a:gd name="T27" fmla="*/ 28 h 34"/>
              <a:gd name="T28" fmla="*/ 34 w 41"/>
              <a:gd name="T29" fmla="*/ 24 h 34"/>
              <a:gd name="T30" fmla="*/ 33 w 41"/>
              <a:gd name="T31" fmla="*/ 27 h 34"/>
              <a:gd name="T32" fmla="*/ 33 w 41"/>
              <a:gd name="T33" fmla="*/ 22 h 34"/>
              <a:gd name="T34" fmla="*/ 34 w 41"/>
              <a:gd name="T35" fmla="*/ 22 h 34"/>
              <a:gd name="T36" fmla="*/ 27 w 41"/>
              <a:gd name="T37" fmla="*/ 27 h 34"/>
              <a:gd name="T38" fmla="*/ 22 w 41"/>
              <a:gd name="T39" fmla="*/ 27 h 34"/>
              <a:gd name="T40" fmla="*/ 24 w 41"/>
              <a:gd name="T41" fmla="*/ 27 h 34"/>
              <a:gd name="T42" fmla="*/ 24 w 41"/>
              <a:gd name="T43" fmla="*/ 22 h 34"/>
              <a:gd name="T44" fmla="*/ 19 w 41"/>
              <a:gd name="T45" fmla="*/ 21 h 34"/>
              <a:gd name="T46" fmla="*/ 7 w 41"/>
              <a:gd name="T47" fmla="*/ 22 h 34"/>
              <a:gd name="T48" fmla="*/ 12 w 41"/>
              <a:gd name="T49" fmla="*/ 22 h 34"/>
              <a:gd name="T50" fmla="*/ 14 w 41"/>
              <a:gd name="T51" fmla="*/ 22 h 34"/>
              <a:gd name="T52" fmla="*/ 19 w 41"/>
              <a:gd name="T53" fmla="*/ 22 h 34"/>
              <a:gd name="T54" fmla="*/ 19 w 41"/>
              <a:gd name="T55" fmla="*/ 24 h 34"/>
              <a:gd name="T56" fmla="*/ 19 w 41"/>
              <a:gd name="T57" fmla="*/ 27 h 34"/>
              <a:gd name="T58" fmla="*/ 19 w 41"/>
              <a:gd name="T59" fmla="*/ 22 h 34"/>
              <a:gd name="T60" fmla="*/ 12 w 41"/>
              <a:gd name="T61" fmla="*/ 23 h 34"/>
              <a:gd name="T62" fmla="*/ 9 w 41"/>
              <a:gd name="T63" fmla="*/ 25 h 34"/>
              <a:gd name="T64" fmla="*/ 9 w 41"/>
              <a:gd name="T65" fmla="*/ 27 h 34"/>
              <a:gd name="T66" fmla="*/ 7 w 41"/>
              <a:gd name="T67" fmla="*/ 22 h 34"/>
              <a:gd name="T68" fmla="*/ 34 w 41"/>
              <a:gd name="T69" fmla="*/ 20 h 34"/>
              <a:gd name="T70" fmla="*/ 22 w 41"/>
              <a:gd name="T71" fmla="*/ 20 h 34"/>
              <a:gd name="T72" fmla="*/ 27 w 41"/>
              <a:gd name="T73" fmla="*/ 19 h 34"/>
              <a:gd name="T74" fmla="*/ 29 w 41"/>
              <a:gd name="T75" fmla="*/ 14 h 34"/>
              <a:gd name="T76" fmla="*/ 34 w 41"/>
              <a:gd name="T77" fmla="*/ 19 h 34"/>
              <a:gd name="T78" fmla="*/ 33 w 41"/>
              <a:gd name="T79" fmla="*/ 16 h 34"/>
              <a:gd name="T80" fmla="*/ 33 w 41"/>
              <a:gd name="T81" fmla="*/ 19 h 34"/>
              <a:gd name="T82" fmla="*/ 33 w 41"/>
              <a:gd name="T83" fmla="*/ 13 h 34"/>
              <a:gd name="T84" fmla="*/ 33 w 41"/>
              <a:gd name="T85" fmla="*/ 13 h 34"/>
              <a:gd name="T86" fmla="*/ 23 w 41"/>
              <a:gd name="T87" fmla="*/ 15 h 34"/>
              <a:gd name="T88" fmla="*/ 22 w 41"/>
              <a:gd name="T89" fmla="*/ 18 h 34"/>
              <a:gd name="T90" fmla="*/ 24 w 41"/>
              <a:gd name="T91" fmla="*/ 13 h 34"/>
              <a:gd name="T92" fmla="*/ 24 w 41"/>
              <a:gd name="T93" fmla="*/ 13 h 34"/>
              <a:gd name="T94" fmla="*/ 7 w 41"/>
              <a:gd name="T95" fmla="*/ 18 h 34"/>
              <a:gd name="T96" fmla="*/ 14 w 41"/>
              <a:gd name="T97" fmla="*/ 14 h 34"/>
              <a:gd name="T98" fmla="*/ 20 w 41"/>
              <a:gd name="T99" fmla="*/ 13 h 34"/>
              <a:gd name="T100" fmla="*/ 19 w 41"/>
              <a:gd name="T101" fmla="*/ 15 h 34"/>
              <a:gd name="T102" fmla="*/ 19 w 41"/>
              <a:gd name="T103" fmla="*/ 18 h 34"/>
              <a:gd name="T104" fmla="*/ 18 w 41"/>
              <a:gd name="T105" fmla="*/ 13 h 34"/>
              <a:gd name="T106" fmla="*/ 18 w 41"/>
              <a:gd name="T107" fmla="*/ 13 h 34"/>
              <a:gd name="T108" fmla="*/ 12 w 41"/>
              <a:gd name="T109" fmla="*/ 18 h 34"/>
              <a:gd name="T110" fmla="*/ 9 w 41"/>
              <a:gd name="T111" fmla="*/ 18 h 34"/>
              <a:gd name="T112" fmla="*/ 9 w 41"/>
              <a:gd name="T113" fmla="*/ 18 h 34"/>
              <a:gd name="T114" fmla="*/ 7 w 41"/>
              <a:gd name="T115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" h="34">
                <a:moveTo>
                  <a:pt x="7" y="20"/>
                </a:move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2"/>
                  <a:pt x="20" y="12"/>
                  <a:pt x="1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6" y="12"/>
                  <a:pt x="6" y="13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7" y="20"/>
                </a:cubicBezTo>
                <a:close/>
                <a:moveTo>
                  <a:pt x="41" y="3"/>
                </a:moveTo>
                <a:cubicBezTo>
                  <a:pt x="41" y="3"/>
                  <a:pt x="41" y="2"/>
                  <a:pt x="41" y="2"/>
                </a:cubicBezTo>
                <a:cubicBezTo>
                  <a:pt x="41" y="1"/>
                  <a:pt x="40" y="0"/>
                  <a:pt x="39" y="0"/>
                </a:cubicBezTo>
                <a:cubicBezTo>
                  <a:pt x="26" y="0"/>
                  <a:pt x="15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5" y="5"/>
                  <a:pt x="26" y="5"/>
                  <a:pt x="39" y="5"/>
                </a:cubicBezTo>
                <a:cubicBezTo>
                  <a:pt x="40" y="5"/>
                  <a:pt x="41" y="4"/>
                  <a:pt x="41" y="3"/>
                </a:cubicBezTo>
                <a:close/>
                <a:moveTo>
                  <a:pt x="14" y="32"/>
                </a:moveTo>
                <a:cubicBezTo>
                  <a:pt x="14" y="32"/>
                  <a:pt x="14" y="31"/>
                  <a:pt x="1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9" y="33"/>
                  <a:pt x="22" y="33"/>
                  <a:pt x="25" y="33"/>
                </a:cubicBezTo>
                <a:cubicBezTo>
                  <a:pt x="25" y="33"/>
                  <a:pt x="26" y="33"/>
                  <a:pt x="26" y="32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3"/>
                  <a:pt x="26" y="34"/>
                  <a:pt x="25" y="34"/>
                </a:cubicBezTo>
                <a:cubicBezTo>
                  <a:pt x="22" y="34"/>
                  <a:pt x="19" y="34"/>
                  <a:pt x="16" y="34"/>
                </a:cubicBezTo>
                <a:cubicBezTo>
                  <a:pt x="15" y="34"/>
                  <a:pt x="14" y="33"/>
                  <a:pt x="14" y="32"/>
                </a:cubicBezTo>
                <a:close/>
                <a:moveTo>
                  <a:pt x="35" y="10"/>
                </a:moveTo>
                <a:cubicBezTo>
                  <a:pt x="36" y="10"/>
                  <a:pt x="37" y="11"/>
                  <a:pt x="37" y="1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30"/>
                  <a:pt x="36" y="31"/>
                  <a:pt x="35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1"/>
                  <a:pt x="4" y="30"/>
                  <a:pt x="4" y="28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5" y="10"/>
                  <a:pt x="6" y="10"/>
                </a:cubicBezTo>
                <a:cubicBezTo>
                  <a:pt x="35" y="10"/>
                  <a:pt x="35" y="10"/>
                  <a:pt x="35" y="10"/>
                </a:cubicBezTo>
                <a:close/>
                <a:moveTo>
                  <a:pt x="36" y="12"/>
                </a:moveTo>
                <a:cubicBezTo>
                  <a:pt x="36" y="29"/>
                  <a:pt x="36" y="29"/>
                  <a:pt x="36" y="29"/>
                </a:cubicBezTo>
                <a:cubicBezTo>
                  <a:pt x="36" y="29"/>
                  <a:pt x="36" y="30"/>
                  <a:pt x="35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5" y="29"/>
                  <a:pt x="5" y="29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6" y="11"/>
                  <a:pt x="6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2"/>
                </a:cubicBezTo>
                <a:close/>
                <a:moveTo>
                  <a:pt x="6" y="9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6" y="9"/>
                  <a:pt x="6" y="9"/>
                </a:cubicBezTo>
                <a:close/>
                <a:moveTo>
                  <a:pt x="15" y="2"/>
                </a:move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lose/>
                <a:moveTo>
                  <a:pt x="22" y="29"/>
                </a:moveTo>
                <a:cubicBezTo>
                  <a:pt x="34" y="29"/>
                  <a:pt x="34" y="29"/>
                  <a:pt x="34" y="29"/>
                </a:cubicBezTo>
                <a:cubicBezTo>
                  <a:pt x="35" y="29"/>
                  <a:pt x="36" y="28"/>
                  <a:pt x="36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1"/>
                  <a:pt x="35" y="21"/>
                  <a:pt x="3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1" y="21"/>
                  <a:pt x="21" y="22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2" y="29"/>
                  <a:pt x="22" y="29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5" y="22"/>
                  <a:pt x="24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4"/>
                  <a:pt x="22" y="26"/>
                  <a:pt x="22" y="27"/>
                </a:cubicBezTo>
                <a:cubicBezTo>
                  <a:pt x="22" y="27"/>
                  <a:pt x="22" y="28"/>
                  <a:pt x="22" y="28"/>
                </a:cubicBezTo>
                <a:cubicBezTo>
                  <a:pt x="24" y="28"/>
                  <a:pt x="25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6" y="27"/>
                  <a:pt x="26" y="26"/>
                  <a:pt x="26" y="25"/>
                </a:cubicBezTo>
                <a:cubicBezTo>
                  <a:pt x="26" y="23"/>
                  <a:pt x="26" y="22"/>
                  <a:pt x="27" y="22"/>
                </a:cubicBezTo>
                <a:close/>
                <a:moveTo>
                  <a:pt x="29" y="27"/>
                </a:moveTo>
                <a:cubicBezTo>
                  <a:pt x="30" y="26"/>
                  <a:pt x="30" y="25"/>
                  <a:pt x="30" y="25"/>
                </a:cubicBezTo>
                <a:cubicBezTo>
                  <a:pt x="30" y="24"/>
                  <a:pt x="30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29" y="22"/>
                </a:moveTo>
                <a:cubicBezTo>
                  <a:pt x="30" y="22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3" y="28"/>
                  <a:pt x="34" y="28"/>
                </a:cubicBezTo>
                <a:cubicBezTo>
                  <a:pt x="35" y="28"/>
                  <a:pt x="35" y="27"/>
                  <a:pt x="35" y="27"/>
                </a:cubicBezTo>
                <a:cubicBezTo>
                  <a:pt x="35" y="26"/>
                  <a:pt x="35" y="24"/>
                  <a:pt x="35" y="22"/>
                </a:cubicBezTo>
                <a:cubicBezTo>
                  <a:pt x="35" y="22"/>
                  <a:pt x="35" y="22"/>
                  <a:pt x="34" y="22"/>
                </a:cubicBezTo>
                <a:cubicBezTo>
                  <a:pt x="33" y="22"/>
                  <a:pt x="31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lose/>
                <a:moveTo>
                  <a:pt x="34" y="24"/>
                </a:moveTo>
                <a:cubicBezTo>
                  <a:pt x="33" y="24"/>
                  <a:pt x="33" y="24"/>
                  <a:pt x="33" y="25"/>
                </a:cubicBezTo>
                <a:cubicBezTo>
                  <a:pt x="33" y="25"/>
                  <a:pt x="33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"/>
                  <a:pt x="34" y="24"/>
                  <a:pt x="34" y="24"/>
                </a:cubicBezTo>
                <a:close/>
                <a:moveTo>
                  <a:pt x="33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7"/>
                  <a:pt x="33" y="27"/>
                  <a:pt x="33" y="27"/>
                </a:cubicBezTo>
                <a:close/>
                <a:moveTo>
                  <a:pt x="33" y="22"/>
                </a:move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2"/>
                  <a:pt x="33" y="22"/>
                  <a:pt x="33" y="22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4"/>
                  <a:pt x="26" y="25"/>
                </a:cubicBezTo>
                <a:cubicBezTo>
                  <a:pt x="26" y="25"/>
                  <a:pt x="27" y="26"/>
                  <a:pt x="27" y="27"/>
                </a:cubicBezTo>
                <a:close/>
                <a:moveTo>
                  <a:pt x="23" y="24"/>
                </a:moveTo>
                <a:cubicBezTo>
                  <a:pt x="23" y="24"/>
                  <a:pt x="22" y="24"/>
                  <a:pt x="22" y="25"/>
                </a:cubicBezTo>
                <a:cubicBezTo>
                  <a:pt x="22" y="25"/>
                  <a:pt x="23" y="25"/>
                  <a:pt x="23" y="25"/>
                </a:cubicBezTo>
                <a:cubicBezTo>
                  <a:pt x="23" y="25"/>
                  <a:pt x="24" y="25"/>
                  <a:pt x="24" y="25"/>
                </a:cubicBezTo>
                <a:cubicBezTo>
                  <a:pt x="24" y="24"/>
                  <a:pt x="23" y="24"/>
                  <a:pt x="23" y="24"/>
                </a:cubicBezTo>
                <a:close/>
                <a:moveTo>
                  <a:pt x="24" y="27"/>
                </a:move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24" y="22"/>
                </a:move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7" y="29"/>
                </a:move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8"/>
                  <a:pt x="20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19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2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9"/>
                  <a:pt x="7" y="29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0" y="22"/>
                  <a:pt x="9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4"/>
                  <a:pt x="7" y="26"/>
                  <a:pt x="7" y="27"/>
                </a:cubicBezTo>
                <a:cubicBezTo>
                  <a:pt x="7" y="27"/>
                  <a:pt x="7" y="28"/>
                  <a:pt x="7" y="28"/>
                </a:cubicBezTo>
                <a:cubicBezTo>
                  <a:pt x="9" y="28"/>
                  <a:pt x="10" y="28"/>
                  <a:pt x="12" y="28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6"/>
                  <a:pt x="11" y="25"/>
                </a:cubicBezTo>
                <a:cubicBezTo>
                  <a:pt x="11" y="23"/>
                  <a:pt x="11" y="22"/>
                  <a:pt x="12" y="22"/>
                </a:cubicBezTo>
                <a:close/>
                <a:moveTo>
                  <a:pt x="14" y="27"/>
                </a:moveTo>
                <a:cubicBezTo>
                  <a:pt x="15" y="26"/>
                  <a:pt x="15" y="25"/>
                  <a:pt x="15" y="25"/>
                </a:cubicBezTo>
                <a:cubicBezTo>
                  <a:pt x="15" y="24"/>
                  <a:pt x="15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lose/>
                <a:moveTo>
                  <a:pt x="14" y="22"/>
                </a:move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6" y="28"/>
                  <a:pt x="18" y="28"/>
                  <a:pt x="19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6"/>
                  <a:pt x="20" y="24"/>
                  <a:pt x="20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2"/>
                  <a:pt x="16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19" y="24"/>
                </a:move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lose/>
                <a:moveTo>
                  <a:pt x="18" y="27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lose/>
                <a:moveTo>
                  <a:pt x="18" y="22"/>
                </a:move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2"/>
                  <a:pt x="18" y="22"/>
                  <a:pt x="18" y="22"/>
                </a:cubicBezTo>
                <a:close/>
                <a:moveTo>
                  <a:pt x="12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1" y="24"/>
                  <a:pt x="11" y="25"/>
                </a:cubicBezTo>
                <a:cubicBezTo>
                  <a:pt x="11" y="25"/>
                  <a:pt x="12" y="26"/>
                  <a:pt x="12" y="27"/>
                </a:cubicBezTo>
                <a:close/>
                <a:moveTo>
                  <a:pt x="8" y="24"/>
                </a:moveTo>
                <a:cubicBezTo>
                  <a:pt x="8" y="24"/>
                  <a:pt x="7" y="24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5"/>
                  <a:pt x="9" y="25"/>
                  <a:pt x="9" y="25"/>
                </a:cubicBezTo>
                <a:cubicBezTo>
                  <a:pt x="9" y="24"/>
                  <a:pt x="8" y="24"/>
                  <a:pt x="8" y="24"/>
                </a:cubicBezTo>
                <a:close/>
                <a:moveTo>
                  <a:pt x="9" y="27"/>
                </a:move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9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lose/>
                <a:moveTo>
                  <a:pt x="22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2"/>
                  <a:pt x="34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1" y="12"/>
                  <a:pt x="21" y="13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2" y="20"/>
                  <a:pt x="22" y="20"/>
                </a:cubicBezTo>
                <a:close/>
                <a:moveTo>
                  <a:pt x="27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4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5"/>
                  <a:pt x="22" y="17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5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6" y="18"/>
                  <a:pt x="26" y="17"/>
                  <a:pt x="26" y="16"/>
                </a:cubicBezTo>
                <a:cubicBezTo>
                  <a:pt x="26" y="15"/>
                  <a:pt x="26" y="14"/>
                  <a:pt x="27" y="13"/>
                </a:cubicBezTo>
                <a:close/>
                <a:moveTo>
                  <a:pt x="29" y="18"/>
                </a:moveTo>
                <a:cubicBezTo>
                  <a:pt x="30" y="17"/>
                  <a:pt x="30" y="17"/>
                  <a:pt x="30" y="16"/>
                </a:cubicBezTo>
                <a:cubicBezTo>
                  <a:pt x="30" y="15"/>
                  <a:pt x="30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13"/>
                </a:moveTo>
                <a:cubicBezTo>
                  <a:pt x="30" y="14"/>
                  <a:pt x="31" y="15"/>
                  <a:pt x="31" y="16"/>
                </a:cubicBezTo>
                <a:cubicBezTo>
                  <a:pt x="31" y="17"/>
                  <a:pt x="30" y="18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1" y="19"/>
                  <a:pt x="33" y="19"/>
                  <a:pt x="34" y="19"/>
                </a:cubicBezTo>
                <a:cubicBezTo>
                  <a:pt x="35" y="19"/>
                  <a:pt x="35" y="19"/>
                  <a:pt x="35" y="18"/>
                </a:cubicBezTo>
                <a:cubicBezTo>
                  <a:pt x="35" y="17"/>
                  <a:pt x="35" y="15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3" y="13"/>
                  <a:pt x="31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4" y="15"/>
                </a:moveTo>
                <a:cubicBezTo>
                  <a:pt x="33" y="15"/>
                  <a:pt x="33" y="16"/>
                  <a:pt x="33" y="16"/>
                </a:cubicBezTo>
                <a:cubicBezTo>
                  <a:pt x="33" y="16"/>
                  <a:pt x="33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8"/>
                  <a:pt x="33" y="18"/>
                  <a:pt x="33" y="18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2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6" y="15"/>
                  <a:pt x="26" y="16"/>
                </a:cubicBezTo>
                <a:cubicBezTo>
                  <a:pt x="26" y="17"/>
                  <a:pt x="27" y="17"/>
                  <a:pt x="27" y="18"/>
                </a:cubicBezTo>
                <a:close/>
                <a:moveTo>
                  <a:pt x="23" y="15"/>
                </a:moveTo>
                <a:cubicBezTo>
                  <a:pt x="23" y="15"/>
                  <a:pt x="22" y="16"/>
                  <a:pt x="22" y="16"/>
                </a:cubicBezTo>
                <a:cubicBezTo>
                  <a:pt x="22" y="16"/>
                  <a:pt x="23" y="16"/>
                  <a:pt x="23" y="16"/>
                </a:cubicBezTo>
                <a:cubicBezTo>
                  <a:pt x="23" y="16"/>
                  <a:pt x="24" y="16"/>
                  <a:pt x="24" y="16"/>
                </a:cubicBezTo>
                <a:cubicBezTo>
                  <a:pt x="24" y="16"/>
                  <a:pt x="23" y="15"/>
                  <a:pt x="23" y="15"/>
                </a:cubicBezTo>
                <a:close/>
                <a:moveTo>
                  <a:pt x="24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4" y="13"/>
                </a:move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12" y="13"/>
                </a:moveTo>
                <a:cubicBezTo>
                  <a:pt x="11" y="14"/>
                  <a:pt x="11" y="15"/>
                  <a:pt x="11" y="16"/>
                </a:cubicBezTo>
                <a:cubicBezTo>
                  <a:pt x="11" y="17"/>
                  <a:pt x="11" y="18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19"/>
                  <a:pt x="9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7"/>
                  <a:pt x="7" y="15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9" y="13"/>
                  <a:pt x="10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lose/>
                <a:moveTo>
                  <a:pt x="14" y="18"/>
                </a:moveTo>
                <a:cubicBezTo>
                  <a:pt x="14" y="18"/>
                  <a:pt x="14" y="18"/>
                  <a:pt x="14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4"/>
                  <a:pt x="15" y="15"/>
                  <a:pt x="15" y="16"/>
                </a:cubicBezTo>
                <a:cubicBezTo>
                  <a:pt x="15" y="17"/>
                  <a:pt x="15" y="17"/>
                  <a:pt x="14" y="18"/>
                </a:cubicBezTo>
                <a:close/>
                <a:moveTo>
                  <a:pt x="14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6" y="13"/>
                  <a:pt x="18" y="13"/>
                  <a:pt x="19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5"/>
                  <a:pt x="20" y="17"/>
                  <a:pt x="20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6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6" y="17"/>
                  <a:pt x="16" y="16"/>
                </a:cubicBezTo>
                <a:cubicBezTo>
                  <a:pt x="16" y="15"/>
                  <a:pt x="15" y="14"/>
                  <a:pt x="14" y="13"/>
                </a:cubicBezTo>
                <a:close/>
                <a:moveTo>
                  <a:pt x="19" y="15"/>
                </a:moveTo>
                <a:cubicBezTo>
                  <a:pt x="19" y="15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5"/>
                  <a:pt x="19" y="15"/>
                </a:cubicBezTo>
                <a:close/>
                <a:moveTo>
                  <a:pt x="18" y="18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lose/>
                <a:moveTo>
                  <a:pt x="18" y="13"/>
                </a:move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2" y="18"/>
                </a:moveTo>
                <a:cubicBezTo>
                  <a:pt x="12" y="17"/>
                  <a:pt x="11" y="17"/>
                  <a:pt x="11" y="16"/>
                </a:cubicBezTo>
                <a:cubicBezTo>
                  <a:pt x="11" y="15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lose/>
                <a:moveTo>
                  <a:pt x="8" y="15"/>
                </a:moveTo>
                <a:cubicBezTo>
                  <a:pt x="8" y="15"/>
                  <a:pt x="9" y="16"/>
                  <a:pt x="9" y="16"/>
                </a:cubicBezTo>
                <a:cubicBezTo>
                  <a:pt x="9" y="16"/>
                  <a:pt x="8" y="16"/>
                  <a:pt x="8" y="16"/>
                </a:cubicBezTo>
                <a:cubicBezTo>
                  <a:pt x="8" y="16"/>
                  <a:pt x="7" y="16"/>
                  <a:pt x="7" y="16"/>
                </a:cubicBezTo>
                <a:cubicBezTo>
                  <a:pt x="7" y="16"/>
                  <a:pt x="8" y="15"/>
                  <a:pt x="8" y="15"/>
                </a:cubicBezTo>
                <a:close/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lnTo>
                  <a:pt x="9" y="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3" name="Freeform 239"/>
          <p:cNvSpPr>
            <a:spLocks noEditPoints="1"/>
          </p:cNvSpPr>
          <p:nvPr/>
        </p:nvSpPr>
        <p:spPr bwMode="auto">
          <a:xfrm>
            <a:off x="4366979" y="3782077"/>
            <a:ext cx="316712" cy="258799"/>
          </a:xfrm>
          <a:custGeom>
            <a:avLst/>
            <a:gdLst>
              <a:gd name="T0" fmla="*/ 2 w 33"/>
              <a:gd name="T1" fmla="*/ 22 h 27"/>
              <a:gd name="T2" fmla="*/ 0 w 33"/>
              <a:gd name="T3" fmla="*/ 19 h 27"/>
              <a:gd name="T4" fmla="*/ 10 w 33"/>
              <a:gd name="T5" fmla="*/ 18 h 27"/>
              <a:gd name="T6" fmla="*/ 23 w 33"/>
              <a:gd name="T7" fmla="*/ 10 h 27"/>
              <a:gd name="T8" fmla="*/ 26 w 33"/>
              <a:gd name="T9" fmla="*/ 14 h 27"/>
              <a:gd name="T10" fmla="*/ 28 w 33"/>
              <a:gd name="T11" fmla="*/ 18 h 27"/>
              <a:gd name="T12" fmla="*/ 26 w 33"/>
              <a:gd name="T13" fmla="*/ 21 h 27"/>
              <a:gd name="T14" fmla="*/ 23 w 33"/>
              <a:gd name="T15" fmla="*/ 22 h 27"/>
              <a:gd name="T16" fmla="*/ 21 w 33"/>
              <a:gd name="T17" fmla="*/ 23 h 27"/>
              <a:gd name="T18" fmla="*/ 19 w 33"/>
              <a:gd name="T19" fmla="*/ 22 h 27"/>
              <a:gd name="T20" fmla="*/ 17 w 33"/>
              <a:gd name="T21" fmla="*/ 20 h 27"/>
              <a:gd name="T22" fmla="*/ 16 w 33"/>
              <a:gd name="T23" fmla="*/ 17 h 27"/>
              <a:gd name="T24" fmla="*/ 19 w 33"/>
              <a:gd name="T25" fmla="*/ 19 h 27"/>
              <a:gd name="T26" fmla="*/ 20 w 33"/>
              <a:gd name="T27" fmla="*/ 20 h 27"/>
              <a:gd name="T28" fmla="*/ 21 w 33"/>
              <a:gd name="T29" fmla="*/ 16 h 27"/>
              <a:gd name="T30" fmla="*/ 18 w 33"/>
              <a:gd name="T31" fmla="*/ 15 h 27"/>
              <a:gd name="T32" fmla="*/ 17 w 33"/>
              <a:gd name="T33" fmla="*/ 12 h 27"/>
              <a:gd name="T34" fmla="*/ 19 w 33"/>
              <a:gd name="T35" fmla="*/ 9 h 27"/>
              <a:gd name="T36" fmla="*/ 21 w 33"/>
              <a:gd name="T37" fmla="*/ 7 h 27"/>
              <a:gd name="T38" fmla="*/ 23 w 33"/>
              <a:gd name="T39" fmla="*/ 8 h 27"/>
              <a:gd name="T40" fmla="*/ 27 w 33"/>
              <a:gd name="T41" fmla="*/ 10 h 27"/>
              <a:gd name="T42" fmla="*/ 25 w 33"/>
              <a:gd name="T43" fmla="*/ 12 h 27"/>
              <a:gd name="T44" fmla="*/ 25 w 33"/>
              <a:gd name="T45" fmla="*/ 11 h 27"/>
              <a:gd name="T46" fmla="*/ 23 w 33"/>
              <a:gd name="T47" fmla="*/ 10 h 27"/>
              <a:gd name="T48" fmla="*/ 21 w 33"/>
              <a:gd name="T49" fmla="*/ 10 h 27"/>
              <a:gd name="T50" fmla="*/ 19 w 33"/>
              <a:gd name="T51" fmla="*/ 11 h 27"/>
              <a:gd name="T52" fmla="*/ 19 w 33"/>
              <a:gd name="T53" fmla="*/ 14 h 27"/>
              <a:gd name="T54" fmla="*/ 21 w 33"/>
              <a:gd name="T55" fmla="*/ 10 h 27"/>
              <a:gd name="T56" fmla="*/ 23 w 33"/>
              <a:gd name="T57" fmla="*/ 20 h 27"/>
              <a:gd name="T58" fmla="*/ 25 w 33"/>
              <a:gd name="T59" fmla="*/ 19 h 27"/>
              <a:gd name="T60" fmla="*/ 25 w 33"/>
              <a:gd name="T61" fmla="*/ 17 h 27"/>
              <a:gd name="T62" fmla="*/ 23 w 33"/>
              <a:gd name="T63" fmla="*/ 16 h 27"/>
              <a:gd name="T64" fmla="*/ 29 w 33"/>
              <a:gd name="T65" fmla="*/ 22 h 27"/>
              <a:gd name="T66" fmla="*/ 29 w 33"/>
              <a:gd name="T67" fmla="*/ 9 h 27"/>
              <a:gd name="T68" fmla="*/ 15 w 33"/>
              <a:gd name="T69" fmla="*/ 9 h 27"/>
              <a:gd name="T70" fmla="*/ 15 w 33"/>
              <a:gd name="T71" fmla="*/ 22 h 27"/>
              <a:gd name="T72" fmla="*/ 30 w 33"/>
              <a:gd name="T73" fmla="*/ 23 h 27"/>
              <a:gd name="T74" fmla="*/ 30 w 33"/>
              <a:gd name="T75" fmla="*/ 7 h 27"/>
              <a:gd name="T76" fmla="*/ 14 w 33"/>
              <a:gd name="T77" fmla="*/ 7 h 27"/>
              <a:gd name="T78" fmla="*/ 14 w 33"/>
              <a:gd name="T79" fmla="*/ 23 h 27"/>
              <a:gd name="T80" fmla="*/ 30 w 33"/>
              <a:gd name="T81" fmla="*/ 23 h 27"/>
              <a:gd name="T82" fmla="*/ 2 w 33"/>
              <a:gd name="T83" fmla="*/ 5 h 27"/>
              <a:gd name="T84" fmla="*/ 0 w 33"/>
              <a:gd name="T85" fmla="*/ 1 h 27"/>
              <a:gd name="T86" fmla="*/ 21 w 33"/>
              <a:gd name="T87" fmla="*/ 0 h 27"/>
              <a:gd name="T88" fmla="*/ 22 w 33"/>
              <a:gd name="T89" fmla="*/ 2 h 27"/>
              <a:gd name="T90" fmla="*/ 14 w 33"/>
              <a:gd name="T91" fmla="*/ 5 h 27"/>
              <a:gd name="T92" fmla="*/ 2 w 33"/>
              <a:gd name="T93" fmla="*/ 11 h 27"/>
              <a:gd name="T94" fmla="*/ 0 w 33"/>
              <a:gd name="T95" fmla="*/ 7 h 27"/>
              <a:gd name="T96" fmla="*/ 13 w 33"/>
              <a:gd name="T97" fmla="*/ 6 h 27"/>
              <a:gd name="T98" fmla="*/ 9 w 33"/>
              <a:gd name="T99" fmla="*/ 17 h 27"/>
              <a:gd name="T100" fmla="*/ 0 w 33"/>
              <a:gd name="T101" fmla="*/ 15 h 27"/>
              <a:gd name="T102" fmla="*/ 2 w 33"/>
              <a:gd name="T103" fmla="*/ 12 h 27"/>
              <a:gd name="T104" fmla="*/ 9 w 33"/>
              <a:gd name="T105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" h="27">
                <a:moveTo>
                  <a:pt x="11" y="22"/>
                </a:move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2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1"/>
                  <a:pt x="11" y="22"/>
                </a:cubicBezTo>
                <a:close/>
                <a:moveTo>
                  <a:pt x="23" y="10"/>
                </a:move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5" y="14"/>
                  <a:pt x="26" y="14"/>
                </a:cubicBezTo>
                <a:cubicBezTo>
                  <a:pt x="26" y="14"/>
                  <a:pt x="27" y="15"/>
                  <a:pt x="27" y="15"/>
                </a:cubicBezTo>
                <a:cubicBezTo>
                  <a:pt x="28" y="16"/>
                  <a:pt x="28" y="17"/>
                  <a:pt x="28" y="18"/>
                </a:cubicBezTo>
                <a:cubicBezTo>
                  <a:pt x="28" y="19"/>
                  <a:pt x="28" y="19"/>
                  <a:pt x="27" y="20"/>
                </a:cubicBezTo>
                <a:cubicBezTo>
                  <a:pt x="27" y="21"/>
                  <a:pt x="27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8" y="21"/>
                  <a:pt x="18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19"/>
                  <a:pt x="16" y="19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0" y="16"/>
                  <a:pt x="19" y="16"/>
                </a:cubicBezTo>
                <a:cubicBezTo>
                  <a:pt x="19" y="16"/>
                  <a:pt x="18" y="15"/>
                  <a:pt x="18" y="15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11"/>
                  <a:pt x="17" y="10"/>
                  <a:pt x="17" y="10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9"/>
                  <a:pt x="26" y="9"/>
                </a:cubicBezTo>
                <a:cubicBezTo>
                  <a:pt x="26" y="9"/>
                  <a:pt x="27" y="9"/>
                  <a:pt x="27" y="10"/>
                </a:cubicBezTo>
                <a:cubicBezTo>
                  <a:pt x="27" y="10"/>
                  <a:pt x="28" y="11"/>
                  <a:pt x="28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20" y="14"/>
                  <a:pt x="21" y="14"/>
                  <a:pt x="21" y="14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23" y="16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6" y="19"/>
                  <a:pt x="26" y="18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3" y="16"/>
                </a:cubicBezTo>
                <a:close/>
                <a:moveTo>
                  <a:pt x="22" y="25"/>
                </a:moveTo>
                <a:cubicBezTo>
                  <a:pt x="25" y="25"/>
                  <a:pt x="27" y="24"/>
                  <a:pt x="29" y="22"/>
                </a:cubicBezTo>
                <a:cubicBezTo>
                  <a:pt x="30" y="20"/>
                  <a:pt x="32" y="18"/>
                  <a:pt x="32" y="15"/>
                </a:cubicBezTo>
                <a:cubicBezTo>
                  <a:pt x="32" y="13"/>
                  <a:pt x="30" y="10"/>
                  <a:pt x="29" y="9"/>
                </a:cubicBezTo>
                <a:cubicBezTo>
                  <a:pt x="27" y="7"/>
                  <a:pt x="25" y="6"/>
                  <a:pt x="22" y="6"/>
                </a:cubicBezTo>
                <a:cubicBezTo>
                  <a:pt x="20" y="6"/>
                  <a:pt x="17" y="7"/>
                  <a:pt x="15" y="9"/>
                </a:cubicBezTo>
                <a:cubicBezTo>
                  <a:pt x="14" y="10"/>
                  <a:pt x="13" y="13"/>
                  <a:pt x="13" y="15"/>
                </a:cubicBezTo>
                <a:cubicBezTo>
                  <a:pt x="13" y="18"/>
                  <a:pt x="14" y="20"/>
                  <a:pt x="15" y="22"/>
                </a:cubicBezTo>
                <a:cubicBezTo>
                  <a:pt x="17" y="24"/>
                  <a:pt x="20" y="25"/>
                  <a:pt x="22" y="25"/>
                </a:cubicBezTo>
                <a:close/>
                <a:moveTo>
                  <a:pt x="30" y="23"/>
                </a:moveTo>
                <a:cubicBezTo>
                  <a:pt x="32" y="21"/>
                  <a:pt x="33" y="18"/>
                  <a:pt x="33" y="15"/>
                </a:cubicBezTo>
                <a:cubicBezTo>
                  <a:pt x="33" y="12"/>
                  <a:pt x="32" y="9"/>
                  <a:pt x="30" y="7"/>
                </a:cubicBezTo>
                <a:cubicBezTo>
                  <a:pt x="28" y="5"/>
                  <a:pt x="25" y="4"/>
                  <a:pt x="22" y="4"/>
                </a:cubicBezTo>
                <a:cubicBezTo>
                  <a:pt x="19" y="4"/>
                  <a:pt x="16" y="5"/>
                  <a:pt x="14" y="7"/>
                </a:cubicBezTo>
                <a:cubicBezTo>
                  <a:pt x="12" y="9"/>
                  <a:pt x="11" y="12"/>
                  <a:pt x="11" y="15"/>
                </a:cubicBezTo>
                <a:cubicBezTo>
                  <a:pt x="11" y="18"/>
                  <a:pt x="12" y="21"/>
                  <a:pt x="14" y="23"/>
                </a:cubicBezTo>
                <a:cubicBezTo>
                  <a:pt x="16" y="25"/>
                  <a:pt x="19" y="27"/>
                  <a:pt x="22" y="27"/>
                </a:cubicBezTo>
                <a:cubicBezTo>
                  <a:pt x="25" y="27"/>
                  <a:pt x="28" y="25"/>
                  <a:pt x="30" y="23"/>
                </a:cubicBezTo>
                <a:close/>
                <a:moveTo>
                  <a:pt x="14" y="5"/>
                </a:move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2"/>
                  <a:pt x="17" y="3"/>
                  <a:pt x="14" y="5"/>
                </a:cubicBezTo>
                <a:close/>
                <a:moveTo>
                  <a:pt x="10" y="11"/>
                </a:move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7"/>
                  <a:pt x="11" y="9"/>
                  <a:pt x="10" y="11"/>
                </a:cubicBezTo>
                <a:close/>
                <a:moveTo>
                  <a:pt x="9" y="17"/>
                </a:move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2"/>
                  <a:pt x="2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3"/>
                  <a:pt x="9" y="14"/>
                  <a:pt x="9" y="15"/>
                </a:cubicBezTo>
                <a:cubicBezTo>
                  <a:pt x="9" y="16"/>
                  <a:pt x="9" y="16"/>
                  <a:pt x="9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4" name="Freeform 240"/>
          <p:cNvSpPr>
            <a:spLocks noEditPoints="1"/>
          </p:cNvSpPr>
          <p:nvPr/>
        </p:nvSpPr>
        <p:spPr bwMode="auto">
          <a:xfrm>
            <a:off x="8109603" y="3744072"/>
            <a:ext cx="278706" cy="305853"/>
          </a:xfrm>
          <a:custGeom>
            <a:avLst/>
            <a:gdLst>
              <a:gd name="T0" fmla="*/ 3 w 29"/>
              <a:gd name="T1" fmla="*/ 32 h 32"/>
              <a:gd name="T2" fmla="*/ 17 w 29"/>
              <a:gd name="T3" fmla="*/ 7 h 32"/>
              <a:gd name="T4" fmla="*/ 13 w 29"/>
              <a:gd name="T5" fmla="*/ 0 h 32"/>
              <a:gd name="T6" fmla="*/ 11 w 29"/>
              <a:gd name="T7" fmla="*/ 0 h 32"/>
              <a:gd name="T8" fmla="*/ 9 w 29"/>
              <a:gd name="T9" fmla="*/ 0 h 32"/>
              <a:gd name="T10" fmla="*/ 7 w 29"/>
              <a:gd name="T11" fmla="*/ 0 h 32"/>
              <a:gd name="T12" fmla="*/ 5 w 29"/>
              <a:gd name="T13" fmla="*/ 0 h 32"/>
              <a:gd name="T14" fmla="*/ 3 w 29"/>
              <a:gd name="T15" fmla="*/ 4 h 32"/>
              <a:gd name="T16" fmla="*/ 20 w 29"/>
              <a:gd name="T17" fmla="*/ 28 h 32"/>
              <a:gd name="T18" fmla="*/ 28 w 29"/>
              <a:gd name="T19" fmla="*/ 11 h 32"/>
              <a:gd name="T20" fmla="*/ 20 w 29"/>
              <a:gd name="T21" fmla="*/ 16 h 32"/>
              <a:gd name="T22" fmla="*/ 21 w 29"/>
              <a:gd name="T23" fmla="*/ 13 h 32"/>
              <a:gd name="T24" fmla="*/ 27 w 29"/>
              <a:gd name="T25" fmla="*/ 26 h 32"/>
              <a:gd name="T26" fmla="*/ 25 w 29"/>
              <a:gd name="T27" fmla="*/ 22 h 32"/>
              <a:gd name="T28" fmla="*/ 20 w 29"/>
              <a:gd name="T29" fmla="*/ 24 h 32"/>
              <a:gd name="T30" fmla="*/ 21 w 29"/>
              <a:gd name="T31" fmla="*/ 26 h 32"/>
              <a:gd name="T32" fmla="*/ 20 w 29"/>
              <a:gd name="T33" fmla="*/ 24 h 32"/>
              <a:gd name="T34" fmla="*/ 21 w 29"/>
              <a:gd name="T35" fmla="*/ 23 h 32"/>
              <a:gd name="T36" fmla="*/ 20 w 29"/>
              <a:gd name="T37" fmla="*/ 20 h 32"/>
              <a:gd name="T38" fmla="*/ 20 w 29"/>
              <a:gd name="T39" fmla="*/ 19 h 32"/>
              <a:gd name="T40" fmla="*/ 21 w 29"/>
              <a:gd name="T41" fmla="*/ 16 h 32"/>
              <a:gd name="T42" fmla="*/ 10 w 29"/>
              <a:gd name="T43" fmla="*/ 19 h 32"/>
              <a:gd name="T44" fmla="*/ 7 w 29"/>
              <a:gd name="T45" fmla="*/ 22 h 32"/>
              <a:gd name="T46" fmla="*/ 13 w 29"/>
              <a:gd name="T47" fmla="*/ 19 h 32"/>
              <a:gd name="T48" fmla="*/ 11 w 29"/>
              <a:gd name="T49" fmla="*/ 22 h 32"/>
              <a:gd name="T50" fmla="*/ 13 w 29"/>
              <a:gd name="T51" fmla="*/ 19 h 32"/>
              <a:gd name="T52" fmla="*/ 6 w 29"/>
              <a:gd name="T53" fmla="*/ 29 h 32"/>
              <a:gd name="T54" fmla="*/ 3 w 29"/>
              <a:gd name="T55" fmla="*/ 26 h 32"/>
              <a:gd name="T56" fmla="*/ 10 w 29"/>
              <a:gd name="T57" fmla="*/ 29 h 32"/>
              <a:gd name="T58" fmla="*/ 7 w 29"/>
              <a:gd name="T59" fmla="*/ 27 h 32"/>
              <a:gd name="T60" fmla="*/ 14 w 29"/>
              <a:gd name="T61" fmla="*/ 27 h 32"/>
              <a:gd name="T62" fmla="*/ 11 w 29"/>
              <a:gd name="T63" fmla="*/ 29 h 32"/>
              <a:gd name="T64" fmla="*/ 6 w 29"/>
              <a:gd name="T65" fmla="*/ 23 h 32"/>
              <a:gd name="T66" fmla="*/ 3 w 29"/>
              <a:gd name="T67" fmla="*/ 26 h 32"/>
              <a:gd name="T68" fmla="*/ 6 w 29"/>
              <a:gd name="T69" fmla="*/ 23 h 32"/>
              <a:gd name="T70" fmla="*/ 10 w 29"/>
              <a:gd name="T71" fmla="*/ 26 h 32"/>
              <a:gd name="T72" fmla="*/ 7 w 29"/>
              <a:gd name="T73" fmla="*/ 23 h 32"/>
              <a:gd name="T74" fmla="*/ 14 w 29"/>
              <a:gd name="T75" fmla="*/ 25 h 32"/>
              <a:gd name="T76" fmla="*/ 11 w 29"/>
              <a:gd name="T77" fmla="*/ 23 h 32"/>
              <a:gd name="T78" fmla="*/ 6 w 29"/>
              <a:gd name="T79" fmla="*/ 19 h 32"/>
              <a:gd name="T80" fmla="*/ 3 w 29"/>
              <a:gd name="T81" fmla="*/ 22 h 32"/>
              <a:gd name="T82" fmla="*/ 3 w 29"/>
              <a:gd name="T83" fmla="*/ 11 h 32"/>
              <a:gd name="T84" fmla="*/ 14 w 29"/>
              <a:gd name="T85" fmla="*/ 16 h 32"/>
              <a:gd name="T86" fmla="*/ 3 w 29"/>
              <a:gd name="T87" fmla="*/ 11 h 32"/>
              <a:gd name="T88" fmla="*/ 4 w 29"/>
              <a:gd name="T89" fmla="*/ 6 h 32"/>
              <a:gd name="T90" fmla="*/ 5 w 29"/>
              <a:gd name="T91" fmla="*/ 1 h 32"/>
              <a:gd name="T92" fmla="*/ 7 w 29"/>
              <a:gd name="T93" fmla="*/ 1 h 32"/>
              <a:gd name="T94" fmla="*/ 8 w 29"/>
              <a:gd name="T95" fmla="*/ 1 h 32"/>
              <a:gd name="T96" fmla="*/ 10 w 29"/>
              <a:gd name="T97" fmla="*/ 1 h 32"/>
              <a:gd name="T98" fmla="*/ 12 w 29"/>
              <a:gd name="T99" fmla="*/ 1 h 32"/>
              <a:gd name="T100" fmla="*/ 15 w 29"/>
              <a:gd name="T101" fmla="*/ 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" h="32">
                <a:moveTo>
                  <a:pt x="3" y="4"/>
                </a:moveTo>
                <a:cubicBezTo>
                  <a:pt x="1" y="4"/>
                  <a:pt x="0" y="5"/>
                  <a:pt x="0" y="7"/>
                </a:cubicBezTo>
                <a:cubicBezTo>
                  <a:pt x="0" y="17"/>
                  <a:pt x="0" y="19"/>
                  <a:pt x="0" y="29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7" y="31"/>
                  <a:pt x="17" y="30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5"/>
                  <a:pt x="15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4"/>
                  <a:pt x="4" y="4"/>
                  <a:pt x="4" y="4"/>
                </a:cubicBezTo>
                <a:cubicBezTo>
                  <a:pt x="3" y="4"/>
                  <a:pt x="3" y="4"/>
                  <a:pt x="3" y="4"/>
                </a:cubicBezTo>
                <a:close/>
                <a:moveTo>
                  <a:pt x="29" y="12"/>
                </a:move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8" y="28"/>
                  <a:pt x="28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7"/>
                  <a:pt x="18" y="27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9" y="11"/>
                  <a:pt x="20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9" y="12"/>
                  <a:pt x="29" y="12"/>
                </a:cubicBezTo>
                <a:close/>
                <a:moveTo>
                  <a:pt x="20" y="13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lose/>
                <a:moveTo>
                  <a:pt x="25" y="26"/>
                </a:moveTo>
                <a:cubicBezTo>
                  <a:pt x="26" y="26"/>
                  <a:pt x="26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4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2"/>
                  <a:pt x="26" y="22"/>
                  <a:pt x="25" y="22"/>
                </a:cubicBezTo>
                <a:cubicBezTo>
                  <a:pt x="25" y="22"/>
                  <a:pt x="25" y="22"/>
                  <a:pt x="25" y="23"/>
                </a:cubicBezTo>
                <a:cubicBezTo>
                  <a:pt x="25" y="24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lose/>
                <a:moveTo>
                  <a:pt x="20" y="24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lose/>
                <a:moveTo>
                  <a:pt x="20" y="20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lose/>
                <a:moveTo>
                  <a:pt x="20" y="17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6"/>
                  <a:pt x="21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lose/>
                <a:moveTo>
                  <a:pt x="1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10" y="19"/>
                  <a:pt x="10" y="19"/>
                  <a:pt x="10" y="19"/>
                </a:cubicBezTo>
                <a:close/>
                <a:moveTo>
                  <a:pt x="13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3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6" y="26"/>
                </a:moveTo>
                <a:cubicBezTo>
                  <a:pt x="6" y="26"/>
                  <a:pt x="6" y="26"/>
                  <a:pt x="6" y="27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6"/>
                  <a:pt x="6" y="26"/>
                  <a:pt x="6" y="26"/>
                </a:cubicBezTo>
                <a:close/>
                <a:moveTo>
                  <a:pt x="10" y="26"/>
                </a:moveTo>
                <a:cubicBezTo>
                  <a:pt x="10" y="26"/>
                  <a:pt x="10" y="26"/>
                  <a:pt x="10" y="27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10" y="26"/>
                  <a:pt x="10" y="26"/>
                  <a:pt x="10" y="26"/>
                </a:cubicBezTo>
                <a:close/>
                <a:moveTo>
                  <a:pt x="13" y="26"/>
                </a:moveTo>
                <a:cubicBezTo>
                  <a:pt x="14" y="26"/>
                  <a:pt x="14" y="26"/>
                  <a:pt x="14" y="27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6"/>
                  <a:pt x="11" y="26"/>
                  <a:pt x="11" y="26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6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10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6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0" y="23"/>
                  <a:pt x="10" y="23"/>
                  <a:pt x="10" y="23"/>
                </a:cubicBezTo>
                <a:close/>
                <a:moveTo>
                  <a:pt x="13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5"/>
                  <a:pt x="11" y="25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3" y="23"/>
                  <a:pt x="13" y="23"/>
                  <a:pt x="13" y="23"/>
                </a:cubicBezTo>
                <a:close/>
                <a:moveTo>
                  <a:pt x="6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3" y="11"/>
                </a:moveTo>
                <a:cubicBezTo>
                  <a:pt x="3" y="11"/>
                  <a:pt x="3" y="11"/>
                  <a:pt x="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7"/>
                  <a:pt x="14" y="17"/>
                  <a:pt x="1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6"/>
                </a:cubicBezTo>
                <a:cubicBezTo>
                  <a:pt x="3" y="15"/>
                  <a:pt x="3" y="13"/>
                  <a:pt x="3" y="11"/>
                </a:cubicBezTo>
                <a:close/>
                <a:moveTo>
                  <a:pt x="13" y="4"/>
                </a:move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1"/>
                  <a:pt x="4" y="1"/>
                  <a:pt x="4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6" y="1"/>
                  <a:pt x="6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2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9"/>
                  <a:pt x="15" y="9"/>
                  <a:pt x="15" y="9"/>
                </a:cubicBezTo>
                <a:cubicBezTo>
                  <a:pt x="2" y="9"/>
                  <a:pt x="2" y="9"/>
                  <a:pt x="2" y="9"/>
                </a:cubicBezTo>
                <a:lnTo>
                  <a:pt x="2" y="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5" name="Freeform 241"/>
          <p:cNvSpPr>
            <a:spLocks noEditPoints="1"/>
          </p:cNvSpPr>
          <p:nvPr/>
        </p:nvSpPr>
        <p:spPr bwMode="auto">
          <a:xfrm>
            <a:off x="1266828" y="3744072"/>
            <a:ext cx="327571" cy="314902"/>
          </a:xfrm>
          <a:custGeom>
            <a:avLst/>
            <a:gdLst>
              <a:gd name="T0" fmla="*/ 34 w 34"/>
              <a:gd name="T1" fmla="*/ 24 h 33"/>
              <a:gd name="T2" fmla="*/ 16 w 34"/>
              <a:gd name="T3" fmla="*/ 24 h 33"/>
              <a:gd name="T4" fmla="*/ 23 w 34"/>
              <a:gd name="T5" fmla="*/ 20 h 33"/>
              <a:gd name="T6" fmla="*/ 18 w 34"/>
              <a:gd name="T7" fmla="*/ 22 h 33"/>
              <a:gd name="T8" fmla="*/ 21 w 34"/>
              <a:gd name="T9" fmla="*/ 21 h 33"/>
              <a:gd name="T10" fmla="*/ 23 w 34"/>
              <a:gd name="T11" fmla="*/ 28 h 33"/>
              <a:gd name="T12" fmla="*/ 31 w 34"/>
              <a:gd name="T13" fmla="*/ 27 h 33"/>
              <a:gd name="T14" fmla="*/ 27 w 34"/>
              <a:gd name="T15" fmla="*/ 26 h 33"/>
              <a:gd name="T16" fmla="*/ 29 w 34"/>
              <a:gd name="T17" fmla="*/ 25 h 33"/>
              <a:gd name="T18" fmla="*/ 31 w 34"/>
              <a:gd name="T19" fmla="*/ 22 h 33"/>
              <a:gd name="T20" fmla="*/ 28 w 34"/>
              <a:gd name="T21" fmla="*/ 20 h 33"/>
              <a:gd name="T22" fmla="*/ 25 w 34"/>
              <a:gd name="T23" fmla="*/ 22 h 33"/>
              <a:gd name="T24" fmla="*/ 27 w 34"/>
              <a:gd name="T25" fmla="*/ 23 h 33"/>
              <a:gd name="T26" fmla="*/ 27 w 34"/>
              <a:gd name="T27" fmla="*/ 21 h 33"/>
              <a:gd name="T28" fmla="*/ 30 w 34"/>
              <a:gd name="T29" fmla="*/ 21 h 33"/>
              <a:gd name="T30" fmla="*/ 30 w 34"/>
              <a:gd name="T31" fmla="*/ 23 h 33"/>
              <a:gd name="T32" fmla="*/ 26 w 34"/>
              <a:gd name="T33" fmla="*/ 25 h 33"/>
              <a:gd name="T34" fmla="*/ 25 w 34"/>
              <a:gd name="T35" fmla="*/ 28 h 33"/>
              <a:gd name="T36" fmla="*/ 31 w 34"/>
              <a:gd name="T37" fmla="*/ 27 h 33"/>
              <a:gd name="T38" fmla="*/ 15 w 34"/>
              <a:gd name="T39" fmla="*/ 13 h 33"/>
              <a:gd name="T40" fmla="*/ 9 w 34"/>
              <a:gd name="T41" fmla="*/ 9 h 33"/>
              <a:gd name="T42" fmla="*/ 9 w 34"/>
              <a:gd name="T43" fmla="*/ 10 h 33"/>
              <a:gd name="T44" fmla="*/ 14 w 34"/>
              <a:gd name="T45" fmla="*/ 14 h 33"/>
              <a:gd name="T46" fmla="*/ 13 w 34"/>
              <a:gd name="T47" fmla="*/ 15 h 33"/>
              <a:gd name="T48" fmla="*/ 14 w 34"/>
              <a:gd name="T49" fmla="*/ 16 h 33"/>
              <a:gd name="T50" fmla="*/ 11 w 34"/>
              <a:gd name="T51" fmla="*/ 23 h 33"/>
              <a:gd name="T52" fmla="*/ 12 w 34"/>
              <a:gd name="T53" fmla="*/ 23 h 33"/>
              <a:gd name="T54" fmla="*/ 15 w 34"/>
              <a:gd name="T55" fmla="*/ 15 h 33"/>
              <a:gd name="T56" fmla="*/ 16 w 34"/>
              <a:gd name="T57" fmla="*/ 16 h 33"/>
              <a:gd name="T58" fmla="*/ 17 w 34"/>
              <a:gd name="T59" fmla="*/ 16 h 33"/>
              <a:gd name="T60" fmla="*/ 17 w 34"/>
              <a:gd name="T61" fmla="*/ 15 h 33"/>
              <a:gd name="T62" fmla="*/ 16 w 34"/>
              <a:gd name="T63" fmla="*/ 14 h 33"/>
              <a:gd name="T64" fmla="*/ 22 w 34"/>
              <a:gd name="T65" fmla="*/ 7 h 33"/>
              <a:gd name="T66" fmla="*/ 22 w 34"/>
              <a:gd name="T67" fmla="*/ 7 h 33"/>
              <a:gd name="T68" fmla="*/ 16 w 34"/>
              <a:gd name="T69" fmla="*/ 12 h 33"/>
              <a:gd name="T70" fmla="*/ 16 w 34"/>
              <a:gd name="T71" fmla="*/ 12 h 33"/>
              <a:gd name="T72" fmla="*/ 15 w 34"/>
              <a:gd name="T73" fmla="*/ 12 h 33"/>
              <a:gd name="T74" fmla="*/ 25 w 34"/>
              <a:gd name="T75" fmla="*/ 10 h 33"/>
              <a:gd name="T76" fmla="*/ 29 w 34"/>
              <a:gd name="T77" fmla="*/ 13 h 33"/>
              <a:gd name="T78" fmla="*/ 15 w 34"/>
              <a:gd name="T79" fmla="*/ 0 h 33"/>
              <a:gd name="T80" fmla="*/ 0 w 34"/>
              <a:gd name="T81" fmla="*/ 14 h 33"/>
              <a:gd name="T82" fmla="*/ 15 w 34"/>
              <a:gd name="T83" fmla="*/ 29 h 33"/>
              <a:gd name="T84" fmla="*/ 11 w 34"/>
              <a:gd name="T85" fmla="*/ 24 h 33"/>
              <a:gd name="T86" fmla="*/ 5 w 34"/>
              <a:gd name="T87" fmla="*/ 18 h 33"/>
              <a:gd name="T88" fmla="*/ 5 w 34"/>
              <a:gd name="T89" fmla="*/ 10 h 33"/>
              <a:gd name="T90" fmla="*/ 11 w 34"/>
              <a:gd name="T91" fmla="*/ 4 h 33"/>
              <a:gd name="T92" fmla="*/ 19 w 34"/>
              <a:gd name="T93" fmla="*/ 4 h 33"/>
              <a:gd name="T94" fmla="*/ 9 w 34"/>
              <a:gd name="T95" fmla="*/ 14 h 33"/>
              <a:gd name="T96" fmla="*/ 9 w 34"/>
              <a:gd name="T97" fmla="*/ 15 h 33"/>
              <a:gd name="T98" fmla="*/ 5 w 34"/>
              <a:gd name="T99" fmla="*/ 14 h 33"/>
              <a:gd name="T100" fmla="*/ 9 w 34"/>
              <a:gd name="T101" fmla="*/ 14 h 33"/>
              <a:gd name="T102" fmla="*/ 15 w 34"/>
              <a:gd name="T103" fmla="*/ 8 h 33"/>
              <a:gd name="T104" fmla="*/ 14 w 34"/>
              <a:gd name="T105" fmla="*/ 5 h 33"/>
              <a:gd name="T106" fmla="*/ 15 w 34"/>
              <a:gd name="T107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" h="33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23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31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5"/>
                </a:cubicBezTo>
                <a:cubicBezTo>
                  <a:pt x="27" y="25"/>
                  <a:pt x="28" y="25"/>
                  <a:pt x="29" y="25"/>
                </a:cubicBezTo>
                <a:cubicBezTo>
                  <a:pt x="30" y="25"/>
                  <a:pt x="30" y="25"/>
                  <a:pt x="31" y="24"/>
                </a:cubicBezTo>
                <a:cubicBezTo>
                  <a:pt x="31" y="24"/>
                  <a:pt x="31" y="23"/>
                  <a:pt x="31" y="22"/>
                </a:cubicBezTo>
                <a:cubicBezTo>
                  <a:pt x="31" y="21"/>
                  <a:pt x="31" y="21"/>
                  <a:pt x="31" y="20"/>
                </a:cubicBezTo>
                <a:cubicBezTo>
                  <a:pt x="30" y="20"/>
                  <a:pt x="29" y="20"/>
                  <a:pt x="28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1"/>
                  <a:pt x="25" y="21"/>
                  <a:pt x="25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1"/>
                </a:cubicBezTo>
                <a:cubicBezTo>
                  <a:pt x="27" y="21"/>
                  <a:pt x="28" y="21"/>
                  <a:pt x="28" y="21"/>
                </a:cubicBezTo>
                <a:cubicBezTo>
                  <a:pt x="29" y="21"/>
                  <a:pt x="29" y="21"/>
                  <a:pt x="30" y="2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3"/>
                  <a:pt x="30" y="23"/>
                  <a:pt x="30" y="23"/>
                </a:cubicBezTo>
                <a:cubicBezTo>
                  <a:pt x="29" y="24"/>
                  <a:pt x="29" y="24"/>
                  <a:pt x="28" y="24"/>
                </a:cubicBezTo>
                <a:cubicBezTo>
                  <a:pt x="27" y="24"/>
                  <a:pt x="26" y="24"/>
                  <a:pt x="26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lose/>
                <a:moveTo>
                  <a:pt x="15" y="12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9" y="9"/>
                  <a:pt x="9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10"/>
                  <a:pt x="8" y="10"/>
                  <a:pt x="9" y="10"/>
                </a:cubicBezTo>
                <a:cubicBezTo>
                  <a:pt x="9" y="10"/>
                  <a:pt x="9" y="11"/>
                  <a:pt x="9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2" y="24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lose/>
                <a:moveTo>
                  <a:pt x="23" y="6"/>
                </a:moveTo>
                <a:cubicBezTo>
                  <a:pt x="24" y="7"/>
                  <a:pt x="25" y="9"/>
                  <a:pt x="25" y="10"/>
                </a:cubicBezTo>
                <a:cubicBezTo>
                  <a:pt x="25" y="11"/>
                  <a:pt x="26" y="12"/>
                  <a:pt x="26" y="13"/>
                </a:cubicBezTo>
                <a:cubicBezTo>
                  <a:pt x="27" y="13"/>
                  <a:pt x="28" y="13"/>
                  <a:pt x="29" y="13"/>
                </a:cubicBezTo>
                <a:cubicBezTo>
                  <a:pt x="29" y="10"/>
                  <a:pt x="28" y="6"/>
                  <a:pt x="25" y="4"/>
                </a:cubicBezTo>
                <a:cubicBezTo>
                  <a:pt x="22" y="1"/>
                  <a:pt x="19" y="0"/>
                  <a:pt x="15" y="0"/>
                </a:cubicBezTo>
                <a:cubicBezTo>
                  <a:pt x="11" y="0"/>
                  <a:pt x="7" y="1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4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6"/>
                  <a:pt x="14" y="25"/>
                </a:cubicBezTo>
                <a:cubicBezTo>
                  <a:pt x="13" y="25"/>
                  <a:pt x="12" y="25"/>
                  <a:pt x="11" y="24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8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7"/>
                  <a:pt x="7" y="6"/>
                </a:cubicBezTo>
                <a:cubicBezTo>
                  <a:pt x="8" y="5"/>
                  <a:pt x="9" y="4"/>
                  <a:pt x="11" y="4"/>
                </a:cubicBezTo>
                <a:cubicBezTo>
                  <a:pt x="12" y="3"/>
                  <a:pt x="13" y="3"/>
                  <a:pt x="15" y="3"/>
                </a:cubicBezTo>
                <a:cubicBezTo>
                  <a:pt x="16" y="3"/>
                  <a:pt x="18" y="3"/>
                  <a:pt x="19" y="4"/>
                </a:cubicBezTo>
                <a:cubicBezTo>
                  <a:pt x="20" y="4"/>
                  <a:pt x="22" y="5"/>
                  <a:pt x="23" y="6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5" y="4"/>
                </a:cubicBezTo>
                <a:cubicBezTo>
                  <a:pt x="15" y="4"/>
                  <a:pt x="15" y="4"/>
                  <a:pt x="15" y="5"/>
                </a:cubicBezTo>
                <a:lnTo>
                  <a:pt x="15" y="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6" name="Freeform 242"/>
          <p:cNvSpPr>
            <a:spLocks noEditPoints="1"/>
          </p:cNvSpPr>
          <p:nvPr/>
        </p:nvSpPr>
        <p:spPr bwMode="auto">
          <a:xfrm>
            <a:off x="1882152" y="2533329"/>
            <a:ext cx="325761" cy="249750"/>
          </a:xfrm>
          <a:custGeom>
            <a:avLst/>
            <a:gdLst>
              <a:gd name="T0" fmla="*/ 12 w 34"/>
              <a:gd name="T1" fmla="*/ 2 h 26"/>
              <a:gd name="T2" fmla="*/ 12 w 34"/>
              <a:gd name="T3" fmla="*/ 3 h 26"/>
              <a:gd name="T4" fmla="*/ 11 w 34"/>
              <a:gd name="T5" fmla="*/ 3 h 26"/>
              <a:gd name="T6" fmla="*/ 11 w 34"/>
              <a:gd name="T7" fmla="*/ 2 h 26"/>
              <a:gd name="T8" fmla="*/ 13 w 34"/>
              <a:gd name="T9" fmla="*/ 0 h 26"/>
              <a:gd name="T10" fmla="*/ 21 w 34"/>
              <a:gd name="T11" fmla="*/ 0 h 26"/>
              <a:gd name="T12" fmla="*/ 23 w 34"/>
              <a:gd name="T13" fmla="*/ 2 h 26"/>
              <a:gd name="T14" fmla="*/ 23 w 34"/>
              <a:gd name="T15" fmla="*/ 3 h 26"/>
              <a:gd name="T16" fmla="*/ 22 w 34"/>
              <a:gd name="T17" fmla="*/ 3 h 26"/>
              <a:gd name="T18" fmla="*/ 22 w 34"/>
              <a:gd name="T19" fmla="*/ 2 h 26"/>
              <a:gd name="T20" fmla="*/ 21 w 34"/>
              <a:gd name="T21" fmla="*/ 1 h 26"/>
              <a:gd name="T22" fmla="*/ 13 w 34"/>
              <a:gd name="T23" fmla="*/ 1 h 26"/>
              <a:gd name="T24" fmla="*/ 12 w 34"/>
              <a:gd name="T25" fmla="*/ 2 h 26"/>
              <a:gd name="T26" fmla="*/ 34 w 34"/>
              <a:gd name="T27" fmla="*/ 19 h 26"/>
              <a:gd name="T28" fmla="*/ 34 w 34"/>
              <a:gd name="T29" fmla="*/ 6 h 26"/>
              <a:gd name="T30" fmla="*/ 31 w 34"/>
              <a:gd name="T31" fmla="*/ 4 h 26"/>
              <a:gd name="T32" fmla="*/ 3 w 34"/>
              <a:gd name="T33" fmla="*/ 4 h 26"/>
              <a:gd name="T34" fmla="*/ 0 w 34"/>
              <a:gd name="T35" fmla="*/ 6 h 26"/>
              <a:gd name="T36" fmla="*/ 0 w 34"/>
              <a:gd name="T37" fmla="*/ 19 h 26"/>
              <a:gd name="T38" fmla="*/ 1 w 34"/>
              <a:gd name="T39" fmla="*/ 19 h 26"/>
              <a:gd name="T40" fmla="*/ 14 w 34"/>
              <a:gd name="T41" fmla="*/ 19 h 26"/>
              <a:gd name="T42" fmla="*/ 14 w 34"/>
              <a:gd name="T43" fmla="*/ 18 h 26"/>
              <a:gd name="T44" fmla="*/ 15 w 34"/>
              <a:gd name="T45" fmla="*/ 18 h 26"/>
              <a:gd name="T46" fmla="*/ 19 w 34"/>
              <a:gd name="T47" fmla="*/ 18 h 26"/>
              <a:gd name="T48" fmla="*/ 20 w 34"/>
              <a:gd name="T49" fmla="*/ 18 h 26"/>
              <a:gd name="T50" fmla="*/ 20 w 34"/>
              <a:gd name="T51" fmla="*/ 19 h 26"/>
              <a:gd name="T52" fmla="*/ 33 w 34"/>
              <a:gd name="T53" fmla="*/ 19 h 26"/>
              <a:gd name="T54" fmla="*/ 34 w 34"/>
              <a:gd name="T55" fmla="*/ 19 h 26"/>
              <a:gd name="T56" fmla="*/ 20 w 34"/>
              <a:gd name="T57" fmla="*/ 20 h 26"/>
              <a:gd name="T58" fmla="*/ 20 w 34"/>
              <a:gd name="T59" fmla="*/ 21 h 26"/>
              <a:gd name="T60" fmla="*/ 19 w 34"/>
              <a:gd name="T61" fmla="*/ 21 h 26"/>
              <a:gd name="T62" fmla="*/ 15 w 34"/>
              <a:gd name="T63" fmla="*/ 21 h 26"/>
              <a:gd name="T64" fmla="*/ 14 w 34"/>
              <a:gd name="T65" fmla="*/ 21 h 26"/>
              <a:gd name="T66" fmla="*/ 14 w 34"/>
              <a:gd name="T67" fmla="*/ 20 h 26"/>
              <a:gd name="T68" fmla="*/ 1 w 34"/>
              <a:gd name="T69" fmla="*/ 20 h 26"/>
              <a:gd name="T70" fmla="*/ 0 w 34"/>
              <a:gd name="T71" fmla="*/ 20 h 26"/>
              <a:gd name="T72" fmla="*/ 0 w 34"/>
              <a:gd name="T73" fmla="*/ 24 h 26"/>
              <a:gd name="T74" fmla="*/ 3 w 34"/>
              <a:gd name="T75" fmla="*/ 26 h 26"/>
              <a:gd name="T76" fmla="*/ 31 w 34"/>
              <a:gd name="T77" fmla="*/ 26 h 26"/>
              <a:gd name="T78" fmla="*/ 34 w 34"/>
              <a:gd name="T79" fmla="*/ 24 h 26"/>
              <a:gd name="T80" fmla="*/ 34 w 34"/>
              <a:gd name="T81" fmla="*/ 20 h 26"/>
              <a:gd name="T82" fmla="*/ 33 w 34"/>
              <a:gd name="T83" fmla="*/ 20 h 26"/>
              <a:gd name="T84" fmla="*/ 20 w 34"/>
              <a:gd name="T85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" h="26"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1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2" y="2"/>
                  <a:pt x="12" y="2"/>
                </a:cubicBezTo>
                <a:close/>
                <a:moveTo>
                  <a:pt x="34" y="19"/>
                </a:move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3" y="4"/>
                  <a:pt x="31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4" y="19"/>
                  <a:pt x="34" y="19"/>
                </a:cubicBezTo>
                <a:close/>
                <a:moveTo>
                  <a:pt x="20" y="20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1" y="26"/>
                  <a:pt x="3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3" y="20"/>
                  <a:pt x="33" y="20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7" name="Freeform 243"/>
          <p:cNvSpPr>
            <a:spLocks noEditPoints="1"/>
          </p:cNvSpPr>
          <p:nvPr/>
        </p:nvSpPr>
        <p:spPr bwMode="auto">
          <a:xfrm>
            <a:off x="3158047" y="2533329"/>
            <a:ext cx="258799" cy="260608"/>
          </a:xfrm>
          <a:custGeom>
            <a:avLst/>
            <a:gdLst>
              <a:gd name="T0" fmla="*/ 1 w 27"/>
              <a:gd name="T1" fmla="*/ 27 h 27"/>
              <a:gd name="T2" fmla="*/ 0 w 27"/>
              <a:gd name="T3" fmla="*/ 27 h 27"/>
              <a:gd name="T4" fmla="*/ 0 w 27"/>
              <a:gd name="T5" fmla="*/ 26 h 27"/>
              <a:gd name="T6" fmla="*/ 0 w 27"/>
              <a:gd name="T7" fmla="*/ 1 h 27"/>
              <a:gd name="T8" fmla="*/ 0 w 27"/>
              <a:gd name="T9" fmla="*/ 1 h 27"/>
              <a:gd name="T10" fmla="*/ 1 w 27"/>
              <a:gd name="T11" fmla="*/ 1 h 27"/>
              <a:gd name="T12" fmla="*/ 2 w 27"/>
              <a:gd name="T13" fmla="*/ 1 h 27"/>
              <a:gd name="T14" fmla="*/ 2 w 27"/>
              <a:gd name="T15" fmla="*/ 25 h 27"/>
              <a:gd name="T16" fmla="*/ 26 w 27"/>
              <a:gd name="T17" fmla="*/ 25 h 27"/>
              <a:gd name="T18" fmla="*/ 26 w 27"/>
              <a:gd name="T19" fmla="*/ 26 h 27"/>
              <a:gd name="T20" fmla="*/ 26 w 27"/>
              <a:gd name="T21" fmla="*/ 27 h 27"/>
              <a:gd name="T22" fmla="*/ 26 w 27"/>
              <a:gd name="T23" fmla="*/ 27 h 27"/>
              <a:gd name="T24" fmla="*/ 1 w 27"/>
              <a:gd name="T25" fmla="*/ 27 h 27"/>
              <a:gd name="T26" fmla="*/ 3 w 27"/>
              <a:gd name="T27" fmla="*/ 21 h 27"/>
              <a:gd name="T28" fmla="*/ 3 w 27"/>
              <a:gd name="T29" fmla="*/ 23 h 27"/>
              <a:gd name="T30" fmla="*/ 4 w 27"/>
              <a:gd name="T31" fmla="*/ 23 h 27"/>
              <a:gd name="T32" fmla="*/ 6 w 27"/>
              <a:gd name="T33" fmla="*/ 23 h 27"/>
              <a:gd name="T34" fmla="*/ 12 w 27"/>
              <a:gd name="T35" fmla="*/ 16 h 27"/>
              <a:gd name="T36" fmla="*/ 19 w 27"/>
              <a:gd name="T37" fmla="*/ 16 h 27"/>
              <a:gd name="T38" fmla="*/ 19 w 27"/>
              <a:gd name="T39" fmla="*/ 15 h 27"/>
              <a:gd name="T40" fmla="*/ 20 w 27"/>
              <a:gd name="T41" fmla="*/ 15 h 27"/>
              <a:gd name="T42" fmla="*/ 24 w 27"/>
              <a:gd name="T43" fmla="*/ 9 h 27"/>
              <a:gd name="T44" fmla="*/ 24 w 27"/>
              <a:gd name="T45" fmla="*/ 11 h 27"/>
              <a:gd name="T46" fmla="*/ 25 w 27"/>
              <a:gd name="T47" fmla="*/ 12 h 27"/>
              <a:gd name="T48" fmla="*/ 26 w 27"/>
              <a:gd name="T49" fmla="*/ 12 h 27"/>
              <a:gd name="T50" fmla="*/ 27 w 27"/>
              <a:gd name="T51" fmla="*/ 11 h 27"/>
              <a:gd name="T52" fmla="*/ 27 w 27"/>
              <a:gd name="T53" fmla="*/ 0 h 27"/>
              <a:gd name="T54" fmla="*/ 17 w 27"/>
              <a:gd name="T55" fmla="*/ 5 h 27"/>
              <a:gd name="T56" fmla="*/ 17 w 27"/>
              <a:gd name="T57" fmla="*/ 6 h 27"/>
              <a:gd name="T58" fmla="*/ 17 w 27"/>
              <a:gd name="T59" fmla="*/ 7 h 27"/>
              <a:gd name="T60" fmla="*/ 19 w 27"/>
              <a:gd name="T61" fmla="*/ 8 h 27"/>
              <a:gd name="T62" fmla="*/ 21 w 27"/>
              <a:gd name="T63" fmla="*/ 7 h 27"/>
              <a:gd name="T64" fmla="*/ 18 w 27"/>
              <a:gd name="T65" fmla="*/ 12 h 27"/>
              <a:gd name="T66" fmla="*/ 11 w 27"/>
              <a:gd name="T67" fmla="*/ 12 h 27"/>
              <a:gd name="T68" fmla="*/ 10 w 27"/>
              <a:gd name="T69" fmla="*/ 12 h 27"/>
              <a:gd name="T70" fmla="*/ 10 w 27"/>
              <a:gd name="T71" fmla="*/ 13 h 27"/>
              <a:gd name="T72" fmla="*/ 3 w 27"/>
              <a:gd name="T73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7">
                <a:moveTo>
                  <a:pt x="1" y="27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1" y="27"/>
                  <a:pt x="1" y="27"/>
                  <a:pt x="1" y="27"/>
                </a:cubicBezTo>
                <a:close/>
                <a:moveTo>
                  <a:pt x="3" y="21"/>
                </a:moveTo>
                <a:cubicBezTo>
                  <a:pt x="3" y="21"/>
                  <a:pt x="3" y="22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4"/>
                  <a:pt x="6" y="24"/>
                  <a:pt x="6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1"/>
                  <a:pt x="27" y="11"/>
                </a:cubicBezTo>
                <a:cubicBezTo>
                  <a:pt x="27" y="7"/>
                  <a:pt x="27" y="4"/>
                  <a:pt x="27" y="0"/>
                </a:cubicBezTo>
                <a:cubicBezTo>
                  <a:pt x="23" y="2"/>
                  <a:pt x="20" y="3"/>
                  <a:pt x="17" y="5"/>
                </a:cubicBezTo>
                <a:cubicBezTo>
                  <a:pt x="17" y="5"/>
                  <a:pt x="16" y="6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2"/>
                </a:cubicBezTo>
                <a:cubicBezTo>
                  <a:pt x="10" y="12"/>
                  <a:pt x="10" y="13"/>
                  <a:pt x="10" y="13"/>
                </a:cubicBezTo>
                <a:lnTo>
                  <a:pt x="3" y="2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8" name="Freeform 244"/>
          <p:cNvSpPr>
            <a:spLocks noEditPoints="1"/>
          </p:cNvSpPr>
          <p:nvPr/>
        </p:nvSpPr>
        <p:spPr bwMode="auto">
          <a:xfrm>
            <a:off x="3771562" y="2544188"/>
            <a:ext cx="258799" cy="249750"/>
          </a:xfrm>
          <a:custGeom>
            <a:avLst/>
            <a:gdLst>
              <a:gd name="T0" fmla="*/ 6 w 27"/>
              <a:gd name="T1" fmla="*/ 1 h 26"/>
              <a:gd name="T2" fmla="*/ 12 w 27"/>
              <a:gd name="T3" fmla="*/ 8 h 26"/>
              <a:gd name="T4" fmla="*/ 19 w 27"/>
              <a:gd name="T5" fmla="*/ 8 h 26"/>
              <a:gd name="T6" fmla="*/ 20 w 27"/>
              <a:gd name="T7" fmla="*/ 8 h 26"/>
              <a:gd name="T8" fmla="*/ 20 w 27"/>
              <a:gd name="T9" fmla="*/ 9 h 26"/>
              <a:gd name="T10" fmla="*/ 24 w 27"/>
              <a:gd name="T11" fmla="*/ 15 h 26"/>
              <a:gd name="T12" fmla="*/ 24 w 27"/>
              <a:gd name="T13" fmla="*/ 13 h 26"/>
              <a:gd name="T14" fmla="*/ 25 w 27"/>
              <a:gd name="T15" fmla="*/ 12 h 26"/>
              <a:gd name="T16" fmla="*/ 26 w 27"/>
              <a:gd name="T17" fmla="*/ 12 h 26"/>
              <a:gd name="T18" fmla="*/ 27 w 27"/>
              <a:gd name="T19" fmla="*/ 13 h 26"/>
              <a:gd name="T20" fmla="*/ 27 w 27"/>
              <a:gd name="T21" fmla="*/ 24 h 26"/>
              <a:gd name="T22" fmla="*/ 18 w 27"/>
              <a:gd name="T23" fmla="*/ 19 h 26"/>
              <a:gd name="T24" fmla="*/ 17 w 27"/>
              <a:gd name="T25" fmla="*/ 17 h 26"/>
              <a:gd name="T26" fmla="*/ 18 w 27"/>
              <a:gd name="T27" fmla="*/ 16 h 26"/>
              <a:gd name="T28" fmla="*/ 19 w 27"/>
              <a:gd name="T29" fmla="*/ 16 h 26"/>
              <a:gd name="T30" fmla="*/ 21 w 27"/>
              <a:gd name="T31" fmla="*/ 17 h 26"/>
              <a:gd name="T32" fmla="*/ 18 w 27"/>
              <a:gd name="T33" fmla="*/ 12 h 26"/>
              <a:gd name="T34" fmla="*/ 11 w 27"/>
              <a:gd name="T35" fmla="*/ 12 h 26"/>
              <a:gd name="T36" fmla="*/ 11 w 27"/>
              <a:gd name="T37" fmla="*/ 11 h 26"/>
              <a:gd name="T38" fmla="*/ 10 w 27"/>
              <a:gd name="T39" fmla="*/ 11 h 26"/>
              <a:gd name="T40" fmla="*/ 6 w 27"/>
              <a:gd name="T41" fmla="*/ 5 h 26"/>
              <a:gd name="T42" fmla="*/ 4 w 27"/>
              <a:gd name="T43" fmla="*/ 3 h 26"/>
              <a:gd name="T44" fmla="*/ 4 w 27"/>
              <a:gd name="T45" fmla="*/ 1 h 26"/>
              <a:gd name="T46" fmla="*/ 5 w 27"/>
              <a:gd name="T47" fmla="*/ 0 h 26"/>
              <a:gd name="T48" fmla="*/ 6 w 27"/>
              <a:gd name="T49" fmla="*/ 1 h 26"/>
              <a:gd name="T50" fmla="*/ 1 w 27"/>
              <a:gd name="T51" fmla="*/ 26 h 26"/>
              <a:gd name="T52" fmla="*/ 26 w 27"/>
              <a:gd name="T53" fmla="*/ 26 h 26"/>
              <a:gd name="T54" fmla="*/ 27 w 27"/>
              <a:gd name="T55" fmla="*/ 26 h 26"/>
              <a:gd name="T56" fmla="*/ 27 w 27"/>
              <a:gd name="T57" fmla="*/ 25 h 26"/>
              <a:gd name="T58" fmla="*/ 26 w 27"/>
              <a:gd name="T59" fmla="*/ 24 h 26"/>
              <a:gd name="T60" fmla="*/ 2 w 27"/>
              <a:gd name="T61" fmla="*/ 24 h 26"/>
              <a:gd name="T62" fmla="*/ 2 w 27"/>
              <a:gd name="T63" fmla="*/ 0 h 26"/>
              <a:gd name="T64" fmla="*/ 2 w 27"/>
              <a:gd name="T65" fmla="*/ 0 h 26"/>
              <a:gd name="T66" fmla="*/ 0 w 27"/>
              <a:gd name="T67" fmla="*/ 0 h 26"/>
              <a:gd name="T68" fmla="*/ 0 w 27"/>
              <a:gd name="T69" fmla="*/ 0 h 26"/>
              <a:gd name="T70" fmla="*/ 0 w 27"/>
              <a:gd name="T71" fmla="*/ 25 h 26"/>
              <a:gd name="T72" fmla="*/ 1 w 27"/>
              <a:gd name="T7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6">
                <a:moveTo>
                  <a:pt x="6" y="1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20" y="8"/>
                  <a:pt x="20" y="8"/>
                </a:cubicBezTo>
                <a:cubicBezTo>
                  <a:pt x="20" y="8"/>
                  <a:pt x="20" y="9"/>
                  <a:pt x="20" y="9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3"/>
                </a:cubicBezTo>
                <a:cubicBezTo>
                  <a:pt x="27" y="24"/>
                  <a:pt x="27" y="24"/>
                  <a:pt x="27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18"/>
                  <a:pt x="17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1"/>
                  <a:pt x="1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3" y="1"/>
                  <a:pt x="4" y="1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lose/>
                <a:moveTo>
                  <a:pt x="1" y="26"/>
                </a:move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4"/>
                  <a:pt x="27" y="24"/>
                  <a:pt x="2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1" y="26"/>
                  <a:pt x="1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9" name="Freeform 245"/>
          <p:cNvSpPr>
            <a:spLocks noEditPoints="1"/>
          </p:cNvSpPr>
          <p:nvPr/>
        </p:nvSpPr>
        <p:spPr bwMode="auto">
          <a:xfrm>
            <a:off x="6247340" y="2515231"/>
            <a:ext cx="278706" cy="278706"/>
          </a:xfrm>
          <a:custGeom>
            <a:avLst/>
            <a:gdLst>
              <a:gd name="T0" fmla="*/ 0 w 29"/>
              <a:gd name="T1" fmla="*/ 15 h 29"/>
              <a:gd name="T2" fmla="*/ 29 w 29"/>
              <a:gd name="T3" fmla="*/ 15 h 29"/>
              <a:gd name="T4" fmla="*/ 15 w 29"/>
              <a:gd name="T5" fmla="*/ 15 h 29"/>
              <a:gd name="T6" fmla="*/ 26 w 29"/>
              <a:gd name="T7" fmla="*/ 15 h 29"/>
              <a:gd name="T8" fmla="*/ 25 w 29"/>
              <a:gd name="T9" fmla="*/ 19 h 29"/>
              <a:gd name="T10" fmla="*/ 19 w 29"/>
              <a:gd name="T11" fmla="*/ 26 h 29"/>
              <a:gd name="T12" fmla="*/ 10 w 29"/>
              <a:gd name="T13" fmla="*/ 26 h 29"/>
              <a:gd name="T14" fmla="*/ 7 w 29"/>
              <a:gd name="T15" fmla="*/ 23 h 29"/>
              <a:gd name="T16" fmla="*/ 15 w 29"/>
              <a:gd name="T17" fmla="*/ 15 h 29"/>
              <a:gd name="T18" fmla="*/ 8 w 29"/>
              <a:gd name="T19" fmla="*/ 23 h 29"/>
              <a:gd name="T20" fmla="*/ 25 w 29"/>
              <a:gd name="T21" fmla="*/ 17 h 29"/>
              <a:gd name="T22" fmla="*/ 22 w 29"/>
              <a:gd name="T23" fmla="*/ 22 h 29"/>
              <a:gd name="T24" fmla="*/ 14 w 29"/>
              <a:gd name="T25" fmla="*/ 25 h 29"/>
              <a:gd name="T26" fmla="*/ 8 w 29"/>
              <a:gd name="T27" fmla="*/ 23 h 29"/>
              <a:gd name="T28" fmla="*/ 14 w 29"/>
              <a:gd name="T29" fmla="*/ 3 h 29"/>
              <a:gd name="T30" fmla="*/ 14 w 29"/>
              <a:gd name="T31" fmla="*/ 14 h 29"/>
              <a:gd name="T32" fmla="*/ 6 w 29"/>
              <a:gd name="T33" fmla="*/ 23 h 29"/>
              <a:gd name="T34" fmla="*/ 6 w 29"/>
              <a:gd name="T35" fmla="*/ 23 h 29"/>
              <a:gd name="T36" fmla="*/ 4 w 29"/>
              <a:gd name="T37" fmla="*/ 10 h 29"/>
              <a:gd name="T38" fmla="*/ 14 w 29"/>
              <a:gd name="T39" fmla="*/ 3 h 29"/>
              <a:gd name="T40" fmla="*/ 15 w 29"/>
              <a:gd name="T41" fmla="*/ 14 h 29"/>
              <a:gd name="T42" fmla="*/ 15 w 29"/>
              <a:gd name="T43" fmla="*/ 13 h 29"/>
              <a:gd name="T44" fmla="*/ 20 w 29"/>
              <a:gd name="T45" fmla="*/ 14 h 29"/>
              <a:gd name="T46" fmla="*/ 15 w 29"/>
              <a:gd name="T47" fmla="*/ 12 h 29"/>
              <a:gd name="T48" fmla="*/ 20 w 29"/>
              <a:gd name="T49" fmla="*/ 14 h 29"/>
              <a:gd name="T50" fmla="*/ 21 w 29"/>
              <a:gd name="T51" fmla="*/ 14 h 29"/>
              <a:gd name="T52" fmla="*/ 15 w 29"/>
              <a:gd name="T53" fmla="*/ 6 h 29"/>
              <a:gd name="T54" fmla="*/ 26 w 29"/>
              <a:gd name="T55" fmla="*/ 13 h 29"/>
              <a:gd name="T56" fmla="*/ 26 w 29"/>
              <a:gd name="T57" fmla="*/ 14 h 29"/>
              <a:gd name="T58" fmla="*/ 25 w 29"/>
              <a:gd name="T59" fmla="*/ 14 h 29"/>
              <a:gd name="T60" fmla="*/ 15 w 29"/>
              <a:gd name="T61" fmla="*/ 3 h 29"/>
              <a:gd name="T62" fmla="*/ 15 w 29"/>
              <a:gd name="T63" fmla="*/ 3 h 29"/>
              <a:gd name="T64" fmla="*/ 26 w 29"/>
              <a:gd name="T65" fmla="*/ 13 h 29"/>
              <a:gd name="T66" fmla="*/ 19 w 29"/>
              <a:gd name="T67" fmla="*/ 4 h 29"/>
              <a:gd name="T68" fmla="*/ 25 w 29"/>
              <a:gd name="T69" fmla="*/ 10 h 29"/>
              <a:gd name="T70" fmla="*/ 18 w 29"/>
              <a:gd name="T71" fmla="*/ 4 h 29"/>
              <a:gd name="T72" fmla="*/ 27 w 29"/>
              <a:gd name="T73" fmla="*/ 15 h 29"/>
              <a:gd name="T74" fmla="*/ 2 w 29"/>
              <a:gd name="T75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" h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6"/>
                  <a:pt x="26" y="16"/>
                </a:cubicBezTo>
                <a:cubicBezTo>
                  <a:pt x="26" y="17"/>
                  <a:pt x="26" y="18"/>
                  <a:pt x="25" y="19"/>
                </a:cubicBezTo>
                <a:cubicBezTo>
                  <a:pt x="25" y="21"/>
                  <a:pt x="24" y="22"/>
                  <a:pt x="23" y="23"/>
                </a:cubicBezTo>
                <a:cubicBezTo>
                  <a:pt x="22" y="24"/>
                  <a:pt x="20" y="25"/>
                  <a:pt x="19" y="26"/>
                </a:cubicBezTo>
                <a:cubicBezTo>
                  <a:pt x="18" y="26"/>
                  <a:pt x="16" y="27"/>
                  <a:pt x="14" y="27"/>
                </a:cubicBezTo>
                <a:cubicBezTo>
                  <a:pt x="13" y="27"/>
                  <a:pt x="11" y="26"/>
                  <a:pt x="10" y="26"/>
                </a:cubicBezTo>
                <a:cubicBezTo>
                  <a:pt x="9" y="25"/>
                  <a:pt x="8" y="24"/>
                  <a:pt x="7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lose/>
                <a:moveTo>
                  <a:pt x="8" y="23"/>
                </a:moveTo>
                <a:cubicBezTo>
                  <a:pt x="15" y="17"/>
                  <a:pt x="15" y="17"/>
                  <a:pt x="1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4" y="18"/>
                  <a:pt x="24" y="19"/>
                </a:cubicBezTo>
                <a:cubicBezTo>
                  <a:pt x="24" y="20"/>
                  <a:pt x="23" y="21"/>
                  <a:pt x="22" y="22"/>
                </a:cubicBezTo>
                <a:cubicBezTo>
                  <a:pt x="21" y="23"/>
                  <a:pt x="20" y="24"/>
                  <a:pt x="18" y="24"/>
                </a:cubicBezTo>
                <a:cubicBezTo>
                  <a:pt x="17" y="25"/>
                  <a:pt x="16" y="25"/>
                  <a:pt x="14" y="25"/>
                </a:cubicBezTo>
                <a:cubicBezTo>
                  <a:pt x="13" y="25"/>
                  <a:pt x="12" y="25"/>
                  <a:pt x="10" y="24"/>
                </a:cubicBezTo>
                <a:cubicBezTo>
                  <a:pt x="10" y="24"/>
                  <a:pt x="9" y="24"/>
                  <a:pt x="8" y="23"/>
                </a:cubicBezTo>
                <a:close/>
                <a:moveTo>
                  <a:pt x="14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2"/>
                  <a:pt x="4" y="20"/>
                  <a:pt x="4" y="19"/>
                </a:cubicBezTo>
                <a:cubicBezTo>
                  <a:pt x="2" y="16"/>
                  <a:pt x="2" y="13"/>
                  <a:pt x="4" y="10"/>
                </a:cubicBezTo>
                <a:cubicBezTo>
                  <a:pt x="4" y="9"/>
                  <a:pt x="5" y="8"/>
                  <a:pt x="6" y="7"/>
                </a:cubicBezTo>
                <a:cubicBezTo>
                  <a:pt x="8" y="4"/>
                  <a:pt x="11" y="3"/>
                  <a:pt x="14" y="3"/>
                </a:cubicBezTo>
                <a:close/>
                <a:moveTo>
                  <a:pt x="16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20" y="14"/>
                </a:moveTo>
                <a:cubicBezTo>
                  <a:pt x="18" y="14"/>
                  <a:pt x="18" y="14"/>
                  <a:pt x="18" y="14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14"/>
                  <a:pt x="20" y="14"/>
                  <a:pt x="20" y="14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26" y="13"/>
                </a:moveTo>
                <a:cubicBezTo>
                  <a:pt x="26" y="13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18" y="4"/>
                </a:moveTo>
                <a:cubicBezTo>
                  <a:pt x="18" y="4"/>
                  <a:pt x="19" y="4"/>
                  <a:pt x="19" y="4"/>
                </a:cubicBezTo>
                <a:cubicBezTo>
                  <a:pt x="20" y="5"/>
                  <a:pt x="22" y="5"/>
                  <a:pt x="23" y="7"/>
                </a:cubicBezTo>
                <a:cubicBezTo>
                  <a:pt x="24" y="8"/>
                  <a:pt x="25" y="9"/>
                  <a:pt x="25" y="10"/>
                </a:cubicBezTo>
                <a:cubicBezTo>
                  <a:pt x="25" y="11"/>
                  <a:pt x="26" y="11"/>
                  <a:pt x="26" y="12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4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0" name="Freeform 246"/>
          <p:cNvSpPr>
            <a:spLocks noEditPoints="1"/>
          </p:cNvSpPr>
          <p:nvPr/>
        </p:nvSpPr>
        <p:spPr bwMode="auto">
          <a:xfrm>
            <a:off x="2515575" y="2495324"/>
            <a:ext cx="296804" cy="325761"/>
          </a:xfrm>
          <a:custGeom>
            <a:avLst/>
            <a:gdLst>
              <a:gd name="T0" fmla="*/ 18 w 31"/>
              <a:gd name="T1" fmla="*/ 16 h 34"/>
              <a:gd name="T2" fmla="*/ 24 w 31"/>
              <a:gd name="T3" fmla="*/ 10 h 34"/>
              <a:gd name="T4" fmla="*/ 25 w 31"/>
              <a:gd name="T5" fmla="*/ 11 h 34"/>
              <a:gd name="T6" fmla="*/ 18 w 31"/>
              <a:gd name="T7" fmla="*/ 19 h 34"/>
              <a:gd name="T8" fmla="*/ 14 w 31"/>
              <a:gd name="T9" fmla="*/ 15 h 34"/>
              <a:gd name="T10" fmla="*/ 7 w 31"/>
              <a:gd name="T11" fmla="*/ 21 h 34"/>
              <a:gd name="T12" fmla="*/ 6 w 31"/>
              <a:gd name="T13" fmla="*/ 20 h 34"/>
              <a:gd name="T14" fmla="*/ 14 w 31"/>
              <a:gd name="T15" fmla="*/ 12 h 34"/>
              <a:gd name="T16" fmla="*/ 18 w 31"/>
              <a:gd name="T17" fmla="*/ 16 h 34"/>
              <a:gd name="T18" fmla="*/ 11 w 31"/>
              <a:gd name="T19" fmla="*/ 28 h 34"/>
              <a:gd name="T20" fmla="*/ 7 w 31"/>
              <a:gd name="T21" fmla="*/ 32 h 34"/>
              <a:gd name="T22" fmla="*/ 9 w 31"/>
              <a:gd name="T23" fmla="*/ 33 h 34"/>
              <a:gd name="T24" fmla="*/ 14 w 31"/>
              <a:gd name="T25" fmla="*/ 28 h 34"/>
              <a:gd name="T26" fmla="*/ 11 w 31"/>
              <a:gd name="T27" fmla="*/ 28 h 34"/>
              <a:gd name="T28" fmla="*/ 20 w 31"/>
              <a:gd name="T29" fmla="*/ 28 h 34"/>
              <a:gd name="T30" fmla="*/ 24 w 31"/>
              <a:gd name="T31" fmla="*/ 32 h 34"/>
              <a:gd name="T32" fmla="*/ 23 w 31"/>
              <a:gd name="T33" fmla="*/ 33 h 34"/>
              <a:gd name="T34" fmla="*/ 17 w 31"/>
              <a:gd name="T35" fmla="*/ 28 h 34"/>
              <a:gd name="T36" fmla="*/ 20 w 31"/>
              <a:gd name="T37" fmla="*/ 28 h 34"/>
              <a:gd name="T38" fmla="*/ 15 w 31"/>
              <a:gd name="T39" fmla="*/ 28 h 34"/>
              <a:gd name="T40" fmla="*/ 15 w 31"/>
              <a:gd name="T41" fmla="*/ 33 h 34"/>
              <a:gd name="T42" fmla="*/ 17 w 31"/>
              <a:gd name="T43" fmla="*/ 33 h 34"/>
              <a:gd name="T44" fmla="*/ 17 w 31"/>
              <a:gd name="T45" fmla="*/ 28 h 34"/>
              <a:gd name="T46" fmla="*/ 15 w 31"/>
              <a:gd name="T47" fmla="*/ 28 h 34"/>
              <a:gd name="T48" fmla="*/ 15 w 31"/>
              <a:gd name="T49" fmla="*/ 3 h 34"/>
              <a:gd name="T50" fmla="*/ 15 w 31"/>
              <a:gd name="T51" fmla="*/ 1 h 34"/>
              <a:gd name="T52" fmla="*/ 17 w 31"/>
              <a:gd name="T53" fmla="*/ 1 h 34"/>
              <a:gd name="T54" fmla="*/ 17 w 31"/>
              <a:gd name="T55" fmla="*/ 3 h 34"/>
              <a:gd name="T56" fmla="*/ 15 w 31"/>
              <a:gd name="T57" fmla="*/ 3 h 34"/>
              <a:gd name="T58" fmla="*/ 1 w 31"/>
              <a:gd name="T59" fmla="*/ 7 h 34"/>
              <a:gd name="T60" fmla="*/ 1 w 31"/>
              <a:gd name="T61" fmla="*/ 24 h 34"/>
              <a:gd name="T62" fmla="*/ 2 w 31"/>
              <a:gd name="T63" fmla="*/ 26 h 34"/>
              <a:gd name="T64" fmla="*/ 4 w 31"/>
              <a:gd name="T65" fmla="*/ 27 h 34"/>
              <a:gd name="T66" fmla="*/ 28 w 31"/>
              <a:gd name="T67" fmla="*/ 27 h 34"/>
              <a:gd name="T68" fmla="*/ 30 w 31"/>
              <a:gd name="T69" fmla="*/ 26 h 34"/>
              <a:gd name="T70" fmla="*/ 30 w 31"/>
              <a:gd name="T71" fmla="*/ 24 h 34"/>
              <a:gd name="T72" fmla="*/ 30 w 31"/>
              <a:gd name="T73" fmla="*/ 7 h 34"/>
              <a:gd name="T74" fmla="*/ 31 w 31"/>
              <a:gd name="T75" fmla="*/ 6 h 34"/>
              <a:gd name="T76" fmla="*/ 31 w 31"/>
              <a:gd name="T77" fmla="*/ 4 h 34"/>
              <a:gd name="T78" fmla="*/ 31 w 31"/>
              <a:gd name="T79" fmla="*/ 4 h 34"/>
              <a:gd name="T80" fmla="*/ 1 w 31"/>
              <a:gd name="T81" fmla="*/ 4 h 34"/>
              <a:gd name="T82" fmla="*/ 0 w 31"/>
              <a:gd name="T83" fmla="*/ 4 h 34"/>
              <a:gd name="T84" fmla="*/ 0 w 31"/>
              <a:gd name="T85" fmla="*/ 6 h 34"/>
              <a:gd name="T86" fmla="*/ 1 w 31"/>
              <a:gd name="T87" fmla="*/ 7 h 34"/>
              <a:gd name="T88" fmla="*/ 27 w 31"/>
              <a:gd name="T89" fmla="*/ 25 h 34"/>
              <a:gd name="T90" fmla="*/ 29 w 31"/>
              <a:gd name="T91" fmla="*/ 24 h 34"/>
              <a:gd name="T92" fmla="*/ 29 w 31"/>
              <a:gd name="T93" fmla="*/ 7 h 34"/>
              <a:gd name="T94" fmla="*/ 2 w 31"/>
              <a:gd name="T95" fmla="*/ 7 h 34"/>
              <a:gd name="T96" fmla="*/ 2 w 31"/>
              <a:gd name="T97" fmla="*/ 24 h 34"/>
              <a:gd name="T98" fmla="*/ 4 w 31"/>
              <a:gd name="T99" fmla="*/ 25 h 34"/>
              <a:gd name="T100" fmla="*/ 27 w 31"/>
              <a:gd name="T101" fmla="*/ 2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" h="34">
                <a:moveTo>
                  <a:pt x="18" y="16"/>
                </a:moveTo>
                <a:cubicBezTo>
                  <a:pt x="24" y="10"/>
                  <a:pt x="24" y="10"/>
                  <a:pt x="24" y="10"/>
                </a:cubicBezTo>
                <a:cubicBezTo>
                  <a:pt x="25" y="9"/>
                  <a:pt x="26" y="10"/>
                  <a:pt x="25" y="11"/>
                </a:cubicBezTo>
                <a:cubicBezTo>
                  <a:pt x="22" y="14"/>
                  <a:pt x="21" y="16"/>
                  <a:pt x="18" y="19"/>
                </a:cubicBezTo>
                <a:cubicBezTo>
                  <a:pt x="14" y="15"/>
                  <a:pt x="14" y="15"/>
                  <a:pt x="14" y="15"/>
                </a:cubicBezTo>
                <a:cubicBezTo>
                  <a:pt x="11" y="17"/>
                  <a:pt x="10" y="19"/>
                  <a:pt x="7" y="21"/>
                </a:cubicBezTo>
                <a:cubicBezTo>
                  <a:pt x="7" y="22"/>
                  <a:pt x="5" y="21"/>
                  <a:pt x="6" y="20"/>
                </a:cubicBezTo>
                <a:cubicBezTo>
                  <a:pt x="9" y="17"/>
                  <a:pt x="11" y="15"/>
                  <a:pt x="14" y="12"/>
                </a:cubicBezTo>
                <a:cubicBezTo>
                  <a:pt x="14" y="12"/>
                  <a:pt x="18" y="16"/>
                  <a:pt x="18" y="16"/>
                </a:cubicBezTo>
                <a:close/>
                <a:moveTo>
                  <a:pt x="11" y="28"/>
                </a:moveTo>
                <a:cubicBezTo>
                  <a:pt x="7" y="32"/>
                  <a:pt x="7" y="32"/>
                  <a:pt x="7" y="32"/>
                </a:cubicBezTo>
                <a:cubicBezTo>
                  <a:pt x="6" y="33"/>
                  <a:pt x="8" y="34"/>
                  <a:pt x="9" y="33"/>
                </a:cubicBez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lose/>
                <a:moveTo>
                  <a:pt x="20" y="28"/>
                </a:moveTo>
                <a:cubicBezTo>
                  <a:pt x="24" y="32"/>
                  <a:pt x="24" y="32"/>
                  <a:pt x="24" y="32"/>
                </a:cubicBezTo>
                <a:cubicBezTo>
                  <a:pt x="25" y="33"/>
                  <a:pt x="24" y="34"/>
                  <a:pt x="23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15" y="28"/>
                </a:move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7" y="34"/>
                  <a:pt x="17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5" y="3"/>
                </a:move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7" y="0"/>
                  <a:pt x="17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" y="7"/>
                </a:moveTo>
                <a:cubicBezTo>
                  <a:pt x="1" y="12"/>
                  <a:pt x="1" y="18"/>
                  <a:pt x="1" y="24"/>
                </a:cubicBezTo>
                <a:cubicBezTo>
                  <a:pt x="1" y="25"/>
                  <a:pt x="1" y="26"/>
                  <a:pt x="2" y="26"/>
                </a:cubicBezTo>
                <a:cubicBezTo>
                  <a:pt x="2" y="26"/>
                  <a:pt x="3" y="27"/>
                  <a:pt x="4" y="27"/>
                </a:cubicBezTo>
                <a:cubicBezTo>
                  <a:pt x="12" y="27"/>
                  <a:pt x="20" y="27"/>
                  <a:pt x="28" y="27"/>
                </a:cubicBezTo>
                <a:cubicBezTo>
                  <a:pt x="28" y="27"/>
                  <a:pt x="29" y="26"/>
                  <a:pt x="30" y="26"/>
                </a:cubicBezTo>
                <a:cubicBezTo>
                  <a:pt x="30" y="26"/>
                  <a:pt x="30" y="25"/>
                  <a:pt x="30" y="24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1" y="7"/>
                  <a:pt x="31" y="6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1" y="4"/>
                  <a:pt x="11" y="4"/>
                  <a:pt x="1" y="4"/>
                </a:cubicBezTo>
                <a:cubicBezTo>
                  <a:pt x="1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7"/>
                  <a:pt x="1" y="7"/>
                </a:cubicBezTo>
                <a:close/>
                <a:moveTo>
                  <a:pt x="27" y="25"/>
                </a:moveTo>
                <a:cubicBezTo>
                  <a:pt x="28" y="25"/>
                  <a:pt x="29" y="25"/>
                  <a:pt x="29" y="24"/>
                </a:cubicBezTo>
                <a:cubicBezTo>
                  <a:pt x="29" y="18"/>
                  <a:pt x="29" y="12"/>
                  <a:pt x="29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12"/>
                  <a:pt x="2" y="18"/>
                  <a:pt x="2" y="24"/>
                </a:cubicBezTo>
                <a:cubicBezTo>
                  <a:pt x="2" y="25"/>
                  <a:pt x="3" y="25"/>
                  <a:pt x="4" y="25"/>
                </a:cubicBezTo>
                <a:cubicBezTo>
                  <a:pt x="12" y="25"/>
                  <a:pt x="20" y="25"/>
                  <a:pt x="27" y="2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1" name="Freeform 247"/>
          <p:cNvSpPr>
            <a:spLocks noEditPoints="1"/>
          </p:cNvSpPr>
          <p:nvPr/>
        </p:nvSpPr>
        <p:spPr bwMode="auto">
          <a:xfrm>
            <a:off x="2524624" y="2533329"/>
            <a:ext cx="278706" cy="220793"/>
          </a:xfrm>
          <a:custGeom>
            <a:avLst/>
            <a:gdLst>
              <a:gd name="T0" fmla="*/ 2 w 29"/>
              <a:gd name="T1" fmla="*/ 0 h 23"/>
              <a:gd name="T2" fmla="*/ 27 w 29"/>
              <a:gd name="T3" fmla="*/ 0 h 23"/>
              <a:gd name="T4" fmla="*/ 29 w 29"/>
              <a:gd name="T5" fmla="*/ 2 h 23"/>
              <a:gd name="T6" fmla="*/ 29 w 29"/>
              <a:gd name="T7" fmla="*/ 21 h 23"/>
              <a:gd name="T8" fmla="*/ 27 w 29"/>
              <a:gd name="T9" fmla="*/ 23 h 23"/>
              <a:gd name="T10" fmla="*/ 2 w 29"/>
              <a:gd name="T11" fmla="*/ 23 h 23"/>
              <a:gd name="T12" fmla="*/ 0 w 29"/>
              <a:gd name="T13" fmla="*/ 21 h 23"/>
              <a:gd name="T14" fmla="*/ 0 w 29"/>
              <a:gd name="T15" fmla="*/ 2 h 23"/>
              <a:gd name="T16" fmla="*/ 2 w 29"/>
              <a:gd name="T17" fmla="*/ 0 h 23"/>
              <a:gd name="T18" fmla="*/ 26 w 29"/>
              <a:gd name="T19" fmla="*/ 3 h 23"/>
              <a:gd name="T20" fmla="*/ 26 w 29"/>
              <a:gd name="T21" fmla="*/ 3 h 23"/>
              <a:gd name="T22" fmla="*/ 3 w 29"/>
              <a:gd name="T23" fmla="*/ 3 h 23"/>
              <a:gd name="T24" fmla="*/ 3 w 29"/>
              <a:gd name="T25" fmla="*/ 3 h 23"/>
              <a:gd name="T26" fmla="*/ 3 w 29"/>
              <a:gd name="T27" fmla="*/ 20 h 23"/>
              <a:gd name="T28" fmla="*/ 3 w 29"/>
              <a:gd name="T29" fmla="*/ 20 h 23"/>
              <a:gd name="T30" fmla="*/ 26 w 29"/>
              <a:gd name="T31" fmla="*/ 20 h 23"/>
              <a:gd name="T32" fmla="*/ 26 w 29"/>
              <a:gd name="T33" fmla="*/ 20 h 23"/>
              <a:gd name="T34" fmla="*/ 26 w 29"/>
              <a:gd name="T3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" h="23">
                <a:moveTo>
                  <a:pt x="2" y="0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10"/>
                  <a:pt x="29" y="12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19" y="23"/>
                  <a:pt x="11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6" y="3"/>
                </a:moveTo>
                <a:cubicBezTo>
                  <a:pt x="26" y="3"/>
                  <a:pt x="26" y="3"/>
                  <a:pt x="2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11" y="20"/>
                  <a:pt x="18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2"/>
                  <a:pt x="26" y="11"/>
                  <a:pt x="26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2" name="Freeform 248"/>
          <p:cNvSpPr>
            <a:spLocks noEditPoints="1"/>
          </p:cNvSpPr>
          <p:nvPr/>
        </p:nvSpPr>
        <p:spPr bwMode="auto">
          <a:xfrm>
            <a:off x="5009451" y="2524281"/>
            <a:ext cx="269658" cy="269658"/>
          </a:xfrm>
          <a:custGeom>
            <a:avLst/>
            <a:gdLst>
              <a:gd name="T0" fmla="*/ 18 w 28"/>
              <a:gd name="T1" fmla="*/ 23 h 28"/>
              <a:gd name="T2" fmla="*/ 18 w 28"/>
              <a:gd name="T3" fmla="*/ 9 h 28"/>
              <a:gd name="T4" fmla="*/ 15 w 28"/>
              <a:gd name="T5" fmla="*/ 6 h 28"/>
              <a:gd name="T6" fmla="*/ 13 w 28"/>
              <a:gd name="T7" fmla="*/ 6 h 28"/>
              <a:gd name="T8" fmla="*/ 11 w 28"/>
              <a:gd name="T9" fmla="*/ 9 h 28"/>
              <a:gd name="T10" fmla="*/ 11 w 28"/>
              <a:gd name="T11" fmla="*/ 23 h 28"/>
              <a:gd name="T12" fmla="*/ 13 w 28"/>
              <a:gd name="T13" fmla="*/ 25 h 28"/>
              <a:gd name="T14" fmla="*/ 15 w 28"/>
              <a:gd name="T15" fmla="*/ 25 h 28"/>
              <a:gd name="T16" fmla="*/ 18 w 28"/>
              <a:gd name="T17" fmla="*/ 23 h 28"/>
              <a:gd name="T18" fmla="*/ 6 w 28"/>
              <a:gd name="T19" fmla="*/ 25 h 28"/>
              <a:gd name="T20" fmla="*/ 3 w 28"/>
              <a:gd name="T21" fmla="*/ 25 h 28"/>
              <a:gd name="T22" fmla="*/ 1 w 28"/>
              <a:gd name="T23" fmla="*/ 23 h 28"/>
              <a:gd name="T24" fmla="*/ 1 w 28"/>
              <a:gd name="T25" fmla="*/ 16 h 28"/>
              <a:gd name="T26" fmla="*/ 3 w 28"/>
              <a:gd name="T27" fmla="*/ 14 h 28"/>
              <a:gd name="T28" fmla="*/ 6 w 28"/>
              <a:gd name="T29" fmla="*/ 14 h 28"/>
              <a:gd name="T30" fmla="*/ 8 w 28"/>
              <a:gd name="T31" fmla="*/ 16 h 28"/>
              <a:gd name="T32" fmla="*/ 8 w 28"/>
              <a:gd name="T33" fmla="*/ 23 h 28"/>
              <a:gd name="T34" fmla="*/ 6 w 28"/>
              <a:gd name="T35" fmla="*/ 25 h 28"/>
              <a:gd name="T36" fmla="*/ 25 w 28"/>
              <a:gd name="T37" fmla="*/ 25 h 28"/>
              <a:gd name="T38" fmla="*/ 22 w 28"/>
              <a:gd name="T39" fmla="*/ 25 h 28"/>
              <a:gd name="T40" fmla="*/ 20 w 28"/>
              <a:gd name="T41" fmla="*/ 23 h 28"/>
              <a:gd name="T42" fmla="*/ 20 w 28"/>
              <a:gd name="T43" fmla="*/ 2 h 28"/>
              <a:gd name="T44" fmla="*/ 22 w 28"/>
              <a:gd name="T45" fmla="*/ 0 h 28"/>
              <a:gd name="T46" fmla="*/ 25 w 28"/>
              <a:gd name="T47" fmla="*/ 0 h 28"/>
              <a:gd name="T48" fmla="*/ 27 w 28"/>
              <a:gd name="T49" fmla="*/ 2 h 28"/>
              <a:gd name="T50" fmla="*/ 27 w 28"/>
              <a:gd name="T51" fmla="*/ 23 h 28"/>
              <a:gd name="T52" fmla="*/ 25 w 28"/>
              <a:gd name="T53" fmla="*/ 25 h 28"/>
              <a:gd name="T54" fmla="*/ 0 w 28"/>
              <a:gd name="T55" fmla="*/ 28 h 28"/>
              <a:gd name="T56" fmla="*/ 0 w 28"/>
              <a:gd name="T57" fmla="*/ 27 h 28"/>
              <a:gd name="T58" fmla="*/ 0 w 28"/>
              <a:gd name="T59" fmla="*/ 26 h 28"/>
              <a:gd name="T60" fmla="*/ 28 w 28"/>
              <a:gd name="T61" fmla="*/ 26 h 28"/>
              <a:gd name="T62" fmla="*/ 28 w 28"/>
              <a:gd name="T63" fmla="*/ 27 h 28"/>
              <a:gd name="T64" fmla="*/ 28 w 28"/>
              <a:gd name="T65" fmla="*/ 28 h 28"/>
              <a:gd name="T66" fmla="*/ 28 w 28"/>
              <a:gd name="T67" fmla="*/ 28 h 28"/>
              <a:gd name="T68" fmla="*/ 0 w 28"/>
              <a:gd name="T69" fmla="*/ 28 h 28"/>
              <a:gd name="T70" fmla="*/ 0 w 28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" h="28">
                <a:moveTo>
                  <a:pt x="18" y="23"/>
                </a:move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7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1" y="7"/>
                  <a:pt x="11" y="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2" y="25"/>
                  <a:pt x="13" y="25"/>
                </a:cubicBezTo>
                <a:cubicBezTo>
                  <a:pt x="14" y="25"/>
                  <a:pt x="15" y="25"/>
                  <a:pt x="15" y="25"/>
                </a:cubicBezTo>
                <a:cubicBezTo>
                  <a:pt x="17" y="25"/>
                  <a:pt x="18" y="24"/>
                  <a:pt x="18" y="23"/>
                </a:cubicBezTo>
                <a:close/>
                <a:moveTo>
                  <a:pt x="6" y="25"/>
                </a:moveTo>
                <a:cubicBezTo>
                  <a:pt x="5" y="25"/>
                  <a:pt x="4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8" y="15"/>
                  <a:pt x="8" y="16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5" y="25"/>
                </a:moveTo>
                <a:cubicBezTo>
                  <a:pt x="24" y="25"/>
                  <a:pt x="23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3" name="Freeform 249"/>
          <p:cNvSpPr>
            <a:spLocks noEditPoints="1"/>
          </p:cNvSpPr>
          <p:nvPr/>
        </p:nvSpPr>
        <p:spPr bwMode="auto">
          <a:xfrm>
            <a:off x="5633825" y="2524281"/>
            <a:ext cx="267848" cy="269658"/>
          </a:xfrm>
          <a:custGeom>
            <a:avLst/>
            <a:gdLst>
              <a:gd name="T0" fmla="*/ 13 w 28"/>
              <a:gd name="T1" fmla="*/ 6 h 28"/>
              <a:gd name="T2" fmla="*/ 15 w 28"/>
              <a:gd name="T3" fmla="*/ 6 h 28"/>
              <a:gd name="T4" fmla="*/ 17 w 28"/>
              <a:gd name="T5" fmla="*/ 9 h 28"/>
              <a:gd name="T6" fmla="*/ 17 w 28"/>
              <a:gd name="T7" fmla="*/ 23 h 28"/>
              <a:gd name="T8" fmla="*/ 15 w 28"/>
              <a:gd name="T9" fmla="*/ 25 h 28"/>
              <a:gd name="T10" fmla="*/ 13 w 28"/>
              <a:gd name="T11" fmla="*/ 25 h 28"/>
              <a:gd name="T12" fmla="*/ 10 w 28"/>
              <a:gd name="T13" fmla="*/ 23 h 28"/>
              <a:gd name="T14" fmla="*/ 10 w 28"/>
              <a:gd name="T15" fmla="*/ 9 h 28"/>
              <a:gd name="T16" fmla="*/ 13 w 28"/>
              <a:gd name="T17" fmla="*/ 6 h 28"/>
              <a:gd name="T18" fmla="*/ 25 w 28"/>
              <a:gd name="T19" fmla="*/ 25 h 28"/>
              <a:gd name="T20" fmla="*/ 22 w 28"/>
              <a:gd name="T21" fmla="*/ 25 h 28"/>
              <a:gd name="T22" fmla="*/ 20 w 28"/>
              <a:gd name="T23" fmla="*/ 23 h 28"/>
              <a:gd name="T24" fmla="*/ 20 w 28"/>
              <a:gd name="T25" fmla="*/ 16 h 28"/>
              <a:gd name="T26" fmla="*/ 22 w 28"/>
              <a:gd name="T27" fmla="*/ 14 h 28"/>
              <a:gd name="T28" fmla="*/ 25 w 28"/>
              <a:gd name="T29" fmla="*/ 14 h 28"/>
              <a:gd name="T30" fmla="*/ 27 w 28"/>
              <a:gd name="T31" fmla="*/ 16 h 28"/>
              <a:gd name="T32" fmla="*/ 27 w 28"/>
              <a:gd name="T33" fmla="*/ 23 h 28"/>
              <a:gd name="T34" fmla="*/ 25 w 28"/>
              <a:gd name="T35" fmla="*/ 25 h 28"/>
              <a:gd name="T36" fmla="*/ 6 w 28"/>
              <a:gd name="T37" fmla="*/ 25 h 28"/>
              <a:gd name="T38" fmla="*/ 3 w 28"/>
              <a:gd name="T39" fmla="*/ 25 h 28"/>
              <a:gd name="T40" fmla="*/ 1 w 28"/>
              <a:gd name="T41" fmla="*/ 23 h 28"/>
              <a:gd name="T42" fmla="*/ 1 w 28"/>
              <a:gd name="T43" fmla="*/ 2 h 28"/>
              <a:gd name="T44" fmla="*/ 3 w 28"/>
              <a:gd name="T45" fmla="*/ 0 h 28"/>
              <a:gd name="T46" fmla="*/ 6 w 28"/>
              <a:gd name="T47" fmla="*/ 0 h 28"/>
              <a:gd name="T48" fmla="*/ 8 w 28"/>
              <a:gd name="T49" fmla="*/ 2 h 28"/>
              <a:gd name="T50" fmla="*/ 8 w 28"/>
              <a:gd name="T51" fmla="*/ 23 h 28"/>
              <a:gd name="T52" fmla="*/ 6 w 28"/>
              <a:gd name="T53" fmla="*/ 25 h 28"/>
              <a:gd name="T54" fmla="*/ 28 w 28"/>
              <a:gd name="T55" fmla="*/ 28 h 28"/>
              <a:gd name="T56" fmla="*/ 28 w 28"/>
              <a:gd name="T57" fmla="*/ 27 h 28"/>
              <a:gd name="T58" fmla="*/ 28 w 28"/>
              <a:gd name="T59" fmla="*/ 26 h 28"/>
              <a:gd name="T60" fmla="*/ 0 w 28"/>
              <a:gd name="T61" fmla="*/ 26 h 28"/>
              <a:gd name="T62" fmla="*/ 0 w 28"/>
              <a:gd name="T63" fmla="*/ 27 h 28"/>
              <a:gd name="T64" fmla="*/ 0 w 28"/>
              <a:gd name="T65" fmla="*/ 28 h 28"/>
              <a:gd name="T66" fmla="*/ 0 w 28"/>
              <a:gd name="T67" fmla="*/ 28 h 28"/>
              <a:gd name="T68" fmla="*/ 28 w 28"/>
              <a:gd name="T69" fmla="*/ 28 h 28"/>
              <a:gd name="T70" fmla="*/ 28 w 28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" h="28">
                <a:moveTo>
                  <a:pt x="13" y="6"/>
                </a:moveTo>
                <a:cubicBezTo>
                  <a:pt x="13" y="6"/>
                  <a:pt x="14" y="6"/>
                  <a:pt x="15" y="6"/>
                </a:cubicBezTo>
                <a:cubicBezTo>
                  <a:pt x="16" y="6"/>
                  <a:pt x="17" y="7"/>
                  <a:pt x="17" y="9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6" y="25"/>
                  <a:pt x="15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10" y="24"/>
                  <a:pt x="10" y="2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7"/>
                  <a:pt x="11" y="6"/>
                  <a:pt x="13" y="6"/>
                </a:cubicBezTo>
                <a:close/>
                <a:moveTo>
                  <a:pt x="25" y="25"/>
                </a:move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5"/>
                  <a:pt x="21" y="14"/>
                  <a:pt x="22" y="14"/>
                </a:cubicBezTo>
                <a:cubicBezTo>
                  <a:pt x="23" y="14"/>
                  <a:pt x="24" y="14"/>
                  <a:pt x="25" y="14"/>
                </a:cubicBezTo>
                <a:cubicBezTo>
                  <a:pt x="26" y="14"/>
                  <a:pt x="27" y="15"/>
                  <a:pt x="27" y="16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6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7" y="0"/>
                  <a:pt x="8" y="1"/>
                  <a:pt x="8" y="2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8" y="28"/>
                </a:move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4" name="Freeform 250"/>
          <p:cNvSpPr>
            <a:spLocks noEditPoints="1"/>
          </p:cNvSpPr>
          <p:nvPr/>
        </p:nvSpPr>
        <p:spPr bwMode="auto">
          <a:xfrm>
            <a:off x="4386887" y="2524281"/>
            <a:ext cx="276897" cy="269658"/>
          </a:xfrm>
          <a:custGeom>
            <a:avLst/>
            <a:gdLst>
              <a:gd name="T0" fmla="*/ 9 w 29"/>
              <a:gd name="T1" fmla="*/ 23 h 28"/>
              <a:gd name="T2" fmla="*/ 9 w 29"/>
              <a:gd name="T3" fmla="*/ 16 h 28"/>
              <a:gd name="T4" fmla="*/ 6 w 29"/>
              <a:gd name="T5" fmla="*/ 14 h 28"/>
              <a:gd name="T6" fmla="*/ 4 w 29"/>
              <a:gd name="T7" fmla="*/ 14 h 28"/>
              <a:gd name="T8" fmla="*/ 2 w 29"/>
              <a:gd name="T9" fmla="*/ 16 h 28"/>
              <a:gd name="T10" fmla="*/ 2 w 29"/>
              <a:gd name="T11" fmla="*/ 23 h 28"/>
              <a:gd name="T12" fmla="*/ 4 w 29"/>
              <a:gd name="T13" fmla="*/ 25 h 28"/>
              <a:gd name="T14" fmla="*/ 6 w 29"/>
              <a:gd name="T15" fmla="*/ 25 h 28"/>
              <a:gd name="T16" fmla="*/ 9 w 29"/>
              <a:gd name="T17" fmla="*/ 23 h 28"/>
              <a:gd name="T18" fmla="*/ 25 w 29"/>
              <a:gd name="T19" fmla="*/ 25 h 28"/>
              <a:gd name="T20" fmla="*/ 23 w 29"/>
              <a:gd name="T21" fmla="*/ 25 h 28"/>
              <a:gd name="T22" fmla="*/ 21 w 29"/>
              <a:gd name="T23" fmla="*/ 23 h 28"/>
              <a:gd name="T24" fmla="*/ 21 w 29"/>
              <a:gd name="T25" fmla="*/ 9 h 28"/>
              <a:gd name="T26" fmla="*/ 23 w 29"/>
              <a:gd name="T27" fmla="*/ 7 h 28"/>
              <a:gd name="T28" fmla="*/ 25 w 29"/>
              <a:gd name="T29" fmla="*/ 7 h 28"/>
              <a:gd name="T30" fmla="*/ 27 w 29"/>
              <a:gd name="T31" fmla="*/ 9 h 28"/>
              <a:gd name="T32" fmla="*/ 27 w 29"/>
              <a:gd name="T33" fmla="*/ 23 h 28"/>
              <a:gd name="T34" fmla="*/ 25 w 29"/>
              <a:gd name="T35" fmla="*/ 25 h 28"/>
              <a:gd name="T36" fmla="*/ 16 w 29"/>
              <a:gd name="T37" fmla="*/ 25 h 28"/>
              <a:gd name="T38" fmla="*/ 13 w 29"/>
              <a:gd name="T39" fmla="*/ 25 h 28"/>
              <a:gd name="T40" fmla="*/ 11 w 29"/>
              <a:gd name="T41" fmla="*/ 23 h 28"/>
              <a:gd name="T42" fmla="*/ 11 w 29"/>
              <a:gd name="T43" fmla="*/ 2 h 28"/>
              <a:gd name="T44" fmla="*/ 13 w 29"/>
              <a:gd name="T45" fmla="*/ 0 h 28"/>
              <a:gd name="T46" fmla="*/ 16 w 29"/>
              <a:gd name="T47" fmla="*/ 0 h 28"/>
              <a:gd name="T48" fmla="*/ 18 w 29"/>
              <a:gd name="T49" fmla="*/ 2 h 28"/>
              <a:gd name="T50" fmla="*/ 18 w 29"/>
              <a:gd name="T51" fmla="*/ 23 h 28"/>
              <a:gd name="T52" fmla="*/ 16 w 29"/>
              <a:gd name="T53" fmla="*/ 25 h 28"/>
              <a:gd name="T54" fmla="*/ 0 w 29"/>
              <a:gd name="T55" fmla="*/ 28 h 28"/>
              <a:gd name="T56" fmla="*/ 0 w 29"/>
              <a:gd name="T57" fmla="*/ 27 h 28"/>
              <a:gd name="T58" fmla="*/ 1 w 29"/>
              <a:gd name="T59" fmla="*/ 26 h 28"/>
              <a:gd name="T60" fmla="*/ 28 w 29"/>
              <a:gd name="T61" fmla="*/ 26 h 28"/>
              <a:gd name="T62" fmla="*/ 29 w 29"/>
              <a:gd name="T63" fmla="*/ 27 h 28"/>
              <a:gd name="T64" fmla="*/ 29 w 29"/>
              <a:gd name="T65" fmla="*/ 28 h 28"/>
              <a:gd name="T66" fmla="*/ 28 w 29"/>
              <a:gd name="T67" fmla="*/ 28 h 28"/>
              <a:gd name="T68" fmla="*/ 1 w 29"/>
              <a:gd name="T69" fmla="*/ 28 h 28"/>
              <a:gd name="T70" fmla="*/ 0 w 29"/>
              <a:gd name="T7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" h="28">
                <a:moveTo>
                  <a:pt x="9" y="23"/>
                </a:moveTo>
                <a:cubicBezTo>
                  <a:pt x="9" y="16"/>
                  <a:pt x="9" y="16"/>
                  <a:pt x="9" y="16"/>
                </a:cubicBezTo>
                <a:cubicBezTo>
                  <a:pt x="9" y="15"/>
                  <a:pt x="8" y="14"/>
                  <a:pt x="6" y="14"/>
                </a:cubicBezTo>
                <a:cubicBezTo>
                  <a:pt x="6" y="14"/>
                  <a:pt x="5" y="14"/>
                  <a:pt x="4" y="14"/>
                </a:cubicBezTo>
                <a:cubicBezTo>
                  <a:pt x="3" y="14"/>
                  <a:pt x="2" y="15"/>
                  <a:pt x="2" y="16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3" y="25"/>
                  <a:pt x="4" y="25"/>
                </a:cubicBezTo>
                <a:cubicBezTo>
                  <a:pt x="5" y="25"/>
                  <a:pt x="6" y="25"/>
                  <a:pt x="6" y="25"/>
                </a:cubicBezTo>
                <a:cubicBezTo>
                  <a:pt x="8" y="25"/>
                  <a:pt x="9" y="24"/>
                  <a:pt x="9" y="23"/>
                </a:cubicBezTo>
                <a:close/>
                <a:moveTo>
                  <a:pt x="25" y="25"/>
                </a:moveTo>
                <a:cubicBezTo>
                  <a:pt x="24" y="25"/>
                  <a:pt x="24" y="25"/>
                  <a:pt x="23" y="25"/>
                </a:cubicBezTo>
                <a:cubicBezTo>
                  <a:pt x="22" y="25"/>
                  <a:pt x="21" y="24"/>
                  <a:pt x="21" y="23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2" y="7"/>
                  <a:pt x="23" y="7"/>
                </a:cubicBezTo>
                <a:cubicBezTo>
                  <a:pt x="24" y="7"/>
                  <a:pt x="24" y="7"/>
                  <a:pt x="25" y="7"/>
                </a:cubicBezTo>
                <a:cubicBezTo>
                  <a:pt x="26" y="7"/>
                  <a:pt x="27" y="8"/>
                  <a:pt x="27" y="9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16" y="25"/>
                </a:move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1" y="24"/>
                  <a:pt x="11" y="2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6"/>
                  <a:pt x="1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8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0" y="28"/>
                  <a:pt x="0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5" name="Freeform 251"/>
          <p:cNvSpPr>
            <a:spLocks noEditPoints="1"/>
          </p:cNvSpPr>
          <p:nvPr/>
        </p:nvSpPr>
        <p:spPr bwMode="auto">
          <a:xfrm>
            <a:off x="1295784" y="2506183"/>
            <a:ext cx="258799" cy="296804"/>
          </a:xfrm>
          <a:custGeom>
            <a:avLst/>
            <a:gdLst>
              <a:gd name="T0" fmla="*/ 25 w 27"/>
              <a:gd name="T1" fmla="*/ 28 h 31"/>
              <a:gd name="T2" fmla="*/ 23 w 27"/>
              <a:gd name="T3" fmla="*/ 31 h 31"/>
              <a:gd name="T4" fmla="*/ 20 w 27"/>
              <a:gd name="T5" fmla="*/ 31 h 31"/>
              <a:gd name="T6" fmla="*/ 20 w 27"/>
              <a:gd name="T7" fmla="*/ 30 h 31"/>
              <a:gd name="T8" fmla="*/ 7 w 27"/>
              <a:gd name="T9" fmla="*/ 31 h 31"/>
              <a:gd name="T10" fmla="*/ 4 w 27"/>
              <a:gd name="T11" fmla="*/ 31 h 31"/>
              <a:gd name="T12" fmla="*/ 4 w 27"/>
              <a:gd name="T13" fmla="*/ 30 h 31"/>
              <a:gd name="T14" fmla="*/ 2 w 27"/>
              <a:gd name="T15" fmla="*/ 22 h 31"/>
              <a:gd name="T16" fmla="*/ 0 w 27"/>
              <a:gd name="T17" fmla="*/ 11 h 31"/>
              <a:gd name="T18" fmla="*/ 4 w 27"/>
              <a:gd name="T19" fmla="*/ 9 h 31"/>
              <a:gd name="T20" fmla="*/ 5 w 27"/>
              <a:gd name="T21" fmla="*/ 3 h 31"/>
              <a:gd name="T22" fmla="*/ 7 w 27"/>
              <a:gd name="T23" fmla="*/ 2 h 31"/>
              <a:gd name="T24" fmla="*/ 17 w 27"/>
              <a:gd name="T25" fmla="*/ 0 h 31"/>
              <a:gd name="T26" fmla="*/ 23 w 27"/>
              <a:gd name="T27" fmla="*/ 9 h 31"/>
              <a:gd name="T28" fmla="*/ 27 w 27"/>
              <a:gd name="T29" fmla="*/ 11 h 31"/>
              <a:gd name="T30" fmla="*/ 25 w 27"/>
              <a:gd name="T31" fmla="*/ 22 h 31"/>
              <a:gd name="T32" fmla="*/ 8 w 27"/>
              <a:gd name="T33" fmla="*/ 15 h 31"/>
              <a:gd name="T34" fmla="*/ 8 w 27"/>
              <a:gd name="T35" fmla="*/ 17 h 31"/>
              <a:gd name="T36" fmla="*/ 19 w 27"/>
              <a:gd name="T37" fmla="*/ 16 h 31"/>
              <a:gd name="T38" fmla="*/ 19 w 27"/>
              <a:gd name="T39" fmla="*/ 14 h 31"/>
              <a:gd name="T40" fmla="*/ 9 w 27"/>
              <a:gd name="T41" fmla="*/ 24 h 31"/>
              <a:gd name="T42" fmla="*/ 9 w 27"/>
              <a:gd name="T43" fmla="*/ 25 h 31"/>
              <a:gd name="T44" fmla="*/ 18 w 27"/>
              <a:gd name="T45" fmla="*/ 26 h 31"/>
              <a:gd name="T46" fmla="*/ 18 w 27"/>
              <a:gd name="T47" fmla="*/ 24 h 31"/>
              <a:gd name="T48" fmla="*/ 9 w 27"/>
              <a:gd name="T49" fmla="*/ 24 h 31"/>
              <a:gd name="T50" fmla="*/ 7 w 27"/>
              <a:gd name="T51" fmla="*/ 9 h 31"/>
              <a:gd name="T52" fmla="*/ 7 w 27"/>
              <a:gd name="T53" fmla="*/ 5 h 31"/>
              <a:gd name="T54" fmla="*/ 6 w 27"/>
              <a:gd name="T55" fmla="*/ 5 h 31"/>
              <a:gd name="T56" fmla="*/ 9 w 27"/>
              <a:gd name="T57" fmla="*/ 9 h 31"/>
              <a:gd name="T58" fmla="*/ 21 w 27"/>
              <a:gd name="T59" fmla="*/ 7 h 31"/>
              <a:gd name="T60" fmla="*/ 16 w 27"/>
              <a:gd name="T61" fmla="*/ 5 h 31"/>
              <a:gd name="T62" fmla="*/ 9 w 27"/>
              <a:gd name="T63" fmla="*/ 2 h 31"/>
              <a:gd name="T64" fmla="*/ 9 w 27"/>
              <a:gd name="T6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" h="31"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9"/>
                  <a:pt x="24" y="30"/>
                  <a:pt x="23" y="30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0"/>
                  <a:pt x="20" y="30"/>
                  <a:pt x="20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0"/>
                  <a:pt x="2" y="29"/>
                  <a:pt x="2" y="28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9"/>
                  <a:pt x="23" y="9"/>
                  <a:pt x="23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9"/>
                  <a:pt x="27" y="10"/>
                  <a:pt x="27" y="1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6" y="22"/>
                  <a:pt x="25" y="22"/>
                </a:cubicBezTo>
                <a:close/>
                <a:moveTo>
                  <a:pt x="8" y="14"/>
                </a:moveTo>
                <a:cubicBezTo>
                  <a:pt x="8" y="14"/>
                  <a:pt x="8" y="14"/>
                  <a:pt x="8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24"/>
                  <a:pt x="9" y="24"/>
                  <a:pt x="9" y="24"/>
                </a:cubicBezTo>
                <a:close/>
                <a:moveTo>
                  <a:pt x="6" y="9"/>
                </a:moveTo>
                <a:cubicBezTo>
                  <a:pt x="7" y="9"/>
                  <a:pt x="7" y="9"/>
                  <a:pt x="7" y="9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9" y="9"/>
                </a:moveTo>
                <a:cubicBezTo>
                  <a:pt x="21" y="9"/>
                  <a:pt x="21" y="9"/>
                  <a:pt x="21" y="9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6" y="6"/>
                  <a:pt x="16" y="5"/>
                </a:cubicBezTo>
                <a:cubicBezTo>
                  <a:pt x="16" y="2"/>
                  <a:pt x="16" y="2"/>
                  <a:pt x="16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3"/>
                </a:cubicBezTo>
                <a:lnTo>
                  <a:pt x="9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6" name="Freeform 252"/>
          <p:cNvSpPr>
            <a:spLocks noEditPoints="1"/>
          </p:cNvSpPr>
          <p:nvPr/>
        </p:nvSpPr>
        <p:spPr bwMode="auto">
          <a:xfrm>
            <a:off x="1844147" y="3157703"/>
            <a:ext cx="401771" cy="269658"/>
          </a:xfrm>
          <a:custGeom>
            <a:avLst/>
            <a:gdLst>
              <a:gd name="T0" fmla="*/ 37 w 42"/>
              <a:gd name="T1" fmla="*/ 25 h 28"/>
              <a:gd name="T2" fmla="*/ 37 w 42"/>
              <a:gd name="T3" fmla="*/ 7 h 28"/>
              <a:gd name="T4" fmla="*/ 37 w 42"/>
              <a:gd name="T5" fmla="*/ 9 h 28"/>
              <a:gd name="T6" fmla="*/ 24 w 42"/>
              <a:gd name="T7" fmla="*/ 8 h 28"/>
              <a:gd name="T8" fmla="*/ 18 w 42"/>
              <a:gd name="T9" fmla="*/ 7 h 28"/>
              <a:gd name="T10" fmla="*/ 18 w 42"/>
              <a:gd name="T11" fmla="*/ 9 h 28"/>
              <a:gd name="T12" fmla="*/ 5 w 42"/>
              <a:gd name="T13" fmla="*/ 8 h 28"/>
              <a:gd name="T14" fmla="*/ 37 w 42"/>
              <a:gd name="T15" fmla="*/ 19 h 28"/>
              <a:gd name="T16" fmla="*/ 37 w 42"/>
              <a:gd name="T17" fmla="*/ 20 h 28"/>
              <a:gd name="T18" fmla="*/ 24 w 42"/>
              <a:gd name="T19" fmla="*/ 19 h 28"/>
              <a:gd name="T20" fmla="*/ 37 w 42"/>
              <a:gd name="T21" fmla="*/ 15 h 28"/>
              <a:gd name="T22" fmla="*/ 37 w 42"/>
              <a:gd name="T23" fmla="*/ 16 h 28"/>
              <a:gd name="T24" fmla="*/ 24 w 42"/>
              <a:gd name="T25" fmla="*/ 15 h 28"/>
              <a:gd name="T26" fmla="*/ 37 w 42"/>
              <a:gd name="T27" fmla="*/ 11 h 28"/>
              <a:gd name="T28" fmla="*/ 37 w 42"/>
              <a:gd name="T29" fmla="*/ 12 h 28"/>
              <a:gd name="T30" fmla="*/ 24 w 42"/>
              <a:gd name="T31" fmla="*/ 12 h 28"/>
              <a:gd name="T32" fmla="*/ 18 w 42"/>
              <a:gd name="T33" fmla="*/ 19 h 28"/>
              <a:gd name="T34" fmla="*/ 18 w 42"/>
              <a:gd name="T35" fmla="*/ 20 h 28"/>
              <a:gd name="T36" fmla="*/ 5 w 42"/>
              <a:gd name="T37" fmla="*/ 19 h 28"/>
              <a:gd name="T38" fmla="*/ 18 w 42"/>
              <a:gd name="T39" fmla="*/ 15 h 28"/>
              <a:gd name="T40" fmla="*/ 18 w 42"/>
              <a:gd name="T41" fmla="*/ 16 h 28"/>
              <a:gd name="T42" fmla="*/ 5 w 42"/>
              <a:gd name="T43" fmla="*/ 15 h 28"/>
              <a:gd name="T44" fmla="*/ 18 w 42"/>
              <a:gd name="T45" fmla="*/ 11 h 28"/>
              <a:gd name="T46" fmla="*/ 18 w 42"/>
              <a:gd name="T47" fmla="*/ 12 h 28"/>
              <a:gd name="T48" fmla="*/ 5 w 42"/>
              <a:gd name="T49" fmla="*/ 12 h 28"/>
              <a:gd name="T50" fmla="*/ 22 w 42"/>
              <a:gd name="T51" fmla="*/ 26 h 28"/>
              <a:gd name="T52" fmla="*/ 20 w 42"/>
              <a:gd name="T53" fmla="*/ 26 h 28"/>
              <a:gd name="T54" fmla="*/ 20 w 42"/>
              <a:gd name="T55" fmla="*/ 1 h 28"/>
              <a:gd name="T56" fmla="*/ 22 w 42"/>
              <a:gd name="T57" fmla="*/ 1 h 28"/>
              <a:gd name="T58" fmla="*/ 37 w 42"/>
              <a:gd name="T59" fmla="*/ 23 h 28"/>
              <a:gd name="T60" fmla="*/ 0 w 42"/>
              <a:gd name="T61" fmla="*/ 27 h 28"/>
              <a:gd name="T62" fmla="*/ 41 w 42"/>
              <a:gd name="T63" fmla="*/ 0 h 28"/>
              <a:gd name="T64" fmla="*/ 41 w 42"/>
              <a:gd name="T65" fmla="*/ 28 h 28"/>
              <a:gd name="T66" fmla="*/ 23 w 42"/>
              <a:gd name="T67" fmla="*/ 24 h 28"/>
              <a:gd name="T68" fmla="*/ 19 w 42"/>
              <a:gd name="T69" fmla="*/ 24 h 28"/>
              <a:gd name="T70" fmla="*/ 23 w 42"/>
              <a:gd name="T71" fmla="*/ 25 h 28"/>
              <a:gd name="T72" fmla="*/ 20 w 42"/>
              <a:gd name="T73" fmla="*/ 5 h 28"/>
              <a:gd name="T74" fmla="*/ 22 w 42"/>
              <a:gd name="T75" fmla="*/ 5 h 28"/>
              <a:gd name="T76" fmla="*/ 40 w 42"/>
              <a:gd name="T77" fmla="*/ 1 h 28"/>
              <a:gd name="T78" fmla="*/ 38 w 42"/>
              <a:gd name="T79" fmla="*/ 26 h 28"/>
              <a:gd name="T80" fmla="*/ 1 w 42"/>
              <a:gd name="T81" fmla="*/ 1 h 28"/>
              <a:gd name="T82" fmla="*/ 1 w 42"/>
              <a:gd name="T83" fmla="*/ 26 h 28"/>
              <a:gd name="T84" fmla="*/ 23 w 42"/>
              <a:gd name="T85" fmla="*/ 3 h 28"/>
              <a:gd name="T86" fmla="*/ 19 w 42"/>
              <a:gd name="T87" fmla="*/ 4 h 28"/>
              <a:gd name="T88" fmla="*/ 23 w 42"/>
              <a:gd name="T8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" h="28">
                <a:moveTo>
                  <a:pt x="38" y="25"/>
                </a:move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5"/>
                  <a:pt x="38" y="25"/>
                  <a:pt x="38" y="25"/>
                </a:cubicBezTo>
                <a:close/>
                <a:moveTo>
                  <a:pt x="24" y="7"/>
                </a:move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9"/>
                  <a:pt x="37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4" y="7"/>
                  <a:pt x="24" y="7"/>
                </a:cubicBezTo>
                <a:close/>
                <a:moveTo>
                  <a:pt x="5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9"/>
                  <a:pt x="18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7"/>
                  <a:pt x="5" y="7"/>
                </a:cubicBezTo>
                <a:close/>
                <a:moveTo>
                  <a:pt x="24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24" y="15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lose/>
                <a:moveTo>
                  <a:pt x="24" y="11"/>
                </a:move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5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lose/>
                <a:moveTo>
                  <a:pt x="5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lose/>
                <a:moveTo>
                  <a:pt x="5" y="11"/>
                </a:move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1"/>
                  <a:pt x="5" y="11"/>
                </a:cubicBezTo>
                <a:close/>
                <a:moveTo>
                  <a:pt x="3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1"/>
                  <a:pt x="3" y="1"/>
                  <a:pt x="3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2" y="2"/>
                </a:cubicBezTo>
                <a:cubicBezTo>
                  <a:pt x="22" y="1"/>
                  <a:pt x="22" y="1"/>
                  <a:pt x="22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23"/>
                  <a:pt x="39" y="23"/>
                  <a:pt x="39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4"/>
                  <a:pt x="36" y="24"/>
                </a:cubicBezTo>
                <a:cubicBezTo>
                  <a:pt x="36" y="26"/>
                  <a:pt x="36" y="26"/>
                  <a:pt x="36" y="26"/>
                </a:cubicBezTo>
                <a:close/>
                <a:moveTo>
                  <a:pt x="0" y="27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2" y="1"/>
                  <a:pt x="42" y="1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8"/>
                  <a:pt x="4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lose/>
                <a:moveTo>
                  <a:pt x="23" y="24"/>
                </a:move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0" y="23"/>
                  <a:pt x="19" y="23"/>
                </a:cubicBezTo>
                <a:cubicBezTo>
                  <a:pt x="19" y="23"/>
                  <a:pt x="19" y="23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5"/>
                  <a:pt x="19" y="25"/>
                </a:cubicBezTo>
                <a:cubicBezTo>
                  <a:pt x="20" y="25"/>
                  <a:pt x="21" y="25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0" y="5"/>
                </a:move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2" y="2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0" y="5"/>
                </a:cubicBezTo>
                <a:close/>
                <a:moveTo>
                  <a:pt x="41" y="1"/>
                </a:moveTo>
                <a:cubicBezTo>
                  <a:pt x="40" y="1"/>
                  <a:pt x="40" y="1"/>
                  <a:pt x="40" y="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6"/>
                  <a:pt x="38" y="26"/>
                  <a:pt x="38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"/>
                  <a:pt x="41" y="1"/>
                  <a:pt x="41" y="1"/>
                </a:cubicBez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23" y="4"/>
                </a:moveTo>
                <a:cubicBezTo>
                  <a:pt x="23" y="3"/>
                  <a:pt x="23" y="3"/>
                  <a:pt x="23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9" y="3"/>
                  <a:pt x="19" y="3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1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7" name="Freeform 253"/>
          <p:cNvSpPr>
            <a:spLocks noEditPoints="1"/>
          </p:cNvSpPr>
          <p:nvPr/>
        </p:nvSpPr>
        <p:spPr bwMode="auto">
          <a:xfrm>
            <a:off x="10556424" y="3137795"/>
            <a:ext cx="336619" cy="307663"/>
          </a:xfrm>
          <a:custGeom>
            <a:avLst/>
            <a:gdLst>
              <a:gd name="T0" fmla="*/ 12 w 35"/>
              <a:gd name="T1" fmla="*/ 14 h 32"/>
              <a:gd name="T2" fmla="*/ 23 w 35"/>
              <a:gd name="T3" fmla="*/ 15 h 32"/>
              <a:gd name="T4" fmla="*/ 24 w 35"/>
              <a:gd name="T5" fmla="*/ 12 h 32"/>
              <a:gd name="T6" fmla="*/ 18 w 35"/>
              <a:gd name="T7" fmla="*/ 14 h 32"/>
              <a:gd name="T8" fmla="*/ 18 w 35"/>
              <a:gd name="T9" fmla="*/ 11 h 32"/>
              <a:gd name="T10" fmla="*/ 18 w 35"/>
              <a:gd name="T11" fmla="*/ 10 h 32"/>
              <a:gd name="T12" fmla="*/ 17 w 35"/>
              <a:gd name="T13" fmla="*/ 10 h 32"/>
              <a:gd name="T14" fmla="*/ 17 w 35"/>
              <a:gd name="T15" fmla="*/ 10 h 32"/>
              <a:gd name="T16" fmla="*/ 18 w 35"/>
              <a:gd name="T17" fmla="*/ 11 h 32"/>
              <a:gd name="T18" fmla="*/ 15 w 35"/>
              <a:gd name="T19" fmla="*/ 9 h 32"/>
              <a:gd name="T20" fmla="*/ 31 w 35"/>
              <a:gd name="T21" fmla="*/ 18 h 32"/>
              <a:gd name="T22" fmla="*/ 31 w 35"/>
              <a:gd name="T23" fmla="*/ 20 h 32"/>
              <a:gd name="T24" fmla="*/ 30 w 35"/>
              <a:gd name="T25" fmla="*/ 20 h 32"/>
              <a:gd name="T26" fmla="*/ 30 w 35"/>
              <a:gd name="T27" fmla="*/ 19 h 32"/>
              <a:gd name="T28" fmla="*/ 18 w 35"/>
              <a:gd name="T29" fmla="*/ 20 h 32"/>
              <a:gd name="T30" fmla="*/ 18 w 35"/>
              <a:gd name="T31" fmla="*/ 20 h 32"/>
              <a:gd name="T32" fmla="*/ 17 w 35"/>
              <a:gd name="T33" fmla="*/ 19 h 32"/>
              <a:gd name="T34" fmla="*/ 6 w 35"/>
              <a:gd name="T35" fmla="*/ 19 h 32"/>
              <a:gd name="T36" fmla="*/ 5 w 35"/>
              <a:gd name="T37" fmla="*/ 20 h 32"/>
              <a:gd name="T38" fmla="*/ 5 w 35"/>
              <a:gd name="T39" fmla="*/ 20 h 32"/>
              <a:gd name="T40" fmla="*/ 5 w 35"/>
              <a:gd name="T41" fmla="*/ 18 h 32"/>
              <a:gd name="T42" fmla="*/ 17 w 35"/>
              <a:gd name="T43" fmla="*/ 16 h 32"/>
              <a:gd name="T44" fmla="*/ 18 w 35"/>
              <a:gd name="T45" fmla="*/ 16 h 32"/>
              <a:gd name="T46" fmla="*/ 18 w 35"/>
              <a:gd name="T47" fmla="*/ 18 h 32"/>
              <a:gd name="T48" fmla="*/ 31 w 35"/>
              <a:gd name="T49" fmla="*/ 18 h 32"/>
              <a:gd name="T50" fmla="*/ 27 w 35"/>
              <a:gd name="T51" fmla="*/ 32 h 32"/>
              <a:gd name="T52" fmla="*/ 27 w 35"/>
              <a:gd name="T53" fmla="*/ 30 h 32"/>
              <a:gd name="T54" fmla="*/ 35 w 35"/>
              <a:gd name="T55" fmla="*/ 31 h 32"/>
              <a:gd name="T56" fmla="*/ 22 w 35"/>
              <a:gd name="T57" fmla="*/ 32 h 32"/>
              <a:gd name="T58" fmla="*/ 14 w 35"/>
              <a:gd name="T59" fmla="*/ 31 h 32"/>
              <a:gd name="T60" fmla="*/ 22 w 35"/>
              <a:gd name="T61" fmla="*/ 30 h 32"/>
              <a:gd name="T62" fmla="*/ 22 w 35"/>
              <a:gd name="T63" fmla="*/ 32 h 32"/>
              <a:gd name="T64" fmla="*/ 9 w 35"/>
              <a:gd name="T65" fmla="*/ 30 h 32"/>
              <a:gd name="T66" fmla="*/ 0 w 35"/>
              <a:gd name="T67" fmla="*/ 31 h 32"/>
              <a:gd name="T68" fmla="*/ 8 w 35"/>
              <a:gd name="T69" fmla="*/ 32 h 32"/>
              <a:gd name="T70" fmla="*/ 31 w 35"/>
              <a:gd name="T71" fmla="*/ 28 h 32"/>
              <a:gd name="T72" fmla="*/ 31 w 35"/>
              <a:gd name="T73" fmla="*/ 22 h 32"/>
              <a:gd name="T74" fmla="*/ 31 w 35"/>
              <a:gd name="T75" fmla="*/ 28 h 32"/>
              <a:gd name="T76" fmla="*/ 20 w 35"/>
              <a:gd name="T77" fmla="*/ 25 h 32"/>
              <a:gd name="T78" fmla="*/ 16 w 35"/>
              <a:gd name="T79" fmla="*/ 25 h 32"/>
              <a:gd name="T80" fmla="*/ 4 w 35"/>
              <a:gd name="T81" fmla="*/ 28 h 32"/>
              <a:gd name="T82" fmla="*/ 4 w 35"/>
              <a:gd name="T83" fmla="*/ 22 h 32"/>
              <a:gd name="T84" fmla="*/ 4 w 35"/>
              <a:gd name="T85" fmla="*/ 28 h 32"/>
              <a:gd name="T86" fmla="*/ 16 w 35"/>
              <a:gd name="T87" fmla="*/ 7 h 32"/>
              <a:gd name="T88" fmla="*/ 15 w 35"/>
              <a:gd name="T89" fmla="*/ 4 h 32"/>
              <a:gd name="T90" fmla="*/ 15 w 35"/>
              <a:gd name="T91" fmla="*/ 4 h 32"/>
              <a:gd name="T92" fmla="*/ 21 w 35"/>
              <a:gd name="T93" fmla="*/ 4 h 32"/>
              <a:gd name="T94" fmla="*/ 21 w 35"/>
              <a:gd name="T95" fmla="*/ 4 h 32"/>
              <a:gd name="T96" fmla="*/ 20 w 35"/>
              <a:gd name="T97" fmla="*/ 7 h 32"/>
              <a:gd name="T98" fmla="*/ 16 w 35"/>
              <a:gd name="T99" fmla="*/ 7 h 32"/>
              <a:gd name="T100" fmla="*/ 20 w 35"/>
              <a:gd name="T101" fmla="*/ 7 h 32"/>
              <a:gd name="T102" fmla="*/ 20 w 35"/>
              <a:gd name="T103" fmla="*/ 4 h 32"/>
              <a:gd name="T104" fmla="*/ 20 w 35"/>
              <a:gd name="T105" fmla="*/ 2 h 32"/>
              <a:gd name="T106" fmla="*/ 18 w 35"/>
              <a:gd name="T107" fmla="*/ 2 h 32"/>
              <a:gd name="T108" fmla="*/ 17 w 35"/>
              <a:gd name="T109" fmla="*/ 2 h 32"/>
              <a:gd name="T110" fmla="*/ 15 w 35"/>
              <a:gd name="T111" fmla="*/ 3 h 32"/>
              <a:gd name="T112" fmla="*/ 15 w 35"/>
              <a:gd name="T11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" h="32">
                <a:moveTo>
                  <a:pt x="12" y="12"/>
                </a:moveTo>
                <a:cubicBezTo>
                  <a:pt x="12" y="13"/>
                  <a:pt x="12" y="13"/>
                  <a:pt x="12" y="14"/>
                </a:cubicBezTo>
                <a:cubicBezTo>
                  <a:pt x="12" y="15"/>
                  <a:pt x="12" y="15"/>
                  <a:pt x="13" y="15"/>
                </a:cubicBezTo>
                <a:cubicBezTo>
                  <a:pt x="16" y="15"/>
                  <a:pt x="19" y="15"/>
                  <a:pt x="23" y="15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2" y="10"/>
                  <a:pt x="20" y="9"/>
                </a:cubicBezTo>
                <a:cubicBezTo>
                  <a:pt x="20" y="12"/>
                  <a:pt x="19" y="12"/>
                  <a:pt x="18" y="14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2"/>
                  <a:pt x="16" y="12"/>
                  <a:pt x="15" y="9"/>
                </a:cubicBezTo>
                <a:cubicBezTo>
                  <a:pt x="13" y="10"/>
                  <a:pt x="12" y="11"/>
                  <a:pt x="12" y="12"/>
                </a:cubicBezTo>
                <a:close/>
                <a:moveTo>
                  <a:pt x="31" y="18"/>
                </a:moveTo>
                <a:cubicBezTo>
                  <a:pt x="31" y="19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8"/>
                  <a:pt x="18" y="18"/>
                  <a:pt x="18" y="18"/>
                </a:cubicBezTo>
                <a:cubicBezTo>
                  <a:pt x="22" y="18"/>
                  <a:pt x="26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32"/>
                </a:moveTo>
                <a:cubicBezTo>
                  <a:pt x="33" y="32"/>
                  <a:pt x="30" y="32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8"/>
                  <a:pt x="35" y="28"/>
                  <a:pt x="35" y="30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2"/>
                  <a:pt x="35" y="32"/>
                  <a:pt x="35" y="32"/>
                </a:cubicBezTo>
                <a:close/>
                <a:moveTo>
                  <a:pt x="22" y="32"/>
                </a:moveTo>
                <a:cubicBezTo>
                  <a:pt x="19" y="32"/>
                  <a:pt x="17" y="32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22" y="28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lose/>
                <a:moveTo>
                  <a:pt x="9" y="31"/>
                </a:move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0" y="28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0" y="32"/>
                  <a:pt x="1" y="32"/>
                </a:cubicBezTo>
                <a:cubicBezTo>
                  <a:pt x="3" y="32"/>
                  <a:pt x="6" y="32"/>
                  <a:pt x="8" y="32"/>
                </a:cubicBezTo>
                <a:cubicBezTo>
                  <a:pt x="8" y="32"/>
                  <a:pt x="9" y="32"/>
                  <a:pt x="9" y="31"/>
                </a:cubicBezTo>
                <a:close/>
                <a:moveTo>
                  <a:pt x="31" y="28"/>
                </a:moveTo>
                <a:cubicBezTo>
                  <a:pt x="32" y="28"/>
                  <a:pt x="33" y="26"/>
                  <a:pt x="33" y="25"/>
                </a:cubicBezTo>
                <a:cubicBezTo>
                  <a:pt x="33" y="23"/>
                  <a:pt x="34" y="22"/>
                  <a:pt x="31" y="22"/>
                </a:cubicBezTo>
                <a:cubicBezTo>
                  <a:pt x="29" y="22"/>
                  <a:pt x="29" y="23"/>
                  <a:pt x="29" y="25"/>
                </a:cubicBezTo>
                <a:cubicBezTo>
                  <a:pt x="29" y="26"/>
                  <a:pt x="30" y="28"/>
                  <a:pt x="31" y="28"/>
                </a:cubicBezTo>
                <a:close/>
                <a:moveTo>
                  <a:pt x="18" y="28"/>
                </a:moveTo>
                <a:cubicBezTo>
                  <a:pt x="19" y="28"/>
                  <a:pt x="20" y="26"/>
                  <a:pt x="20" y="25"/>
                </a:cubicBezTo>
                <a:cubicBezTo>
                  <a:pt x="20" y="23"/>
                  <a:pt x="20" y="22"/>
                  <a:pt x="18" y="22"/>
                </a:cubicBez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7" y="28"/>
                  <a:pt x="18" y="28"/>
                </a:cubicBezTo>
                <a:close/>
                <a:moveTo>
                  <a:pt x="4" y="28"/>
                </a:moveTo>
                <a:cubicBezTo>
                  <a:pt x="3" y="28"/>
                  <a:pt x="2" y="26"/>
                  <a:pt x="2" y="25"/>
                </a:cubicBezTo>
                <a:cubicBezTo>
                  <a:pt x="2" y="23"/>
                  <a:pt x="2" y="22"/>
                  <a:pt x="4" y="22"/>
                </a:cubicBezTo>
                <a:cubicBezTo>
                  <a:pt x="7" y="22"/>
                  <a:pt x="7" y="23"/>
                  <a:pt x="7" y="25"/>
                </a:cubicBezTo>
                <a:cubicBezTo>
                  <a:pt x="7" y="26"/>
                  <a:pt x="5" y="28"/>
                  <a:pt x="4" y="28"/>
                </a:cubicBezTo>
                <a:close/>
                <a:moveTo>
                  <a:pt x="18" y="8"/>
                </a:moveTo>
                <a:cubicBezTo>
                  <a:pt x="17" y="8"/>
                  <a:pt x="16" y="8"/>
                  <a:pt x="16" y="7"/>
                </a:cubicBezTo>
                <a:cubicBezTo>
                  <a:pt x="15" y="6"/>
                  <a:pt x="15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4" y="0"/>
                  <a:pt x="18" y="0"/>
                </a:cubicBezTo>
                <a:cubicBezTo>
                  <a:pt x="21" y="0"/>
                  <a:pt x="21" y="2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19" y="8"/>
                  <a:pt x="19" y="8"/>
                  <a:pt x="18" y="8"/>
                </a:cubicBezTo>
                <a:close/>
                <a:moveTo>
                  <a:pt x="16" y="7"/>
                </a:moveTo>
                <a:cubicBezTo>
                  <a:pt x="17" y="7"/>
                  <a:pt x="17" y="8"/>
                  <a:pt x="18" y="8"/>
                </a:cubicBezTo>
                <a:cubicBezTo>
                  <a:pt x="18" y="8"/>
                  <a:pt x="19" y="7"/>
                  <a:pt x="20" y="7"/>
                </a:cubicBezTo>
                <a:cubicBezTo>
                  <a:pt x="20" y="6"/>
                  <a:pt x="20" y="5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0" y="2"/>
                  <a:pt x="19" y="2"/>
                  <a:pt x="19" y="2"/>
                </a:cubicBezTo>
                <a:cubicBezTo>
                  <a:pt x="19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6" y="6"/>
                  <a:pt x="16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8" name="Freeform 254"/>
          <p:cNvSpPr>
            <a:spLocks noEditPoints="1"/>
          </p:cNvSpPr>
          <p:nvPr/>
        </p:nvSpPr>
        <p:spPr bwMode="auto">
          <a:xfrm>
            <a:off x="8705021" y="3128747"/>
            <a:ext cx="325761" cy="316712"/>
          </a:xfrm>
          <a:custGeom>
            <a:avLst/>
            <a:gdLst>
              <a:gd name="T0" fmla="*/ 13 w 34"/>
              <a:gd name="T1" fmla="*/ 14 h 33"/>
              <a:gd name="T2" fmla="*/ 11 w 34"/>
              <a:gd name="T3" fmla="*/ 8 h 33"/>
              <a:gd name="T4" fmla="*/ 11 w 34"/>
              <a:gd name="T5" fmla="*/ 8 h 33"/>
              <a:gd name="T6" fmla="*/ 23 w 34"/>
              <a:gd name="T7" fmla="*/ 8 h 33"/>
              <a:gd name="T8" fmla="*/ 23 w 34"/>
              <a:gd name="T9" fmla="*/ 8 h 33"/>
              <a:gd name="T10" fmla="*/ 21 w 34"/>
              <a:gd name="T11" fmla="*/ 14 h 33"/>
              <a:gd name="T12" fmla="*/ 27 w 34"/>
              <a:gd name="T13" fmla="*/ 17 h 33"/>
              <a:gd name="T14" fmla="*/ 31 w 34"/>
              <a:gd name="T15" fmla="*/ 12 h 33"/>
              <a:gd name="T16" fmla="*/ 31 w 34"/>
              <a:gd name="T17" fmla="*/ 12 h 33"/>
              <a:gd name="T18" fmla="*/ 28 w 34"/>
              <a:gd name="T19" fmla="*/ 6 h 33"/>
              <a:gd name="T20" fmla="*/ 26 w 34"/>
              <a:gd name="T21" fmla="*/ 6 h 33"/>
              <a:gd name="T22" fmla="*/ 23 w 34"/>
              <a:gd name="T23" fmla="*/ 12 h 33"/>
              <a:gd name="T24" fmla="*/ 23 w 34"/>
              <a:gd name="T25" fmla="*/ 12 h 33"/>
              <a:gd name="T26" fmla="*/ 27 w 34"/>
              <a:gd name="T27" fmla="*/ 17 h 33"/>
              <a:gd name="T28" fmla="*/ 24 w 34"/>
              <a:gd name="T29" fmla="*/ 12 h 33"/>
              <a:gd name="T30" fmla="*/ 24 w 34"/>
              <a:gd name="T31" fmla="*/ 10 h 33"/>
              <a:gd name="T32" fmla="*/ 30 w 34"/>
              <a:gd name="T33" fmla="*/ 9 h 33"/>
              <a:gd name="T34" fmla="*/ 30 w 34"/>
              <a:gd name="T35" fmla="*/ 11 h 33"/>
              <a:gd name="T36" fmla="*/ 29 w 34"/>
              <a:gd name="T37" fmla="*/ 15 h 33"/>
              <a:gd name="T38" fmla="*/ 25 w 34"/>
              <a:gd name="T39" fmla="*/ 15 h 33"/>
              <a:gd name="T40" fmla="*/ 9 w 34"/>
              <a:gd name="T41" fmla="*/ 15 h 33"/>
              <a:gd name="T42" fmla="*/ 10 w 34"/>
              <a:gd name="T43" fmla="*/ 12 h 33"/>
              <a:gd name="T44" fmla="*/ 10 w 34"/>
              <a:gd name="T45" fmla="*/ 11 h 33"/>
              <a:gd name="T46" fmla="*/ 7 w 34"/>
              <a:gd name="T47" fmla="*/ 6 h 33"/>
              <a:gd name="T48" fmla="*/ 3 w 34"/>
              <a:gd name="T49" fmla="*/ 11 h 33"/>
              <a:gd name="T50" fmla="*/ 3 w 34"/>
              <a:gd name="T51" fmla="*/ 12 h 33"/>
              <a:gd name="T52" fmla="*/ 4 w 34"/>
              <a:gd name="T53" fmla="*/ 15 h 33"/>
              <a:gd name="T54" fmla="*/ 4 w 34"/>
              <a:gd name="T55" fmla="*/ 15 h 33"/>
              <a:gd name="T56" fmla="*/ 4 w 34"/>
              <a:gd name="T57" fmla="*/ 11 h 33"/>
              <a:gd name="T58" fmla="*/ 4 w 34"/>
              <a:gd name="T59" fmla="*/ 9 h 33"/>
              <a:gd name="T60" fmla="*/ 10 w 34"/>
              <a:gd name="T61" fmla="*/ 10 h 33"/>
              <a:gd name="T62" fmla="*/ 10 w 34"/>
              <a:gd name="T63" fmla="*/ 12 h 33"/>
              <a:gd name="T64" fmla="*/ 7 w 34"/>
              <a:gd name="T65" fmla="*/ 16 h 33"/>
              <a:gd name="T66" fmla="*/ 18 w 34"/>
              <a:gd name="T67" fmla="*/ 20 h 33"/>
              <a:gd name="T68" fmla="*/ 17 w 34"/>
              <a:gd name="T69" fmla="*/ 22 h 33"/>
              <a:gd name="T70" fmla="*/ 22 w 34"/>
              <a:gd name="T71" fmla="*/ 18 h 33"/>
              <a:gd name="T72" fmla="*/ 28 w 34"/>
              <a:gd name="T73" fmla="*/ 30 h 33"/>
              <a:gd name="T74" fmla="*/ 8 w 34"/>
              <a:gd name="T75" fmla="*/ 33 h 33"/>
              <a:gd name="T76" fmla="*/ 6 w 34"/>
              <a:gd name="T77" fmla="*/ 23 h 33"/>
              <a:gd name="T78" fmla="*/ 16 w 34"/>
              <a:gd name="T79" fmla="*/ 29 h 33"/>
              <a:gd name="T80" fmla="*/ 16 w 34"/>
              <a:gd name="T81" fmla="*/ 21 h 33"/>
              <a:gd name="T82" fmla="*/ 16 w 34"/>
              <a:gd name="T83" fmla="*/ 20 h 33"/>
              <a:gd name="T84" fmla="*/ 18 w 34"/>
              <a:gd name="T85" fmla="*/ 20 h 33"/>
              <a:gd name="T86" fmla="*/ 18 w 34"/>
              <a:gd name="T87" fmla="*/ 20 h 33"/>
              <a:gd name="T88" fmla="*/ 34 w 34"/>
              <a:gd name="T89" fmla="*/ 21 h 33"/>
              <a:gd name="T90" fmla="*/ 29 w 34"/>
              <a:gd name="T91" fmla="*/ 22 h 33"/>
              <a:gd name="T92" fmla="*/ 29 w 34"/>
              <a:gd name="T93" fmla="*/ 27 h 33"/>
              <a:gd name="T94" fmla="*/ 34 w 34"/>
              <a:gd name="T95" fmla="*/ 26 h 33"/>
              <a:gd name="T96" fmla="*/ 1 w 34"/>
              <a:gd name="T97" fmla="*/ 27 h 33"/>
              <a:gd name="T98" fmla="*/ 5 w 34"/>
              <a:gd name="T99" fmla="*/ 23 h 33"/>
              <a:gd name="T100" fmla="*/ 9 w 34"/>
              <a:gd name="T101" fmla="*/ 18 h 33"/>
              <a:gd name="T102" fmla="*/ 0 w 34"/>
              <a:gd name="T103" fmla="*/ 26 h 33"/>
              <a:gd name="T104" fmla="*/ 17 w 34"/>
              <a:gd name="T105" fmla="*/ 15 h 33"/>
              <a:gd name="T106" fmla="*/ 22 w 34"/>
              <a:gd name="T107" fmla="*/ 8 h 33"/>
              <a:gd name="T108" fmla="*/ 22 w 34"/>
              <a:gd name="T109" fmla="*/ 6 h 33"/>
              <a:gd name="T110" fmla="*/ 19 w 34"/>
              <a:gd name="T111" fmla="*/ 4 h 33"/>
              <a:gd name="T112" fmla="*/ 15 w 34"/>
              <a:gd name="T113" fmla="*/ 4 h 33"/>
              <a:gd name="T114" fmla="*/ 13 w 34"/>
              <a:gd name="T115" fmla="*/ 4 h 33"/>
              <a:gd name="T116" fmla="*/ 12 w 34"/>
              <a:gd name="T117" fmla="*/ 7 h 33"/>
              <a:gd name="T118" fmla="*/ 14 w 34"/>
              <a:gd name="T11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" h="33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9" name="Freeform 255"/>
          <p:cNvSpPr>
            <a:spLocks noEditPoints="1"/>
          </p:cNvSpPr>
          <p:nvPr/>
        </p:nvSpPr>
        <p:spPr bwMode="auto">
          <a:xfrm>
            <a:off x="3148998" y="3090741"/>
            <a:ext cx="258799" cy="354717"/>
          </a:xfrm>
          <a:custGeom>
            <a:avLst/>
            <a:gdLst>
              <a:gd name="T0" fmla="*/ 19 w 27"/>
              <a:gd name="T1" fmla="*/ 17 h 37"/>
              <a:gd name="T2" fmla="*/ 19 w 27"/>
              <a:gd name="T3" fmla="*/ 15 h 37"/>
              <a:gd name="T4" fmla="*/ 20 w 27"/>
              <a:gd name="T5" fmla="*/ 14 h 37"/>
              <a:gd name="T6" fmla="*/ 20 w 27"/>
              <a:gd name="T7" fmla="*/ 14 h 37"/>
              <a:gd name="T8" fmla="*/ 20 w 27"/>
              <a:gd name="T9" fmla="*/ 13 h 37"/>
              <a:gd name="T10" fmla="*/ 20 w 27"/>
              <a:gd name="T11" fmla="*/ 12 h 37"/>
              <a:gd name="T12" fmla="*/ 20 w 27"/>
              <a:gd name="T13" fmla="*/ 12 h 37"/>
              <a:gd name="T14" fmla="*/ 20 w 27"/>
              <a:gd name="T15" fmla="*/ 12 h 37"/>
              <a:gd name="T16" fmla="*/ 16 w 27"/>
              <a:gd name="T17" fmla="*/ 10 h 37"/>
              <a:gd name="T18" fmla="*/ 12 w 27"/>
              <a:gd name="T19" fmla="*/ 8 h 37"/>
              <a:gd name="T20" fmla="*/ 12 w 27"/>
              <a:gd name="T21" fmla="*/ 8 h 37"/>
              <a:gd name="T22" fmla="*/ 9 w 27"/>
              <a:gd name="T23" fmla="*/ 12 h 37"/>
              <a:gd name="T24" fmla="*/ 9 w 27"/>
              <a:gd name="T25" fmla="*/ 13 h 37"/>
              <a:gd name="T26" fmla="*/ 9 w 27"/>
              <a:gd name="T27" fmla="*/ 13 h 37"/>
              <a:gd name="T28" fmla="*/ 9 w 27"/>
              <a:gd name="T29" fmla="*/ 13 h 37"/>
              <a:gd name="T30" fmla="*/ 11 w 27"/>
              <a:gd name="T31" fmla="*/ 19 h 37"/>
              <a:gd name="T32" fmla="*/ 11 w 27"/>
              <a:gd name="T33" fmla="*/ 19 h 37"/>
              <a:gd name="T34" fmla="*/ 14 w 27"/>
              <a:gd name="T35" fmla="*/ 21 h 37"/>
              <a:gd name="T36" fmla="*/ 17 w 27"/>
              <a:gd name="T37" fmla="*/ 20 h 37"/>
              <a:gd name="T38" fmla="*/ 17 w 27"/>
              <a:gd name="T39" fmla="*/ 20 h 37"/>
              <a:gd name="T40" fmla="*/ 19 w 27"/>
              <a:gd name="T41" fmla="*/ 17 h 37"/>
              <a:gd name="T42" fmla="*/ 19 w 27"/>
              <a:gd name="T43" fmla="*/ 17 h 37"/>
              <a:gd name="T44" fmla="*/ 8 w 27"/>
              <a:gd name="T45" fmla="*/ 19 h 37"/>
              <a:gd name="T46" fmla="*/ 14 w 27"/>
              <a:gd name="T47" fmla="*/ 2 h 37"/>
              <a:gd name="T48" fmla="*/ 14 w 27"/>
              <a:gd name="T49" fmla="*/ 2 h 37"/>
              <a:gd name="T50" fmla="*/ 20 w 27"/>
              <a:gd name="T51" fmla="*/ 19 h 37"/>
              <a:gd name="T52" fmla="*/ 18 w 27"/>
              <a:gd name="T53" fmla="*/ 19 h 37"/>
              <a:gd name="T54" fmla="*/ 18 w 27"/>
              <a:gd name="T55" fmla="*/ 20 h 37"/>
              <a:gd name="T56" fmla="*/ 18 w 27"/>
              <a:gd name="T57" fmla="*/ 20 h 37"/>
              <a:gd name="T58" fmla="*/ 14 w 27"/>
              <a:gd name="T59" fmla="*/ 22 h 37"/>
              <a:gd name="T60" fmla="*/ 10 w 27"/>
              <a:gd name="T61" fmla="*/ 19 h 37"/>
              <a:gd name="T62" fmla="*/ 8 w 27"/>
              <a:gd name="T63" fmla="*/ 19 h 37"/>
              <a:gd name="T64" fmla="*/ 27 w 27"/>
              <a:gd name="T65" fmla="*/ 35 h 37"/>
              <a:gd name="T66" fmla="*/ 21 w 27"/>
              <a:gd name="T67" fmla="*/ 24 h 37"/>
              <a:gd name="T68" fmla="*/ 22 w 27"/>
              <a:gd name="T69" fmla="*/ 28 h 37"/>
              <a:gd name="T70" fmla="*/ 18 w 27"/>
              <a:gd name="T71" fmla="*/ 26 h 37"/>
              <a:gd name="T72" fmla="*/ 14 w 27"/>
              <a:gd name="T73" fmla="*/ 35 h 37"/>
              <a:gd name="T74" fmla="*/ 10 w 27"/>
              <a:gd name="T75" fmla="*/ 26 h 37"/>
              <a:gd name="T76" fmla="*/ 6 w 27"/>
              <a:gd name="T77" fmla="*/ 28 h 37"/>
              <a:gd name="T78" fmla="*/ 7 w 27"/>
              <a:gd name="T79" fmla="*/ 24 h 37"/>
              <a:gd name="T80" fmla="*/ 2 w 27"/>
              <a:gd name="T81" fmla="*/ 35 h 37"/>
              <a:gd name="T82" fmla="*/ 4 w 27"/>
              <a:gd name="T83" fmla="*/ 37 h 37"/>
              <a:gd name="T84" fmla="*/ 24 w 27"/>
              <a:gd name="T85" fmla="*/ 37 h 37"/>
              <a:gd name="T86" fmla="*/ 27 w 27"/>
              <a:gd name="T87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" h="37">
                <a:moveTo>
                  <a:pt x="19" y="17"/>
                </a:moveTo>
                <a:cubicBezTo>
                  <a:pt x="19" y="16"/>
                  <a:pt x="19" y="16"/>
                  <a:pt x="19" y="15"/>
                </a:cubicBezTo>
                <a:cubicBezTo>
                  <a:pt x="19" y="15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1"/>
                  <a:pt x="18" y="10"/>
                  <a:pt x="16" y="10"/>
                </a:cubicBezTo>
                <a:cubicBezTo>
                  <a:pt x="15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8"/>
                  <a:pt x="9" y="10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10" y="17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1"/>
                  <a:pt x="16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8" y="19"/>
                  <a:pt x="18" y="18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8" y="19"/>
                </a:moveTo>
                <a:cubicBezTo>
                  <a:pt x="0" y="6"/>
                  <a:pt x="13" y="0"/>
                  <a:pt x="14" y="2"/>
                </a:cubicBezTo>
                <a:cubicBezTo>
                  <a:pt x="14" y="3"/>
                  <a:pt x="14" y="3"/>
                  <a:pt x="14" y="2"/>
                </a:cubicBezTo>
                <a:cubicBezTo>
                  <a:pt x="18" y="0"/>
                  <a:pt x="27" y="9"/>
                  <a:pt x="20" y="19"/>
                </a:cubicBezTo>
                <a:cubicBezTo>
                  <a:pt x="20" y="19"/>
                  <a:pt x="19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1"/>
                  <a:pt x="15" y="22"/>
                  <a:pt x="14" y="22"/>
                </a:cubicBezTo>
                <a:cubicBezTo>
                  <a:pt x="13" y="22"/>
                  <a:pt x="11" y="21"/>
                  <a:pt x="10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27" y="35"/>
                </a:moveTo>
                <a:cubicBezTo>
                  <a:pt x="27" y="30"/>
                  <a:pt x="26" y="25"/>
                  <a:pt x="21" y="24"/>
                </a:cubicBezTo>
                <a:cubicBezTo>
                  <a:pt x="21" y="25"/>
                  <a:pt x="21" y="26"/>
                  <a:pt x="22" y="28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9"/>
                  <a:pt x="15" y="32"/>
                  <a:pt x="14" y="35"/>
                </a:cubicBezTo>
                <a:cubicBezTo>
                  <a:pt x="10" y="26"/>
                  <a:pt x="10" y="26"/>
                  <a:pt x="10" y="26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6"/>
                  <a:pt x="7" y="25"/>
                  <a:pt x="7" y="24"/>
                </a:cubicBezTo>
                <a:cubicBezTo>
                  <a:pt x="2" y="26"/>
                  <a:pt x="2" y="30"/>
                  <a:pt x="2" y="35"/>
                </a:cubicBezTo>
                <a:cubicBezTo>
                  <a:pt x="2" y="36"/>
                  <a:pt x="3" y="37"/>
                  <a:pt x="4" y="37"/>
                </a:cubicBezTo>
                <a:cubicBezTo>
                  <a:pt x="11" y="37"/>
                  <a:pt x="18" y="37"/>
                  <a:pt x="24" y="37"/>
                </a:cubicBezTo>
                <a:cubicBezTo>
                  <a:pt x="26" y="37"/>
                  <a:pt x="27" y="36"/>
                  <a:pt x="27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0" name="Freeform 256"/>
          <p:cNvSpPr>
            <a:spLocks noEditPoints="1"/>
          </p:cNvSpPr>
          <p:nvPr/>
        </p:nvSpPr>
        <p:spPr bwMode="auto">
          <a:xfrm>
            <a:off x="9289579" y="3177610"/>
            <a:ext cx="394532" cy="267847"/>
          </a:xfrm>
          <a:custGeom>
            <a:avLst/>
            <a:gdLst>
              <a:gd name="T0" fmla="*/ 7 w 41"/>
              <a:gd name="T1" fmla="*/ 27 h 28"/>
              <a:gd name="T2" fmla="*/ 16 w 41"/>
              <a:gd name="T3" fmla="*/ 16 h 28"/>
              <a:gd name="T4" fmla="*/ 35 w 41"/>
              <a:gd name="T5" fmla="*/ 27 h 28"/>
              <a:gd name="T6" fmla="*/ 32 w 41"/>
              <a:gd name="T7" fmla="*/ 5 h 28"/>
              <a:gd name="T8" fmla="*/ 30 w 41"/>
              <a:gd name="T9" fmla="*/ 6 h 28"/>
              <a:gd name="T10" fmla="*/ 31 w 41"/>
              <a:gd name="T11" fmla="*/ 10 h 28"/>
              <a:gd name="T12" fmla="*/ 34 w 41"/>
              <a:gd name="T13" fmla="*/ 13 h 28"/>
              <a:gd name="T14" fmla="*/ 37 w 41"/>
              <a:gd name="T15" fmla="*/ 10 h 28"/>
              <a:gd name="T16" fmla="*/ 36 w 41"/>
              <a:gd name="T17" fmla="*/ 6 h 28"/>
              <a:gd name="T18" fmla="*/ 33 w 41"/>
              <a:gd name="T19" fmla="*/ 5 h 28"/>
              <a:gd name="T20" fmla="*/ 11 w 41"/>
              <a:gd name="T21" fmla="*/ 5 h 28"/>
              <a:gd name="T22" fmla="*/ 11 w 41"/>
              <a:gd name="T23" fmla="*/ 7 h 28"/>
              <a:gd name="T24" fmla="*/ 10 w 41"/>
              <a:gd name="T25" fmla="*/ 12 h 28"/>
              <a:gd name="T26" fmla="*/ 6 w 41"/>
              <a:gd name="T27" fmla="*/ 13 h 28"/>
              <a:gd name="T28" fmla="*/ 4 w 41"/>
              <a:gd name="T29" fmla="*/ 8 h 28"/>
              <a:gd name="T30" fmla="*/ 6 w 41"/>
              <a:gd name="T31" fmla="*/ 5 h 28"/>
              <a:gd name="T32" fmla="*/ 10 w 41"/>
              <a:gd name="T33" fmla="*/ 5 h 28"/>
              <a:gd name="T34" fmla="*/ 18 w 41"/>
              <a:gd name="T35" fmla="*/ 4 h 28"/>
              <a:gd name="T36" fmla="*/ 18 w 41"/>
              <a:gd name="T37" fmla="*/ 4 h 28"/>
              <a:gd name="T38" fmla="*/ 24 w 41"/>
              <a:gd name="T39" fmla="*/ 4 h 28"/>
              <a:gd name="T40" fmla="*/ 23 w 41"/>
              <a:gd name="T41" fmla="*/ 7 h 28"/>
              <a:gd name="T42" fmla="*/ 21 w 41"/>
              <a:gd name="T43" fmla="*/ 8 h 28"/>
              <a:gd name="T44" fmla="*/ 23 w 41"/>
              <a:gd name="T45" fmla="*/ 3 h 28"/>
              <a:gd name="T46" fmla="*/ 22 w 41"/>
              <a:gd name="T47" fmla="*/ 2 h 28"/>
              <a:gd name="T48" fmla="*/ 20 w 41"/>
              <a:gd name="T49" fmla="*/ 2 h 28"/>
              <a:gd name="T50" fmla="*/ 18 w 41"/>
              <a:gd name="T51" fmla="*/ 3 h 28"/>
              <a:gd name="T52" fmla="*/ 41 w 41"/>
              <a:gd name="T53" fmla="*/ 25 h 28"/>
              <a:gd name="T54" fmla="*/ 34 w 41"/>
              <a:gd name="T55" fmla="*/ 22 h 28"/>
              <a:gd name="T56" fmla="*/ 34 w 41"/>
              <a:gd name="T57" fmla="*/ 16 h 28"/>
              <a:gd name="T58" fmla="*/ 33 w 41"/>
              <a:gd name="T59" fmla="*/ 16 h 28"/>
              <a:gd name="T60" fmla="*/ 34 w 41"/>
              <a:gd name="T61" fmla="*/ 17 h 28"/>
              <a:gd name="T62" fmla="*/ 32 w 41"/>
              <a:gd name="T63" fmla="*/ 15 h 28"/>
              <a:gd name="T64" fmla="*/ 36 w 41"/>
              <a:gd name="T65" fmla="*/ 27 h 28"/>
              <a:gd name="T66" fmla="*/ 40 w 41"/>
              <a:gd name="T67" fmla="*/ 27 h 28"/>
              <a:gd name="T68" fmla="*/ 2 w 41"/>
              <a:gd name="T69" fmla="*/ 28 h 28"/>
              <a:gd name="T70" fmla="*/ 11 w 41"/>
              <a:gd name="T71" fmla="*/ 19 h 28"/>
              <a:gd name="T72" fmla="*/ 8 w 41"/>
              <a:gd name="T73" fmla="*/ 22 h 28"/>
              <a:gd name="T74" fmla="*/ 8 w 41"/>
              <a:gd name="T75" fmla="*/ 16 h 28"/>
              <a:gd name="T76" fmla="*/ 7 w 41"/>
              <a:gd name="T77" fmla="*/ 16 h 28"/>
              <a:gd name="T78" fmla="*/ 7 w 41"/>
              <a:gd name="T79" fmla="*/ 17 h 28"/>
              <a:gd name="T80" fmla="*/ 5 w 41"/>
              <a:gd name="T81" fmla="*/ 14 h 28"/>
              <a:gd name="T82" fmla="*/ 34 w 41"/>
              <a:gd name="T83" fmla="*/ 13 h 28"/>
              <a:gd name="T84" fmla="*/ 38 w 41"/>
              <a:gd name="T85" fmla="*/ 8 h 28"/>
              <a:gd name="T86" fmla="*/ 11 w 41"/>
              <a:gd name="T87" fmla="*/ 8 h 28"/>
              <a:gd name="T88" fmla="*/ 7 w 41"/>
              <a:gd name="T89" fmla="*/ 13 h 28"/>
              <a:gd name="T90" fmla="*/ 15 w 41"/>
              <a:gd name="T91" fmla="*/ 15 h 28"/>
              <a:gd name="T92" fmla="*/ 20 w 41"/>
              <a:gd name="T93" fmla="*/ 15 h 28"/>
              <a:gd name="T94" fmla="*/ 26 w 41"/>
              <a:gd name="T95" fmla="*/ 15 h 28"/>
              <a:gd name="T96" fmla="*/ 21 w 41"/>
              <a:gd name="T97" fmla="*/ 15 h 28"/>
              <a:gd name="T98" fmla="*/ 26 w 41"/>
              <a:gd name="T99" fmla="*/ 15 h 28"/>
              <a:gd name="T100" fmla="*/ 21 w 41"/>
              <a:gd name="T101" fmla="*/ 11 h 28"/>
              <a:gd name="T102" fmla="*/ 21 w 41"/>
              <a:gd name="T103" fmla="*/ 10 h 28"/>
              <a:gd name="T104" fmla="*/ 20 w 41"/>
              <a:gd name="T105" fmla="*/ 10 h 28"/>
              <a:gd name="T106" fmla="*/ 20 w 41"/>
              <a:gd name="T107" fmla="*/ 1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" h="28">
                <a:moveTo>
                  <a:pt x="34" y="28"/>
                </a:move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4" y="16"/>
                  <a:pt x="1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9" y="1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4" y="27"/>
                  <a:pt x="34" y="28"/>
                  <a:pt x="34" y="28"/>
                </a:cubicBezTo>
                <a:close/>
                <a:moveTo>
                  <a:pt x="32" y="5"/>
                </a:moveTo>
                <a:cubicBezTo>
                  <a:pt x="31" y="5"/>
                  <a:pt x="31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6"/>
                  <a:pt x="30" y="6"/>
                </a:cubicBezTo>
                <a:cubicBezTo>
                  <a:pt x="30" y="6"/>
                  <a:pt x="30" y="7"/>
                  <a:pt x="30" y="7"/>
                </a:cubicBezTo>
                <a:cubicBezTo>
                  <a:pt x="30" y="7"/>
                  <a:pt x="30" y="8"/>
                  <a:pt x="30" y="8"/>
                </a:cubicBezTo>
                <a:cubicBezTo>
                  <a:pt x="30" y="9"/>
                  <a:pt x="30" y="9"/>
                  <a:pt x="31" y="10"/>
                </a:cubicBezTo>
                <a:cubicBezTo>
                  <a:pt x="31" y="10"/>
                  <a:pt x="31" y="11"/>
                  <a:pt x="32" y="12"/>
                </a:cubicBezTo>
                <a:cubicBezTo>
                  <a:pt x="32" y="12"/>
                  <a:pt x="32" y="12"/>
                  <a:pt x="33" y="13"/>
                </a:cubicBezTo>
                <a:cubicBezTo>
                  <a:pt x="33" y="13"/>
                  <a:pt x="33" y="13"/>
                  <a:pt x="34" y="13"/>
                </a:cubicBezTo>
                <a:cubicBezTo>
                  <a:pt x="34" y="13"/>
                  <a:pt x="34" y="13"/>
                  <a:pt x="35" y="13"/>
                </a:cubicBezTo>
                <a:cubicBezTo>
                  <a:pt x="35" y="12"/>
                  <a:pt x="36" y="12"/>
                  <a:pt x="36" y="12"/>
                </a:cubicBezTo>
                <a:cubicBezTo>
                  <a:pt x="36" y="11"/>
                  <a:pt x="37" y="11"/>
                  <a:pt x="37" y="10"/>
                </a:cubicBezTo>
                <a:cubicBezTo>
                  <a:pt x="37" y="9"/>
                  <a:pt x="37" y="9"/>
                  <a:pt x="37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7"/>
                  <a:pt x="36" y="7"/>
                  <a:pt x="36" y="6"/>
                </a:cubicBezTo>
                <a:cubicBezTo>
                  <a:pt x="35" y="6"/>
                  <a:pt x="35" y="6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3" y="5"/>
                  <a:pt x="33" y="5"/>
                </a:cubicBezTo>
                <a:cubicBezTo>
                  <a:pt x="32" y="5"/>
                  <a:pt x="32" y="5"/>
                  <a:pt x="32" y="5"/>
                </a:cubicBezTo>
                <a:close/>
                <a:moveTo>
                  <a:pt x="10" y="5"/>
                </a:moveTo>
                <a:cubicBezTo>
                  <a:pt x="10" y="5"/>
                  <a:pt x="10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1" y="7"/>
                  <a:pt x="11" y="8"/>
                  <a:pt x="11" y="8"/>
                </a:cubicBezTo>
                <a:cubicBezTo>
                  <a:pt x="11" y="9"/>
                  <a:pt x="11" y="9"/>
                  <a:pt x="10" y="10"/>
                </a:cubicBezTo>
                <a:cubicBezTo>
                  <a:pt x="10" y="10"/>
                  <a:pt x="10" y="11"/>
                  <a:pt x="10" y="12"/>
                </a:cubicBezTo>
                <a:cubicBezTo>
                  <a:pt x="9" y="12"/>
                  <a:pt x="9" y="12"/>
                  <a:pt x="9" y="13"/>
                </a:cubicBezTo>
                <a:cubicBezTo>
                  <a:pt x="8" y="13"/>
                  <a:pt x="8" y="13"/>
                  <a:pt x="7" y="13"/>
                </a:cubicBezTo>
                <a:cubicBezTo>
                  <a:pt x="7" y="13"/>
                  <a:pt x="7" y="13"/>
                  <a:pt x="6" y="13"/>
                </a:cubicBezTo>
                <a:cubicBezTo>
                  <a:pt x="6" y="12"/>
                  <a:pt x="5" y="12"/>
                  <a:pt x="5" y="12"/>
                </a:cubicBezTo>
                <a:cubicBezTo>
                  <a:pt x="5" y="11"/>
                  <a:pt x="5" y="11"/>
                  <a:pt x="4" y="10"/>
                </a:cubicBezTo>
                <a:cubicBezTo>
                  <a:pt x="4" y="9"/>
                  <a:pt x="4" y="9"/>
                  <a:pt x="4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7"/>
                  <a:pt x="6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5"/>
                  <a:pt x="7" y="5"/>
                  <a:pt x="7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10" y="5"/>
                </a:cubicBezTo>
                <a:close/>
                <a:moveTo>
                  <a:pt x="21" y="8"/>
                </a:moveTo>
                <a:cubicBezTo>
                  <a:pt x="20" y="8"/>
                  <a:pt x="19" y="8"/>
                  <a:pt x="18" y="7"/>
                </a:cubicBezTo>
                <a:cubicBezTo>
                  <a:pt x="18" y="6"/>
                  <a:pt x="18" y="5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2"/>
                  <a:pt x="17" y="0"/>
                  <a:pt x="21" y="0"/>
                </a:cubicBezTo>
                <a:cubicBezTo>
                  <a:pt x="24" y="0"/>
                  <a:pt x="24" y="2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3" y="6"/>
                  <a:pt x="23" y="7"/>
                </a:cubicBezTo>
                <a:cubicBezTo>
                  <a:pt x="22" y="8"/>
                  <a:pt x="21" y="8"/>
                  <a:pt x="21" y="8"/>
                </a:cubicBezTo>
                <a:close/>
                <a:moveTo>
                  <a:pt x="19" y="7"/>
                </a:moveTo>
                <a:cubicBezTo>
                  <a:pt x="19" y="7"/>
                  <a:pt x="20" y="8"/>
                  <a:pt x="21" y="8"/>
                </a:cubicBezTo>
                <a:cubicBezTo>
                  <a:pt x="21" y="8"/>
                  <a:pt x="22" y="7"/>
                  <a:pt x="22" y="7"/>
                </a:cubicBezTo>
                <a:cubicBezTo>
                  <a:pt x="23" y="6"/>
                  <a:pt x="23" y="5"/>
                  <a:pt x="23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5"/>
                  <a:pt x="18" y="6"/>
                  <a:pt x="19" y="7"/>
                </a:cubicBezTo>
                <a:close/>
                <a:moveTo>
                  <a:pt x="41" y="25"/>
                </a:moveTo>
                <a:cubicBezTo>
                  <a:pt x="41" y="18"/>
                  <a:pt x="41" y="18"/>
                  <a:pt x="41" y="18"/>
                </a:cubicBezTo>
                <a:cubicBezTo>
                  <a:pt x="41" y="16"/>
                  <a:pt x="39" y="15"/>
                  <a:pt x="36" y="14"/>
                </a:cubicBezTo>
                <a:cubicBezTo>
                  <a:pt x="36" y="18"/>
                  <a:pt x="35" y="19"/>
                  <a:pt x="34" y="22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9"/>
                  <a:pt x="33" y="18"/>
                  <a:pt x="32" y="15"/>
                </a:cubicBezTo>
                <a:cubicBezTo>
                  <a:pt x="31" y="15"/>
                  <a:pt x="30" y="16"/>
                  <a:pt x="30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8"/>
                  <a:pt x="38" y="28"/>
                  <a:pt x="39" y="28"/>
                </a:cubicBezTo>
                <a:cubicBezTo>
                  <a:pt x="39" y="28"/>
                  <a:pt x="40" y="27"/>
                  <a:pt x="40" y="27"/>
                </a:cubicBezTo>
                <a:cubicBezTo>
                  <a:pt x="41" y="26"/>
                  <a:pt x="41" y="26"/>
                  <a:pt x="41" y="25"/>
                </a:cubicBezTo>
                <a:close/>
                <a:moveTo>
                  <a:pt x="0" y="25"/>
                </a:moveTo>
                <a:cubicBezTo>
                  <a:pt x="0" y="27"/>
                  <a:pt x="1" y="28"/>
                  <a:pt x="2" y="28"/>
                </a:cubicBezTo>
                <a:cubicBezTo>
                  <a:pt x="3" y="28"/>
                  <a:pt x="4" y="28"/>
                  <a:pt x="5" y="28"/>
                </a:cubicBezTo>
                <a:cubicBezTo>
                  <a:pt x="5" y="28"/>
                  <a:pt x="6" y="28"/>
                  <a:pt x="6" y="2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6"/>
                  <a:pt x="10" y="15"/>
                  <a:pt x="9" y="15"/>
                </a:cubicBezTo>
                <a:cubicBezTo>
                  <a:pt x="9" y="18"/>
                  <a:pt x="9" y="19"/>
                  <a:pt x="8" y="2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19"/>
                  <a:pt x="5" y="18"/>
                  <a:pt x="5" y="14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34" y="13"/>
                </a:moveTo>
                <a:cubicBezTo>
                  <a:pt x="32" y="13"/>
                  <a:pt x="30" y="11"/>
                  <a:pt x="30" y="8"/>
                </a:cubicBezTo>
                <a:cubicBezTo>
                  <a:pt x="30" y="5"/>
                  <a:pt x="29" y="3"/>
                  <a:pt x="34" y="3"/>
                </a:cubicBezTo>
                <a:cubicBezTo>
                  <a:pt x="38" y="3"/>
                  <a:pt x="38" y="5"/>
                  <a:pt x="38" y="8"/>
                </a:cubicBezTo>
                <a:cubicBezTo>
                  <a:pt x="38" y="11"/>
                  <a:pt x="36" y="13"/>
                  <a:pt x="34" y="13"/>
                </a:cubicBezTo>
                <a:close/>
                <a:moveTo>
                  <a:pt x="7" y="13"/>
                </a:moveTo>
                <a:cubicBezTo>
                  <a:pt x="9" y="13"/>
                  <a:pt x="11" y="11"/>
                  <a:pt x="11" y="8"/>
                </a:cubicBezTo>
                <a:cubicBezTo>
                  <a:pt x="11" y="5"/>
                  <a:pt x="12" y="3"/>
                  <a:pt x="7" y="3"/>
                </a:cubicBezTo>
                <a:cubicBezTo>
                  <a:pt x="3" y="3"/>
                  <a:pt x="4" y="5"/>
                  <a:pt x="4" y="8"/>
                </a:cubicBezTo>
                <a:cubicBezTo>
                  <a:pt x="4" y="11"/>
                  <a:pt x="6" y="13"/>
                  <a:pt x="7" y="13"/>
                </a:cubicBezTo>
                <a:close/>
                <a:moveTo>
                  <a:pt x="15" y="11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3"/>
                  <a:pt x="19" y="11"/>
                  <a:pt x="18" y="9"/>
                </a:cubicBezTo>
                <a:cubicBezTo>
                  <a:pt x="16" y="9"/>
                  <a:pt x="15" y="10"/>
                  <a:pt x="15" y="11"/>
                </a:cubicBezTo>
                <a:close/>
                <a:moveTo>
                  <a:pt x="26" y="15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0"/>
                  <a:pt x="25" y="9"/>
                  <a:pt x="23" y="9"/>
                </a:cubicBezTo>
                <a:cubicBezTo>
                  <a:pt x="22" y="11"/>
                  <a:pt x="22" y="13"/>
                  <a:pt x="21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1" y="15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5"/>
                  <a:pt x="20" y="15"/>
                  <a:pt x="20" y="15"/>
                </a:cubicBezTo>
                <a:lnTo>
                  <a:pt x="21" y="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1" name="Freeform 257"/>
          <p:cNvSpPr>
            <a:spLocks noEditPoints="1"/>
          </p:cNvSpPr>
          <p:nvPr/>
        </p:nvSpPr>
        <p:spPr bwMode="auto">
          <a:xfrm>
            <a:off x="3742606" y="3110649"/>
            <a:ext cx="316712" cy="334810"/>
          </a:xfrm>
          <a:custGeom>
            <a:avLst/>
            <a:gdLst>
              <a:gd name="T0" fmla="*/ 17 w 33"/>
              <a:gd name="T1" fmla="*/ 0 h 35"/>
              <a:gd name="T2" fmla="*/ 13 w 33"/>
              <a:gd name="T3" fmla="*/ 12 h 35"/>
              <a:gd name="T4" fmla="*/ 20 w 33"/>
              <a:gd name="T5" fmla="*/ 12 h 35"/>
              <a:gd name="T6" fmla="*/ 14 w 33"/>
              <a:gd name="T7" fmla="*/ 12 h 35"/>
              <a:gd name="T8" fmla="*/ 13 w 33"/>
              <a:gd name="T9" fmla="*/ 6 h 35"/>
              <a:gd name="T10" fmla="*/ 13 w 33"/>
              <a:gd name="T11" fmla="*/ 4 h 35"/>
              <a:gd name="T12" fmla="*/ 15 w 33"/>
              <a:gd name="T13" fmla="*/ 4 h 35"/>
              <a:gd name="T14" fmla="*/ 19 w 33"/>
              <a:gd name="T15" fmla="*/ 4 h 35"/>
              <a:gd name="T16" fmla="*/ 21 w 33"/>
              <a:gd name="T17" fmla="*/ 4 h 35"/>
              <a:gd name="T18" fmla="*/ 21 w 33"/>
              <a:gd name="T19" fmla="*/ 6 h 35"/>
              <a:gd name="T20" fmla="*/ 20 w 33"/>
              <a:gd name="T21" fmla="*/ 12 h 35"/>
              <a:gd name="T22" fmla="*/ 14 w 33"/>
              <a:gd name="T23" fmla="*/ 12 h 35"/>
              <a:gd name="T24" fmla="*/ 26 w 33"/>
              <a:gd name="T25" fmla="*/ 35 h 35"/>
              <a:gd name="T26" fmla="*/ 28 w 33"/>
              <a:gd name="T27" fmla="*/ 30 h 35"/>
              <a:gd name="T28" fmla="*/ 32 w 33"/>
              <a:gd name="T29" fmla="*/ 27 h 35"/>
              <a:gd name="T30" fmla="*/ 5 w 33"/>
              <a:gd name="T31" fmla="*/ 30 h 35"/>
              <a:gd name="T32" fmla="*/ 6 w 33"/>
              <a:gd name="T33" fmla="*/ 33 h 35"/>
              <a:gd name="T34" fmla="*/ 0 w 33"/>
              <a:gd name="T35" fmla="*/ 25 h 35"/>
              <a:gd name="T36" fmla="*/ 33 w 33"/>
              <a:gd name="T37" fmla="*/ 26 h 35"/>
              <a:gd name="T38" fmla="*/ 0 w 33"/>
              <a:gd name="T39" fmla="*/ 25 h 35"/>
              <a:gd name="T40" fmla="*/ 7 w 33"/>
              <a:gd name="T41" fmla="*/ 20 h 35"/>
              <a:gd name="T42" fmla="*/ 7 w 33"/>
              <a:gd name="T43" fmla="*/ 20 h 35"/>
              <a:gd name="T44" fmla="*/ 11 w 33"/>
              <a:gd name="T45" fmla="*/ 19 h 35"/>
              <a:gd name="T46" fmla="*/ 13 w 33"/>
              <a:gd name="T47" fmla="*/ 16 h 35"/>
              <a:gd name="T48" fmla="*/ 17 w 33"/>
              <a:gd name="T49" fmla="*/ 19 h 35"/>
              <a:gd name="T50" fmla="*/ 16 w 33"/>
              <a:gd name="T51" fmla="*/ 18 h 35"/>
              <a:gd name="T52" fmla="*/ 16 w 33"/>
              <a:gd name="T53" fmla="*/ 17 h 35"/>
              <a:gd name="T54" fmla="*/ 18 w 33"/>
              <a:gd name="T55" fmla="*/ 18 h 35"/>
              <a:gd name="T56" fmla="*/ 17 w 33"/>
              <a:gd name="T57" fmla="*/ 19 h 35"/>
              <a:gd name="T58" fmla="*/ 18 w 33"/>
              <a:gd name="T59" fmla="*/ 24 h 35"/>
              <a:gd name="T60" fmla="*/ 27 w 33"/>
              <a:gd name="T61" fmla="*/ 20 h 35"/>
              <a:gd name="T62" fmla="*/ 7 w 33"/>
              <a:gd name="T63" fmla="*/ 24 h 35"/>
              <a:gd name="T64" fmla="*/ 7 w 33"/>
              <a:gd name="T65" fmla="*/ 20 h 35"/>
              <a:gd name="T66" fmla="*/ 11 w 33"/>
              <a:gd name="T67" fmla="*/ 19 h 35"/>
              <a:gd name="T68" fmla="*/ 11 w 33"/>
              <a:gd name="T69" fmla="*/ 16 h 35"/>
              <a:gd name="T70" fmla="*/ 7 w 33"/>
              <a:gd name="T71" fmla="*/ 17 h 35"/>
              <a:gd name="T72" fmla="*/ 2 w 33"/>
              <a:gd name="T73" fmla="*/ 21 h 35"/>
              <a:gd name="T74" fmla="*/ 5 w 33"/>
              <a:gd name="T75" fmla="*/ 21 h 35"/>
              <a:gd name="T76" fmla="*/ 6 w 33"/>
              <a:gd name="T77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" h="35">
                <a:moveTo>
                  <a:pt x="22" y="7"/>
                </a:moveTo>
                <a:cubicBezTo>
                  <a:pt x="22" y="3"/>
                  <a:pt x="23" y="0"/>
                  <a:pt x="17" y="0"/>
                </a:cubicBezTo>
                <a:cubicBezTo>
                  <a:pt x="11" y="0"/>
                  <a:pt x="12" y="3"/>
                  <a:pt x="12" y="7"/>
                </a:cubicBezTo>
                <a:cubicBezTo>
                  <a:pt x="12" y="9"/>
                  <a:pt x="12" y="11"/>
                  <a:pt x="13" y="12"/>
                </a:cubicBezTo>
                <a:cubicBezTo>
                  <a:pt x="14" y="13"/>
                  <a:pt x="16" y="14"/>
                  <a:pt x="17" y="14"/>
                </a:cubicBezTo>
                <a:cubicBezTo>
                  <a:pt x="18" y="14"/>
                  <a:pt x="19" y="13"/>
                  <a:pt x="20" y="12"/>
                </a:cubicBezTo>
                <a:cubicBezTo>
                  <a:pt x="22" y="11"/>
                  <a:pt x="22" y="9"/>
                  <a:pt x="22" y="7"/>
                </a:cubicBezTo>
                <a:close/>
                <a:moveTo>
                  <a:pt x="14" y="12"/>
                </a:moveTo>
                <a:cubicBezTo>
                  <a:pt x="13" y="11"/>
                  <a:pt x="13" y="9"/>
                  <a:pt x="13" y="8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5"/>
                  <a:pt x="13" y="4"/>
                  <a:pt x="13" y="4"/>
                </a:cubicBezTo>
                <a:cubicBezTo>
                  <a:pt x="14" y="3"/>
                  <a:pt x="14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8" y="4"/>
                  <a:pt x="18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20" y="3"/>
                  <a:pt x="21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11"/>
                  <a:pt x="20" y="12"/>
                </a:cubicBezTo>
                <a:cubicBezTo>
                  <a:pt x="19" y="13"/>
                  <a:pt x="18" y="14"/>
                  <a:pt x="17" y="14"/>
                </a:cubicBezTo>
                <a:cubicBezTo>
                  <a:pt x="16" y="14"/>
                  <a:pt x="15" y="13"/>
                  <a:pt x="14" y="12"/>
                </a:cubicBezTo>
                <a:close/>
                <a:moveTo>
                  <a:pt x="8" y="35"/>
                </a:moveTo>
                <a:cubicBezTo>
                  <a:pt x="17" y="35"/>
                  <a:pt x="17" y="35"/>
                  <a:pt x="26" y="35"/>
                </a:cubicBezTo>
                <a:cubicBezTo>
                  <a:pt x="27" y="35"/>
                  <a:pt x="28" y="34"/>
                  <a:pt x="28" y="33"/>
                </a:cubicBezTo>
                <a:cubicBezTo>
                  <a:pt x="28" y="32"/>
                  <a:pt x="28" y="31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1"/>
                  <a:pt x="6" y="32"/>
                  <a:pt x="6" y="33"/>
                </a:cubicBezTo>
                <a:cubicBezTo>
                  <a:pt x="6" y="34"/>
                  <a:pt x="7" y="35"/>
                  <a:pt x="8" y="35"/>
                </a:cubicBezTo>
                <a:close/>
                <a:moveTo>
                  <a:pt x="0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7" y="24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7"/>
                  <a:pt x="12" y="16"/>
                </a:cubicBezTo>
                <a:cubicBezTo>
                  <a:pt x="12" y="16"/>
                  <a:pt x="12" y="16"/>
                  <a:pt x="13" y="16"/>
                </a:cubicBezTo>
                <a:cubicBezTo>
                  <a:pt x="16" y="24"/>
                  <a:pt x="16" y="24"/>
                  <a:pt x="16" y="24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7" y="17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1"/>
                  <a:pt x="20" y="20"/>
                  <a:pt x="21" y="16"/>
                </a:cubicBezTo>
                <a:cubicBezTo>
                  <a:pt x="24" y="17"/>
                  <a:pt x="27" y="18"/>
                  <a:pt x="27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0" y="24"/>
                  <a:pt x="14" y="24"/>
                  <a:pt x="7" y="24"/>
                </a:cubicBezTo>
                <a:close/>
                <a:moveTo>
                  <a:pt x="6" y="20"/>
                </a:move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8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2" y="17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5"/>
                  <a:pt x="9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lnTo>
                  <a:pt x="6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2" name="Freeform 258"/>
          <p:cNvSpPr>
            <a:spLocks noEditPoints="1"/>
          </p:cNvSpPr>
          <p:nvPr/>
        </p:nvSpPr>
        <p:spPr bwMode="auto">
          <a:xfrm>
            <a:off x="9942910" y="3110649"/>
            <a:ext cx="334810" cy="334810"/>
          </a:xfrm>
          <a:custGeom>
            <a:avLst/>
            <a:gdLst>
              <a:gd name="T0" fmla="*/ 6 w 35"/>
              <a:gd name="T1" fmla="*/ 17 h 35"/>
              <a:gd name="T2" fmla="*/ 32 w 35"/>
              <a:gd name="T3" fmla="*/ 23 h 35"/>
              <a:gd name="T4" fmla="*/ 28 w 35"/>
              <a:gd name="T5" fmla="*/ 17 h 35"/>
              <a:gd name="T6" fmla="*/ 26 w 35"/>
              <a:gd name="T7" fmla="*/ 19 h 35"/>
              <a:gd name="T8" fmla="*/ 25 w 35"/>
              <a:gd name="T9" fmla="*/ 20 h 35"/>
              <a:gd name="T10" fmla="*/ 25 w 35"/>
              <a:gd name="T11" fmla="*/ 24 h 35"/>
              <a:gd name="T12" fmla="*/ 28 w 35"/>
              <a:gd name="T13" fmla="*/ 27 h 35"/>
              <a:gd name="T14" fmla="*/ 31 w 35"/>
              <a:gd name="T15" fmla="*/ 24 h 35"/>
              <a:gd name="T16" fmla="*/ 30 w 35"/>
              <a:gd name="T17" fmla="*/ 20 h 35"/>
              <a:gd name="T18" fmla="*/ 27 w 35"/>
              <a:gd name="T19" fmla="*/ 20 h 35"/>
              <a:gd name="T20" fmla="*/ 7 w 35"/>
              <a:gd name="T21" fmla="*/ 20 h 35"/>
              <a:gd name="T22" fmla="*/ 5 w 35"/>
              <a:gd name="T23" fmla="*/ 20 h 35"/>
              <a:gd name="T24" fmla="*/ 4 w 35"/>
              <a:gd name="T25" fmla="*/ 24 h 35"/>
              <a:gd name="T26" fmla="*/ 6 w 35"/>
              <a:gd name="T27" fmla="*/ 27 h 35"/>
              <a:gd name="T28" fmla="*/ 9 w 35"/>
              <a:gd name="T29" fmla="*/ 24 h 35"/>
              <a:gd name="T30" fmla="*/ 9 w 35"/>
              <a:gd name="T31" fmla="*/ 20 h 35"/>
              <a:gd name="T32" fmla="*/ 8 w 35"/>
              <a:gd name="T33" fmla="*/ 19 h 35"/>
              <a:gd name="T34" fmla="*/ 9 w 35"/>
              <a:gd name="T35" fmla="*/ 28 h 35"/>
              <a:gd name="T36" fmla="*/ 7 w 35"/>
              <a:gd name="T37" fmla="*/ 30 h 35"/>
              <a:gd name="T38" fmla="*/ 7 w 35"/>
              <a:gd name="T39" fmla="*/ 29 h 35"/>
              <a:gd name="T40" fmla="*/ 6 w 35"/>
              <a:gd name="T41" fmla="*/ 29 h 35"/>
              <a:gd name="T42" fmla="*/ 6 w 35"/>
              <a:gd name="T43" fmla="*/ 34 h 35"/>
              <a:gd name="T44" fmla="*/ 0 w 35"/>
              <a:gd name="T45" fmla="*/ 33 h 35"/>
              <a:gd name="T46" fmla="*/ 13 w 35"/>
              <a:gd name="T47" fmla="*/ 33 h 35"/>
              <a:gd name="T48" fmla="*/ 20 w 35"/>
              <a:gd name="T49" fmla="*/ 2 h 35"/>
              <a:gd name="T50" fmla="*/ 5 w 35"/>
              <a:gd name="T51" fmla="*/ 11 h 35"/>
              <a:gd name="T52" fmla="*/ 6 w 35"/>
              <a:gd name="T53" fmla="*/ 16 h 35"/>
              <a:gd name="T54" fmla="*/ 21 w 35"/>
              <a:gd name="T55" fmla="*/ 12 h 35"/>
              <a:gd name="T56" fmla="*/ 23 w 35"/>
              <a:gd name="T57" fmla="*/ 3 h 35"/>
              <a:gd name="T58" fmla="*/ 12 w 35"/>
              <a:gd name="T59" fmla="*/ 1 h 35"/>
              <a:gd name="T60" fmla="*/ 29 w 35"/>
              <a:gd name="T61" fmla="*/ 1 h 35"/>
              <a:gd name="T62" fmla="*/ 28 w 35"/>
              <a:gd name="T63" fmla="*/ 10 h 35"/>
              <a:gd name="T64" fmla="*/ 7 w 35"/>
              <a:gd name="T65" fmla="*/ 14 h 35"/>
              <a:gd name="T66" fmla="*/ 6 w 35"/>
              <a:gd name="T67" fmla="*/ 10 h 35"/>
              <a:gd name="T68" fmla="*/ 20 w 35"/>
              <a:gd name="T69" fmla="*/ 3 h 35"/>
              <a:gd name="T70" fmla="*/ 21 w 35"/>
              <a:gd name="T71" fmla="*/ 11 h 35"/>
              <a:gd name="T72" fmla="*/ 35 w 35"/>
              <a:gd name="T73" fmla="*/ 33 h 35"/>
              <a:gd name="T74" fmla="*/ 29 w 35"/>
              <a:gd name="T75" fmla="*/ 34 h 35"/>
              <a:gd name="T76" fmla="*/ 29 w 35"/>
              <a:gd name="T77" fmla="*/ 29 h 35"/>
              <a:gd name="T78" fmla="*/ 27 w 35"/>
              <a:gd name="T79" fmla="*/ 29 h 35"/>
              <a:gd name="T80" fmla="*/ 28 w 35"/>
              <a:gd name="T81" fmla="*/ 30 h 35"/>
              <a:gd name="T82" fmla="*/ 25 w 35"/>
              <a:gd name="T83" fmla="*/ 28 h 35"/>
              <a:gd name="T84" fmla="*/ 23 w 35"/>
              <a:gd name="T8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" h="35">
                <a:moveTo>
                  <a:pt x="6" y="27"/>
                </a:moveTo>
                <a:cubicBezTo>
                  <a:pt x="5" y="27"/>
                  <a:pt x="3" y="25"/>
                  <a:pt x="3" y="22"/>
                </a:cubicBezTo>
                <a:cubicBezTo>
                  <a:pt x="3" y="19"/>
                  <a:pt x="2" y="17"/>
                  <a:pt x="6" y="17"/>
                </a:cubicBezTo>
                <a:cubicBezTo>
                  <a:pt x="10" y="17"/>
                  <a:pt x="10" y="19"/>
                  <a:pt x="10" y="22"/>
                </a:cubicBezTo>
                <a:cubicBezTo>
                  <a:pt x="10" y="25"/>
                  <a:pt x="8" y="27"/>
                  <a:pt x="6" y="27"/>
                </a:cubicBezTo>
                <a:close/>
                <a:moveTo>
                  <a:pt x="32" y="23"/>
                </a:moveTo>
                <a:cubicBezTo>
                  <a:pt x="31" y="25"/>
                  <a:pt x="30" y="27"/>
                  <a:pt x="28" y="27"/>
                </a:cubicBezTo>
                <a:cubicBezTo>
                  <a:pt x="26" y="27"/>
                  <a:pt x="24" y="25"/>
                  <a:pt x="24" y="22"/>
                </a:cubicBezTo>
                <a:cubicBezTo>
                  <a:pt x="24" y="19"/>
                  <a:pt x="24" y="17"/>
                  <a:pt x="28" y="17"/>
                </a:cubicBezTo>
                <a:cubicBezTo>
                  <a:pt x="32" y="17"/>
                  <a:pt x="32" y="19"/>
                  <a:pt x="32" y="22"/>
                </a:cubicBezTo>
                <a:cubicBezTo>
                  <a:pt x="32" y="22"/>
                  <a:pt x="32" y="22"/>
                  <a:pt x="32" y="23"/>
                </a:cubicBezTo>
                <a:close/>
                <a:moveTo>
                  <a:pt x="26" y="19"/>
                </a:moveTo>
                <a:cubicBezTo>
                  <a:pt x="26" y="19"/>
                  <a:pt x="25" y="19"/>
                  <a:pt x="25" y="19"/>
                </a:cubicBezTo>
                <a:cubicBezTo>
                  <a:pt x="25" y="19"/>
                  <a:pt x="25" y="19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1"/>
                  <a:pt x="25" y="21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3"/>
                  <a:pt x="25" y="23"/>
                  <a:pt x="25" y="24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6"/>
                  <a:pt x="27" y="26"/>
                  <a:pt x="27" y="26"/>
                </a:cubicBezTo>
                <a:cubicBezTo>
                  <a:pt x="27" y="26"/>
                  <a:pt x="28" y="27"/>
                  <a:pt x="28" y="27"/>
                </a:cubicBezTo>
                <a:cubicBezTo>
                  <a:pt x="28" y="27"/>
                  <a:pt x="29" y="26"/>
                  <a:pt x="29" y="26"/>
                </a:cubicBezTo>
                <a:cubicBezTo>
                  <a:pt x="30" y="26"/>
                  <a:pt x="30" y="26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1" y="23"/>
                  <a:pt x="31" y="23"/>
                  <a:pt x="31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19"/>
                  <a:pt x="29" y="19"/>
                  <a:pt x="28" y="19"/>
                </a:cubicBezTo>
                <a:cubicBezTo>
                  <a:pt x="28" y="20"/>
                  <a:pt x="28" y="20"/>
                  <a:pt x="27" y="20"/>
                </a:cubicBezTo>
                <a:cubicBezTo>
                  <a:pt x="27" y="20"/>
                  <a:pt x="26" y="20"/>
                  <a:pt x="26" y="19"/>
                </a:cubicBezTo>
                <a:close/>
                <a:moveTo>
                  <a:pt x="8" y="19"/>
                </a:moveTo>
                <a:cubicBezTo>
                  <a:pt x="8" y="20"/>
                  <a:pt x="8" y="20"/>
                  <a:pt x="7" y="20"/>
                </a:cubicBezTo>
                <a:cubicBezTo>
                  <a:pt x="7" y="20"/>
                  <a:pt x="7" y="20"/>
                  <a:pt x="6" y="19"/>
                </a:cubicBezTo>
                <a:cubicBezTo>
                  <a:pt x="6" y="19"/>
                  <a:pt x="5" y="19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4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4" y="24"/>
                </a:cubicBezTo>
                <a:cubicBezTo>
                  <a:pt x="4" y="24"/>
                  <a:pt x="4" y="25"/>
                  <a:pt x="4" y="25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7"/>
                  <a:pt x="6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8" y="26"/>
                  <a:pt x="8" y="26"/>
                  <a:pt x="8" y="25"/>
                </a:cubicBezTo>
                <a:cubicBezTo>
                  <a:pt x="9" y="25"/>
                  <a:pt x="9" y="24"/>
                  <a:pt x="9" y="24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2"/>
                  <a:pt x="9" y="21"/>
                </a:cubicBezTo>
                <a:cubicBezTo>
                  <a:pt x="9" y="21"/>
                  <a:pt x="10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13" y="33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0"/>
                  <a:pt x="11" y="29"/>
                  <a:pt x="9" y="28"/>
                </a:cubicBezTo>
                <a:cubicBezTo>
                  <a:pt x="9" y="31"/>
                  <a:pt x="8" y="32"/>
                  <a:pt x="7" y="34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2"/>
                  <a:pt x="4" y="31"/>
                  <a:pt x="3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34"/>
                  <a:pt x="0" y="35"/>
                  <a:pt x="1" y="35"/>
                </a:cubicBezTo>
                <a:cubicBezTo>
                  <a:pt x="5" y="35"/>
                  <a:pt x="8" y="35"/>
                  <a:pt x="12" y="35"/>
                </a:cubicBezTo>
                <a:cubicBezTo>
                  <a:pt x="13" y="35"/>
                  <a:pt x="13" y="34"/>
                  <a:pt x="13" y="33"/>
                </a:cubicBezTo>
                <a:close/>
                <a:moveTo>
                  <a:pt x="22" y="11"/>
                </a:moveTo>
                <a:cubicBezTo>
                  <a:pt x="22" y="8"/>
                  <a:pt x="22" y="6"/>
                  <a:pt x="22" y="3"/>
                </a:cubicBezTo>
                <a:cubicBezTo>
                  <a:pt x="22" y="3"/>
                  <a:pt x="21" y="2"/>
                  <a:pt x="20" y="2"/>
                </a:cubicBezTo>
                <a:cubicBezTo>
                  <a:pt x="16" y="2"/>
                  <a:pt x="11" y="2"/>
                  <a:pt x="6" y="2"/>
                </a:cubicBezTo>
                <a:cubicBezTo>
                  <a:pt x="5" y="2"/>
                  <a:pt x="5" y="3"/>
                  <a:pt x="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4"/>
                  <a:pt x="6" y="16"/>
                </a:cubicBezTo>
                <a:cubicBezTo>
                  <a:pt x="6" y="15"/>
                  <a:pt x="7" y="15"/>
                  <a:pt x="7" y="14"/>
                </a:cubicBezTo>
                <a:cubicBezTo>
                  <a:pt x="10" y="11"/>
                  <a:pt x="16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2" y="12"/>
                  <a:pt x="22" y="11"/>
                  <a:pt x="22" y="11"/>
                </a:cubicBezTo>
                <a:close/>
                <a:moveTo>
                  <a:pt x="23" y="10"/>
                </a:move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2" y="1"/>
                  <a:pt x="2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8" y="0"/>
                  <a:pt x="23" y="0"/>
                  <a:pt x="28" y="0"/>
                </a:cubicBezTo>
                <a:cubicBezTo>
                  <a:pt x="29" y="0"/>
                  <a:pt x="29" y="0"/>
                  <a:pt x="29" y="1"/>
                </a:cubicBezTo>
                <a:cubicBezTo>
                  <a:pt x="29" y="3"/>
                  <a:pt x="29" y="6"/>
                  <a:pt x="29" y="8"/>
                </a:cubicBezTo>
                <a:cubicBezTo>
                  <a:pt x="29" y="9"/>
                  <a:pt x="29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1"/>
                  <a:pt x="28" y="12"/>
                  <a:pt x="28" y="13"/>
                </a:cubicBezTo>
                <a:cubicBezTo>
                  <a:pt x="27" y="12"/>
                  <a:pt x="25" y="10"/>
                  <a:pt x="23" y="10"/>
                </a:cubicBezTo>
                <a:close/>
                <a:moveTo>
                  <a:pt x="7" y="14"/>
                </a:moveTo>
                <a:cubicBezTo>
                  <a:pt x="7" y="13"/>
                  <a:pt x="7" y="12"/>
                  <a:pt x="7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0"/>
                </a:cubicBezTo>
                <a:cubicBezTo>
                  <a:pt x="6" y="4"/>
                  <a:pt x="6" y="4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3"/>
                  <a:pt x="15" y="3"/>
                  <a:pt x="20" y="3"/>
                </a:cubicBezTo>
                <a:cubicBezTo>
                  <a:pt x="20" y="3"/>
                  <a:pt x="21" y="3"/>
                  <a:pt x="21" y="4"/>
                </a:cubicBezTo>
                <a:cubicBezTo>
                  <a:pt x="21" y="6"/>
                  <a:pt x="21" y="8"/>
                  <a:pt x="21" y="10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6" y="11"/>
                  <a:pt x="9" y="11"/>
                  <a:pt x="7" y="14"/>
                </a:cubicBezTo>
                <a:close/>
                <a:moveTo>
                  <a:pt x="35" y="33"/>
                </a:moveTo>
                <a:cubicBezTo>
                  <a:pt x="35" y="33"/>
                  <a:pt x="35" y="32"/>
                  <a:pt x="35" y="31"/>
                </a:cubicBezTo>
                <a:cubicBezTo>
                  <a:pt x="35" y="30"/>
                  <a:pt x="33" y="29"/>
                  <a:pt x="31" y="28"/>
                </a:cubicBezTo>
                <a:cubicBezTo>
                  <a:pt x="30" y="31"/>
                  <a:pt x="30" y="32"/>
                  <a:pt x="29" y="34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4"/>
                  <a:pt x="27" y="34"/>
                  <a:pt x="27" y="34"/>
                </a:cubicBezTo>
                <a:cubicBezTo>
                  <a:pt x="26" y="32"/>
                  <a:pt x="26" y="31"/>
                  <a:pt x="25" y="28"/>
                </a:cubicBezTo>
                <a:cubicBezTo>
                  <a:pt x="23" y="29"/>
                  <a:pt x="21" y="30"/>
                  <a:pt x="21" y="31"/>
                </a:cubicBezTo>
                <a:cubicBezTo>
                  <a:pt x="21" y="32"/>
                  <a:pt x="21" y="33"/>
                  <a:pt x="21" y="33"/>
                </a:cubicBezTo>
                <a:cubicBezTo>
                  <a:pt x="21" y="34"/>
                  <a:pt x="22" y="35"/>
                  <a:pt x="23" y="35"/>
                </a:cubicBezTo>
                <a:cubicBezTo>
                  <a:pt x="26" y="35"/>
                  <a:pt x="30" y="35"/>
                  <a:pt x="34" y="35"/>
                </a:cubicBezTo>
                <a:cubicBezTo>
                  <a:pt x="34" y="35"/>
                  <a:pt x="35" y="34"/>
                  <a:pt x="35" y="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3" name="Freeform 259"/>
          <p:cNvSpPr>
            <a:spLocks noEditPoints="1"/>
          </p:cNvSpPr>
          <p:nvPr/>
        </p:nvSpPr>
        <p:spPr bwMode="auto">
          <a:xfrm>
            <a:off x="4357931" y="3099790"/>
            <a:ext cx="345668" cy="345668"/>
          </a:xfrm>
          <a:custGeom>
            <a:avLst/>
            <a:gdLst>
              <a:gd name="T0" fmla="*/ 0 w 36"/>
              <a:gd name="T1" fmla="*/ 34 h 36"/>
              <a:gd name="T2" fmla="*/ 18 w 36"/>
              <a:gd name="T3" fmla="*/ 36 h 36"/>
              <a:gd name="T4" fmla="*/ 20 w 36"/>
              <a:gd name="T5" fmla="*/ 31 h 36"/>
              <a:gd name="T6" fmla="*/ 11 w 36"/>
              <a:gd name="T7" fmla="*/ 34 h 36"/>
              <a:gd name="T8" fmla="*/ 10 w 36"/>
              <a:gd name="T9" fmla="*/ 29 h 36"/>
              <a:gd name="T10" fmla="*/ 11 w 36"/>
              <a:gd name="T11" fmla="*/ 28 h 36"/>
              <a:gd name="T12" fmla="*/ 9 w 36"/>
              <a:gd name="T13" fmla="*/ 28 h 36"/>
              <a:gd name="T14" fmla="*/ 9 w 36"/>
              <a:gd name="T15" fmla="*/ 28 h 36"/>
              <a:gd name="T16" fmla="*/ 10 w 36"/>
              <a:gd name="T17" fmla="*/ 29 h 36"/>
              <a:gd name="T18" fmla="*/ 5 w 36"/>
              <a:gd name="T19" fmla="*/ 26 h 36"/>
              <a:gd name="T20" fmla="*/ 6 w 36"/>
              <a:gd name="T21" fmla="*/ 8 h 36"/>
              <a:gd name="T22" fmla="*/ 6 w 36"/>
              <a:gd name="T23" fmla="*/ 3 h 36"/>
              <a:gd name="T24" fmla="*/ 5 w 36"/>
              <a:gd name="T25" fmla="*/ 0 h 36"/>
              <a:gd name="T26" fmla="*/ 36 w 36"/>
              <a:gd name="T27" fmla="*/ 0 h 36"/>
              <a:gd name="T28" fmla="*/ 36 w 36"/>
              <a:gd name="T29" fmla="*/ 2 h 36"/>
              <a:gd name="T30" fmla="*/ 35 w 36"/>
              <a:gd name="T31" fmla="*/ 3 h 36"/>
              <a:gd name="T32" fmla="*/ 35 w 36"/>
              <a:gd name="T33" fmla="*/ 22 h 36"/>
              <a:gd name="T34" fmla="*/ 15 w 36"/>
              <a:gd name="T35" fmla="*/ 23 h 36"/>
              <a:gd name="T36" fmla="*/ 14 w 36"/>
              <a:gd name="T37" fmla="*/ 22 h 36"/>
              <a:gd name="T38" fmla="*/ 15 w 36"/>
              <a:gd name="T39" fmla="*/ 22 h 36"/>
              <a:gd name="T40" fmla="*/ 15 w 36"/>
              <a:gd name="T41" fmla="*/ 21 h 36"/>
              <a:gd name="T42" fmla="*/ 32 w 36"/>
              <a:gd name="T43" fmla="*/ 21 h 36"/>
              <a:gd name="T44" fmla="*/ 33 w 36"/>
              <a:gd name="T45" fmla="*/ 21 h 36"/>
              <a:gd name="T46" fmla="*/ 34 w 36"/>
              <a:gd name="T47" fmla="*/ 3 h 36"/>
              <a:gd name="T48" fmla="*/ 7 w 36"/>
              <a:gd name="T49" fmla="*/ 8 h 36"/>
              <a:gd name="T50" fmla="*/ 7 w 36"/>
              <a:gd name="T51" fmla="*/ 9 h 36"/>
              <a:gd name="T52" fmla="*/ 6 w 36"/>
              <a:gd name="T53" fmla="*/ 9 h 36"/>
              <a:gd name="T54" fmla="*/ 6 w 36"/>
              <a:gd name="T55" fmla="*/ 8 h 36"/>
              <a:gd name="T56" fmla="*/ 14 w 36"/>
              <a:gd name="T57" fmla="*/ 22 h 36"/>
              <a:gd name="T58" fmla="*/ 15 w 36"/>
              <a:gd name="T59" fmla="*/ 17 h 36"/>
              <a:gd name="T60" fmla="*/ 5 w 36"/>
              <a:gd name="T61" fmla="*/ 17 h 36"/>
              <a:gd name="T62" fmla="*/ 6 w 36"/>
              <a:gd name="T63" fmla="*/ 22 h 36"/>
              <a:gd name="T64" fmla="*/ 7 w 36"/>
              <a:gd name="T65" fmla="*/ 21 h 36"/>
              <a:gd name="T66" fmla="*/ 13 w 36"/>
              <a:gd name="T67" fmla="*/ 21 h 36"/>
              <a:gd name="T68" fmla="*/ 14 w 36"/>
              <a:gd name="T69" fmla="*/ 16 h 36"/>
              <a:gd name="T70" fmla="*/ 14 w 36"/>
              <a:gd name="T71" fmla="*/ 13 h 36"/>
              <a:gd name="T72" fmla="*/ 10 w 36"/>
              <a:gd name="T73" fmla="*/ 13 h 36"/>
              <a:gd name="T74" fmla="*/ 6 w 36"/>
              <a:gd name="T75" fmla="*/ 13 h 36"/>
              <a:gd name="T76" fmla="*/ 6 w 36"/>
              <a:gd name="T77" fmla="*/ 16 h 36"/>
              <a:gd name="T78" fmla="*/ 7 w 36"/>
              <a:gd name="T79" fmla="*/ 21 h 36"/>
              <a:gd name="T80" fmla="*/ 19 w 36"/>
              <a:gd name="T81" fmla="*/ 9 h 36"/>
              <a:gd name="T82" fmla="*/ 17 w 36"/>
              <a:gd name="T83" fmla="*/ 15 h 36"/>
              <a:gd name="T84" fmla="*/ 23 w 36"/>
              <a:gd name="T85" fmla="*/ 16 h 36"/>
              <a:gd name="T86" fmla="*/ 31 w 36"/>
              <a:gd name="T87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" h="36">
                <a:moveTo>
                  <a:pt x="0" y="31"/>
                </a:moveTo>
                <a:cubicBezTo>
                  <a:pt x="0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7" y="36"/>
                  <a:pt x="13" y="36"/>
                  <a:pt x="18" y="36"/>
                </a:cubicBezTo>
                <a:cubicBezTo>
                  <a:pt x="19" y="36"/>
                  <a:pt x="20" y="35"/>
                  <a:pt x="20" y="34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28"/>
                  <a:pt x="18" y="27"/>
                  <a:pt x="14" y="26"/>
                </a:cubicBezTo>
                <a:cubicBezTo>
                  <a:pt x="13" y="30"/>
                  <a:pt x="12" y="31"/>
                  <a:pt x="11" y="34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34"/>
                  <a:pt x="9" y="34"/>
                  <a:pt x="9" y="34"/>
                </a:cubicBezTo>
                <a:cubicBezTo>
                  <a:pt x="7" y="31"/>
                  <a:pt x="6" y="30"/>
                  <a:pt x="5" y="26"/>
                </a:cubicBezTo>
                <a:cubicBezTo>
                  <a:pt x="2" y="27"/>
                  <a:pt x="0" y="28"/>
                  <a:pt x="0" y="31"/>
                </a:cubicBezTo>
                <a:close/>
                <a:moveTo>
                  <a:pt x="6" y="8"/>
                </a:move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0"/>
                </a:cubicBezTo>
                <a:cubicBezTo>
                  <a:pt x="16" y="0"/>
                  <a:pt x="2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3"/>
                  <a:pt x="36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2"/>
                  <a:pt x="35" y="22"/>
                </a:cubicBezTo>
                <a:cubicBezTo>
                  <a:pt x="34" y="23"/>
                  <a:pt x="33" y="23"/>
                  <a:pt x="3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3"/>
                  <a:pt x="34" y="3"/>
                  <a:pt x="34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close/>
                <a:moveTo>
                  <a:pt x="10" y="24"/>
                </a:moveTo>
                <a:cubicBezTo>
                  <a:pt x="11" y="24"/>
                  <a:pt x="13" y="23"/>
                  <a:pt x="14" y="22"/>
                </a:cubicBezTo>
                <a:cubicBezTo>
                  <a:pt x="15" y="21"/>
                  <a:pt x="15" y="19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2"/>
                  <a:pt x="16" y="9"/>
                  <a:pt x="10" y="9"/>
                </a:cubicBezTo>
                <a:cubicBezTo>
                  <a:pt x="4" y="9"/>
                  <a:pt x="5" y="12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5" y="21"/>
                  <a:pt x="6" y="22"/>
                </a:cubicBezTo>
                <a:cubicBezTo>
                  <a:pt x="7" y="23"/>
                  <a:pt x="9" y="24"/>
                  <a:pt x="10" y="24"/>
                </a:cubicBezTo>
                <a:close/>
                <a:moveTo>
                  <a:pt x="7" y="21"/>
                </a:moveTo>
                <a:cubicBezTo>
                  <a:pt x="8" y="23"/>
                  <a:pt x="9" y="23"/>
                  <a:pt x="10" y="23"/>
                </a:cubicBezTo>
                <a:cubicBezTo>
                  <a:pt x="11" y="23"/>
                  <a:pt x="12" y="23"/>
                  <a:pt x="13" y="21"/>
                </a:cubicBezTo>
                <a:cubicBezTo>
                  <a:pt x="14" y="20"/>
                  <a:pt x="15" y="19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4" y="13"/>
                </a:cubicBezTo>
                <a:cubicBezTo>
                  <a:pt x="13" y="13"/>
                  <a:pt x="13" y="13"/>
                  <a:pt x="12" y="13"/>
                </a:cubicBezTo>
                <a:cubicBezTo>
                  <a:pt x="11" y="13"/>
                  <a:pt x="11" y="13"/>
                  <a:pt x="10" y="13"/>
                </a:cubicBezTo>
                <a:cubicBezTo>
                  <a:pt x="9" y="13"/>
                  <a:pt x="9" y="13"/>
                  <a:pt x="8" y="13"/>
                </a:cubicBezTo>
                <a:cubicBezTo>
                  <a:pt x="7" y="13"/>
                  <a:pt x="6" y="13"/>
                  <a:pt x="6" y="13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5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6" y="20"/>
                  <a:pt x="7" y="21"/>
                </a:cubicBezTo>
                <a:close/>
                <a:moveTo>
                  <a:pt x="23" y="13"/>
                </a:moveTo>
                <a:cubicBezTo>
                  <a:pt x="23" y="13"/>
                  <a:pt x="19" y="9"/>
                  <a:pt x="19" y="9"/>
                </a:cubicBezTo>
                <a:cubicBezTo>
                  <a:pt x="16" y="12"/>
                  <a:pt x="16" y="12"/>
                  <a:pt x="16" y="12"/>
                </a:cubicBezTo>
                <a:cubicBezTo>
                  <a:pt x="17" y="13"/>
                  <a:pt x="17" y="14"/>
                  <a:pt x="17" y="15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6" y="13"/>
                  <a:pt x="29" y="10"/>
                  <a:pt x="32" y="7"/>
                </a:cubicBezTo>
                <a:cubicBezTo>
                  <a:pt x="33" y="6"/>
                  <a:pt x="32" y="4"/>
                  <a:pt x="31" y="5"/>
                </a:cubicBezTo>
                <a:lnTo>
                  <a:pt x="23" y="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4" name="Freeform 260"/>
          <p:cNvSpPr>
            <a:spLocks noEditPoints="1"/>
          </p:cNvSpPr>
          <p:nvPr/>
        </p:nvSpPr>
        <p:spPr bwMode="auto">
          <a:xfrm>
            <a:off x="2533673" y="3110649"/>
            <a:ext cx="249750" cy="334810"/>
          </a:xfrm>
          <a:custGeom>
            <a:avLst/>
            <a:gdLst>
              <a:gd name="T0" fmla="*/ 0 w 26"/>
              <a:gd name="T1" fmla="*/ 28 h 35"/>
              <a:gd name="T2" fmla="*/ 0 w 26"/>
              <a:gd name="T3" fmla="*/ 33 h 35"/>
              <a:gd name="T4" fmla="*/ 2 w 26"/>
              <a:gd name="T5" fmla="*/ 35 h 35"/>
              <a:gd name="T6" fmla="*/ 24 w 26"/>
              <a:gd name="T7" fmla="*/ 35 h 35"/>
              <a:gd name="T8" fmla="*/ 26 w 26"/>
              <a:gd name="T9" fmla="*/ 33 h 35"/>
              <a:gd name="T10" fmla="*/ 26 w 26"/>
              <a:gd name="T11" fmla="*/ 28 h 35"/>
              <a:gd name="T12" fmla="*/ 19 w 26"/>
              <a:gd name="T13" fmla="*/ 22 h 35"/>
              <a:gd name="T14" fmla="*/ 14 w 26"/>
              <a:gd name="T15" fmla="*/ 33 h 35"/>
              <a:gd name="T16" fmla="*/ 14 w 26"/>
              <a:gd name="T17" fmla="*/ 26 h 35"/>
              <a:gd name="T18" fmla="*/ 14 w 26"/>
              <a:gd name="T19" fmla="*/ 26 h 35"/>
              <a:gd name="T20" fmla="*/ 15 w 26"/>
              <a:gd name="T21" fmla="*/ 25 h 35"/>
              <a:gd name="T22" fmla="*/ 15 w 26"/>
              <a:gd name="T23" fmla="*/ 24 h 35"/>
              <a:gd name="T24" fmla="*/ 14 w 26"/>
              <a:gd name="T25" fmla="*/ 24 h 35"/>
              <a:gd name="T26" fmla="*/ 12 w 26"/>
              <a:gd name="T27" fmla="*/ 24 h 35"/>
              <a:gd name="T28" fmla="*/ 12 w 26"/>
              <a:gd name="T29" fmla="*/ 24 h 35"/>
              <a:gd name="T30" fmla="*/ 12 w 26"/>
              <a:gd name="T31" fmla="*/ 25 h 35"/>
              <a:gd name="T32" fmla="*/ 13 w 26"/>
              <a:gd name="T33" fmla="*/ 26 h 35"/>
              <a:gd name="T34" fmla="*/ 13 w 26"/>
              <a:gd name="T35" fmla="*/ 26 h 35"/>
              <a:gd name="T36" fmla="*/ 12 w 26"/>
              <a:gd name="T37" fmla="*/ 33 h 35"/>
              <a:gd name="T38" fmla="*/ 7 w 26"/>
              <a:gd name="T39" fmla="*/ 22 h 35"/>
              <a:gd name="T40" fmla="*/ 0 w 26"/>
              <a:gd name="T41" fmla="*/ 28 h 35"/>
              <a:gd name="T42" fmla="*/ 13 w 26"/>
              <a:gd name="T43" fmla="*/ 20 h 35"/>
              <a:gd name="T44" fmla="*/ 8 w 26"/>
              <a:gd name="T45" fmla="*/ 17 h 35"/>
              <a:gd name="T46" fmla="*/ 6 w 26"/>
              <a:gd name="T47" fmla="*/ 10 h 35"/>
              <a:gd name="T48" fmla="*/ 6 w 26"/>
              <a:gd name="T49" fmla="*/ 10 h 35"/>
              <a:gd name="T50" fmla="*/ 6 w 26"/>
              <a:gd name="T51" fmla="*/ 10 h 35"/>
              <a:gd name="T52" fmla="*/ 6 w 26"/>
              <a:gd name="T53" fmla="*/ 10 h 35"/>
              <a:gd name="T54" fmla="*/ 13 w 26"/>
              <a:gd name="T55" fmla="*/ 0 h 35"/>
              <a:gd name="T56" fmla="*/ 20 w 26"/>
              <a:gd name="T57" fmla="*/ 10 h 35"/>
              <a:gd name="T58" fmla="*/ 20 w 26"/>
              <a:gd name="T59" fmla="*/ 10 h 35"/>
              <a:gd name="T60" fmla="*/ 20 w 26"/>
              <a:gd name="T61" fmla="*/ 10 h 35"/>
              <a:gd name="T62" fmla="*/ 20 w 26"/>
              <a:gd name="T63" fmla="*/ 10 h 35"/>
              <a:gd name="T64" fmla="*/ 18 w 26"/>
              <a:gd name="T65" fmla="*/ 17 h 35"/>
              <a:gd name="T66" fmla="*/ 13 w 26"/>
              <a:gd name="T67" fmla="*/ 20 h 35"/>
              <a:gd name="T68" fmla="*/ 9 w 26"/>
              <a:gd name="T69" fmla="*/ 16 h 35"/>
              <a:gd name="T70" fmla="*/ 13 w 26"/>
              <a:gd name="T71" fmla="*/ 19 h 35"/>
              <a:gd name="T72" fmla="*/ 17 w 26"/>
              <a:gd name="T73" fmla="*/ 16 h 35"/>
              <a:gd name="T74" fmla="*/ 19 w 26"/>
              <a:gd name="T75" fmla="*/ 10 h 35"/>
              <a:gd name="T76" fmla="*/ 19 w 26"/>
              <a:gd name="T77" fmla="*/ 9 h 35"/>
              <a:gd name="T78" fmla="*/ 19 w 26"/>
              <a:gd name="T79" fmla="*/ 7 h 35"/>
              <a:gd name="T80" fmla="*/ 18 w 26"/>
              <a:gd name="T81" fmla="*/ 5 h 35"/>
              <a:gd name="T82" fmla="*/ 16 w 26"/>
              <a:gd name="T83" fmla="*/ 5 h 35"/>
              <a:gd name="T84" fmla="*/ 13 w 26"/>
              <a:gd name="T85" fmla="*/ 6 h 35"/>
              <a:gd name="T86" fmla="*/ 11 w 26"/>
              <a:gd name="T87" fmla="*/ 5 h 35"/>
              <a:gd name="T88" fmla="*/ 11 w 26"/>
              <a:gd name="T89" fmla="*/ 5 h 35"/>
              <a:gd name="T90" fmla="*/ 8 w 26"/>
              <a:gd name="T91" fmla="*/ 5 h 35"/>
              <a:gd name="T92" fmla="*/ 8 w 26"/>
              <a:gd name="T93" fmla="*/ 7 h 35"/>
              <a:gd name="T94" fmla="*/ 7 w 26"/>
              <a:gd name="T95" fmla="*/ 9 h 35"/>
              <a:gd name="T96" fmla="*/ 7 w 26"/>
              <a:gd name="T97" fmla="*/ 10 h 35"/>
              <a:gd name="T98" fmla="*/ 9 w 26"/>
              <a:gd name="T99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" h="35">
                <a:moveTo>
                  <a:pt x="0" y="28"/>
                </a:moveTo>
                <a:cubicBezTo>
                  <a:pt x="0" y="30"/>
                  <a:pt x="0" y="31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9" y="35"/>
                  <a:pt x="17" y="35"/>
                  <a:pt x="24" y="35"/>
                </a:cubicBezTo>
                <a:cubicBezTo>
                  <a:pt x="25" y="35"/>
                  <a:pt x="26" y="34"/>
                  <a:pt x="26" y="33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5"/>
                  <a:pt x="23" y="23"/>
                  <a:pt x="19" y="22"/>
                </a:cubicBezTo>
                <a:cubicBezTo>
                  <a:pt x="18" y="27"/>
                  <a:pt x="16" y="29"/>
                  <a:pt x="14" y="33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5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29"/>
                  <a:pt x="9" y="27"/>
                  <a:pt x="7" y="22"/>
                </a:cubicBezTo>
                <a:cubicBezTo>
                  <a:pt x="3" y="23"/>
                  <a:pt x="0" y="25"/>
                  <a:pt x="0" y="28"/>
                </a:cubicBezTo>
                <a:close/>
                <a:moveTo>
                  <a:pt x="13" y="20"/>
                </a:moveTo>
                <a:cubicBezTo>
                  <a:pt x="11" y="20"/>
                  <a:pt x="10" y="19"/>
                  <a:pt x="8" y="17"/>
                </a:cubicBezTo>
                <a:cubicBezTo>
                  <a:pt x="7" y="15"/>
                  <a:pt x="6" y="13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5"/>
                  <a:pt x="5" y="0"/>
                  <a:pt x="13" y="0"/>
                </a:cubicBezTo>
                <a:cubicBezTo>
                  <a:pt x="21" y="0"/>
                  <a:pt x="20" y="5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3"/>
                  <a:pt x="19" y="15"/>
                  <a:pt x="18" y="17"/>
                </a:cubicBezTo>
                <a:cubicBezTo>
                  <a:pt x="17" y="19"/>
                  <a:pt x="15" y="20"/>
                  <a:pt x="13" y="20"/>
                </a:cubicBezTo>
                <a:close/>
                <a:moveTo>
                  <a:pt x="9" y="16"/>
                </a:moveTo>
                <a:cubicBezTo>
                  <a:pt x="10" y="18"/>
                  <a:pt x="12" y="19"/>
                  <a:pt x="13" y="19"/>
                </a:cubicBezTo>
                <a:cubicBezTo>
                  <a:pt x="15" y="19"/>
                  <a:pt x="16" y="18"/>
                  <a:pt x="17" y="16"/>
                </a:cubicBezTo>
                <a:cubicBezTo>
                  <a:pt x="18" y="15"/>
                  <a:pt x="19" y="13"/>
                  <a:pt x="19" y="10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8" y="6"/>
                  <a:pt x="18" y="5"/>
                </a:cubicBezTo>
                <a:cubicBezTo>
                  <a:pt x="18" y="5"/>
                  <a:pt x="17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2" y="6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9" y="5"/>
                  <a:pt x="8" y="5"/>
                </a:cubicBezTo>
                <a:cubicBezTo>
                  <a:pt x="8" y="6"/>
                  <a:pt x="8" y="7"/>
                  <a:pt x="8" y="7"/>
                </a:cubicBezTo>
                <a:cubicBezTo>
                  <a:pt x="8" y="8"/>
                  <a:pt x="8" y="8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8" y="15"/>
                  <a:pt x="9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5" name="Freeform 261"/>
          <p:cNvSpPr>
            <a:spLocks noEditPoints="1"/>
          </p:cNvSpPr>
          <p:nvPr/>
        </p:nvSpPr>
        <p:spPr bwMode="auto">
          <a:xfrm>
            <a:off x="6862665" y="3177610"/>
            <a:ext cx="287756" cy="209935"/>
          </a:xfrm>
          <a:custGeom>
            <a:avLst/>
            <a:gdLst>
              <a:gd name="T0" fmla="*/ 0 w 30"/>
              <a:gd name="T1" fmla="*/ 3 h 22"/>
              <a:gd name="T2" fmla="*/ 0 w 30"/>
              <a:gd name="T3" fmla="*/ 19 h 22"/>
              <a:gd name="T4" fmla="*/ 0 w 30"/>
              <a:gd name="T5" fmla="*/ 21 h 22"/>
              <a:gd name="T6" fmla="*/ 2 w 30"/>
              <a:gd name="T7" fmla="*/ 22 h 22"/>
              <a:gd name="T8" fmla="*/ 27 w 30"/>
              <a:gd name="T9" fmla="*/ 22 h 22"/>
              <a:gd name="T10" fmla="*/ 29 w 30"/>
              <a:gd name="T11" fmla="*/ 21 h 22"/>
              <a:gd name="T12" fmla="*/ 30 w 30"/>
              <a:gd name="T13" fmla="*/ 19 h 22"/>
              <a:gd name="T14" fmla="*/ 30 w 30"/>
              <a:gd name="T15" fmla="*/ 3 h 22"/>
              <a:gd name="T16" fmla="*/ 29 w 30"/>
              <a:gd name="T17" fmla="*/ 1 h 22"/>
              <a:gd name="T18" fmla="*/ 27 w 30"/>
              <a:gd name="T19" fmla="*/ 0 h 22"/>
              <a:gd name="T20" fmla="*/ 26 w 30"/>
              <a:gd name="T21" fmla="*/ 0 h 22"/>
              <a:gd name="T22" fmla="*/ 26 w 30"/>
              <a:gd name="T23" fmla="*/ 2 h 22"/>
              <a:gd name="T24" fmla="*/ 24 w 30"/>
              <a:gd name="T25" fmla="*/ 4 h 22"/>
              <a:gd name="T26" fmla="*/ 23 w 30"/>
              <a:gd name="T27" fmla="*/ 2 h 22"/>
              <a:gd name="T28" fmla="*/ 23 w 30"/>
              <a:gd name="T29" fmla="*/ 2 h 22"/>
              <a:gd name="T30" fmla="*/ 23 w 30"/>
              <a:gd name="T31" fmla="*/ 0 h 22"/>
              <a:gd name="T32" fmla="*/ 7 w 30"/>
              <a:gd name="T33" fmla="*/ 0 h 22"/>
              <a:gd name="T34" fmla="*/ 7 w 30"/>
              <a:gd name="T35" fmla="*/ 2 h 22"/>
              <a:gd name="T36" fmla="*/ 5 w 30"/>
              <a:gd name="T37" fmla="*/ 4 h 22"/>
              <a:gd name="T38" fmla="*/ 4 w 30"/>
              <a:gd name="T39" fmla="*/ 2 h 22"/>
              <a:gd name="T40" fmla="*/ 4 w 30"/>
              <a:gd name="T41" fmla="*/ 2 h 22"/>
              <a:gd name="T42" fmla="*/ 4 w 30"/>
              <a:gd name="T43" fmla="*/ 0 h 22"/>
              <a:gd name="T44" fmla="*/ 2 w 30"/>
              <a:gd name="T45" fmla="*/ 0 h 22"/>
              <a:gd name="T46" fmla="*/ 0 w 30"/>
              <a:gd name="T47" fmla="*/ 1 h 22"/>
              <a:gd name="T48" fmla="*/ 0 w 30"/>
              <a:gd name="T49" fmla="*/ 3 h 22"/>
              <a:gd name="T50" fmla="*/ 2 w 30"/>
              <a:gd name="T51" fmla="*/ 16 h 22"/>
              <a:gd name="T52" fmla="*/ 12 w 30"/>
              <a:gd name="T53" fmla="*/ 16 h 22"/>
              <a:gd name="T54" fmla="*/ 12 w 30"/>
              <a:gd name="T55" fmla="*/ 17 h 22"/>
              <a:gd name="T56" fmla="*/ 11 w 30"/>
              <a:gd name="T57" fmla="*/ 18 h 22"/>
              <a:gd name="T58" fmla="*/ 3 w 30"/>
              <a:gd name="T59" fmla="*/ 18 h 22"/>
              <a:gd name="T60" fmla="*/ 2 w 30"/>
              <a:gd name="T61" fmla="*/ 17 h 22"/>
              <a:gd name="T62" fmla="*/ 2 w 30"/>
              <a:gd name="T63" fmla="*/ 16 h 22"/>
              <a:gd name="T64" fmla="*/ 7 w 30"/>
              <a:gd name="T65" fmla="*/ 13 h 22"/>
              <a:gd name="T66" fmla="*/ 5 w 30"/>
              <a:gd name="T67" fmla="*/ 10 h 22"/>
              <a:gd name="T68" fmla="*/ 7 w 30"/>
              <a:gd name="T69" fmla="*/ 7 h 22"/>
              <a:gd name="T70" fmla="*/ 9 w 30"/>
              <a:gd name="T71" fmla="*/ 10 h 22"/>
              <a:gd name="T72" fmla="*/ 7 w 30"/>
              <a:gd name="T73" fmla="*/ 13 h 22"/>
              <a:gd name="T74" fmla="*/ 27 w 30"/>
              <a:gd name="T75" fmla="*/ 8 h 22"/>
              <a:gd name="T76" fmla="*/ 27 w 30"/>
              <a:gd name="T77" fmla="*/ 8 h 22"/>
              <a:gd name="T78" fmla="*/ 27 w 30"/>
              <a:gd name="T79" fmla="*/ 9 h 22"/>
              <a:gd name="T80" fmla="*/ 14 w 30"/>
              <a:gd name="T81" fmla="*/ 9 h 22"/>
              <a:gd name="T82" fmla="*/ 14 w 30"/>
              <a:gd name="T83" fmla="*/ 8 h 22"/>
              <a:gd name="T84" fmla="*/ 14 w 30"/>
              <a:gd name="T85" fmla="*/ 8 h 22"/>
              <a:gd name="T86" fmla="*/ 27 w 30"/>
              <a:gd name="T87" fmla="*/ 8 h 22"/>
              <a:gd name="T88" fmla="*/ 27 w 30"/>
              <a:gd name="T89" fmla="*/ 12 h 22"/>
              <a:gd name="T90" fmla="*/ 27 w 30"/>
              <a:gd name="T91" fmla="*/ 12 h 22"/>
              <a:gd name="T92" fmla="*/ 27 w 30"/>
              <a:gd name="T93" fmla="*/ 13 h 22"/>
              <a:gd name="T94" fmla="*/ 14 w 30"/>
              <a:gd name="T95" fmla="*/ 13 h 22"/>
              <a:gd name="T96" fmla="*/ 14 w 30"/>
              <a:gd name="T97" fmla="*/ 12 h 22"/>
              <a:gd name="T98" fmla="*/ 14 w 30"/>
              <a:gd name="T99" fmla="*/ 12 h 22"/>
              <a:gd name="T100" fmla="*/ 27 w 30"/>
              <a:gd name="T101" fmla="*/ 12 h 22"/>
              <a:gd name="T102" fmla="*/ 27 w 30"/>
              <a:gd name="T103" fmla="*/ 16 h 22"/>
              <a:gd name="T104" fmla="*/ 27 w 30"/>
              <a:gd name="T105" fmla="*/ 16 h 22"/>
              <a:gd name="T106" fmla="*/ 27 w 30"/>
              <a:gd name="T107" fmla="*/ 17 h 22"/>
              <a:gd name="T108" fmla="*/ 14 w 30"/>
              <a:gd name="T109" fmla="*/ 17 h 22"/>
              <a:gd name="T110" fmla="*/ 14 w 30"/>
              <a:gd name="T111" fmla="*/ 16 h 22"/>
              <a:gd name="T112" fmla="*/ 14 w 30"/>
              <a:gd name="T113" fmla="*/ 16 h 22"/>
              <a:gd name="T114" fmla="*/ 27 w 30"/>
              <a:gd name="T115" fmla="*/ 1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" h="22">
                <a:moveTo>
                  <a:pt x="0" y="3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1"/>
                </a:cubicBezTo>
                <a:cubicBezTo>
                  <a:pt x="1" y="21"/>
                  <a:pt x="2" y="22"/>
                  <a:pt x="2" y="22"/>
                </a:cubicBezTo>
                <a:cubicBezTo>
                  <a:pt x="10" y="22"/>
                  <a:pt x="20" y="22"/>
                  <a:pt x="27" y="22"/>
                </a:cubicBezTo>
                <a:cubicBezTo>
                  <a:pt x="28" y="22"/>
                  <a:pt x="29" y="21"/>
                  <a:pt x="29" y="21"/>
                </a:cubicBezTo>
                <a:cubicBezTo>
                  <a:pt x="30" y="20"/>
                  <a:pt x="30" y="19"/>
                  <a:pt x="30" y="19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29" y="1"/>
                </a:cubicBezTo>
                <a:cubicBezTo>
                  <a:pt x="29" y="1"/>
                  <a:pt x="28" y="0"/>
                  <a:pt x="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5" y="4"/>
                  <a:pt x="24" y="4"/>
                </a:cubicBezTo>
                <a:cubicBezTo>
                  <a:pt x="23" y="4"/>
                  <a:pt x="23" y="3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2"/>
                  <a:pt x="7" y="2"/>
                </a:cubicBezTo>
                <a:cubicBezTo>
                  <a:pt x="7" y="3"/>
                  <a:pt x="6" y="4"/>
                  <a:pt x="5" y="4"/>
                </a:cubicBezTo>
                <a:cubicBezTo>
                  <a:pt x="4" y="4"/>
                  <a:pt x="4" y="3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1"/>
                </a:cubicBezTo>
                <a:cubicBezTo>
                  <a:pt x="0" y="2"/>
                  <a:pt x="0" y="2"/>
                  <a:pt x="0" y="3"/>
                </a:cubicBezTo>
                <a:close/>
                <a:moveTo>
                  <a:pt x="2" y="16"/>
                </a:moveTo>
                <a:cubicBezTo>
                  <a:pt x="2" y="13"/>
                  <a:pt x="12" y="13"/>
                  <a:pt x="12" y="16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lose/>
                <a:moveTo>
                  <a:pt x="7" y="13"/>
                </a:moveTo>
                <a:cubicBezTo>
                  <a:pt x="6" y="13"/>
                  <a:pt x="5" y="12"/>
                  <a:pt x="5" y="10"/>
                </a:cubicBezTo>
                <a:cubicBezTo>
                  <a:pt x="5" y="8"/>
                  <a:pt x="4" y="7"/>
                  <a:pt x="7" y="7"/>
                </a:cubicBezTo>
                <a:cubicBezTo>
                  <a:pt x="10" y="7"/>
                  <a:pt x="9" y="8"/>
                  <a:pt x="9" y="10"/>
                </a:cubicBezTo>
                <a:cubicBezTo>
                  <a:pt x="9" y="12"/>
                  <a:pt x="8" y="13"/>
                  <a:pt x="7" y="13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9"/>
                  <a:pt x="2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27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27" y="12"/>
                  <a:pt x="27" y="12"/>
                  <a:pt x="27" y="12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7"/>
                  <a:pt x="27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lnTo>
                  <a:pt x="27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6" name="Freeform 262"/>
          <p:cNvSpPr>
            <a:spLocks noEditPoints="1"/>
          </p:cNvSpPr>
          <p:nvPr/>
        </p:nvSpPr>
        <p:spPr bwMode="auto">
          <a:xfrm>
            <a:off x="4980495" y="3110649"/>
            <a:ext cx="336619" cy="334810"/>
          </a:xfrm>
          <a:custGeom>
            <a:avLst/>
            <a:gdLst>
              <a:gd name="T0" fmla="*/ 17 w 35"/>
              <a:gd name="T1" fmla="*/ 26 h 35"/>
              <a:gd name="T2" fmla="*/ 17 w 35"/>
              <a:gd name="T3" fmla="*/ 9 h 35"/>
              <a:gd name="T4" fmla="*/ 14 w 35"/>
              <a:gd name="T5" fmla="*/ 5 h 35"/>
              <a:gd name="T6" fmla="*/ 17 w 35"/>
              <a:gd name="T7" fmla="*/ 0 h 35"/>
              <a:gd name="T8" fmla="*/ 20 w 35"/>
              <a:gd name="T9" fmla="*/ 5 h 35"/>
              <a:gd name="T10" fmla="*/ 17 w 35"/>
              <a:gd name="T11" fmla="*/ 9 h 35"/>
              <a:gd name="T12" fmla="*/ 19 w 35"/>
              <a:gd name="T13" fmla="*/ 7 h 35"/>
              <a:gd name="T14" fmla="*/ 20 w 35"/>
              <a:gd name="T15" fmla="*/ 3 h 35"/>
              <a:gd name="T16" fmla="*/ 17 w 35"/>
              <a:gd name="T17" fmla="*/ 2 h 35"/>
              <a:gd name="T18" fmla="*/ 15 w 35"/>
              <a:gd name="T19" fmla="*/ 2 h 35"/>
              <a:gd name="T20" fmla="*/ 14 w 35"/>
              <a:gd name="T21" fmla="*/ 5 h 35"/>
              <a:gd name="T22" fmla="*/ 26 w 35"/>
              <a:gd name="T23" fmla="*/ 26 h 35"/>
              <a:gd name="T24" fmla="*/ 25 w 35"/>
              <a:gd name="T25" fmla="*/ 23 h 35"/>
              <a:gd name="T26" fmla="*/ 32 w 35"/>
              <a:gd name="T27" fmla="*/ 23 h 35"/>
              <a:gd name="T28" fmla="*/ 32 w 35"/>
              <a:gd name="T29" fmla="*/ 23 h 35"/>
              <a:gd name="T30" fmla="*/ 27 w 35"/>
              <a:gd name="T31" fmla="*/ 26 h 35"/>
              <a:gd name="T32" fmla="*/ 31 w 35"/>
              <a:gd name="T33" fmla="*/ 23 h 35"/>
              <a:gd name="T34" fmla="*/ 31 w 35"/>
              <a:gd name="T35" fmla="*/ 21 h 35"/>
              <a:gd name="T36" fmla="*/ 27 w 35"/>
              <a:gd name="T37" fmla="*/ 21 h 35"/>
              <a:gd name="T38" fmla="*/ 26 w 35"/>
              <a:gd name="T39" fmla="*/ 22 h 35"/>
              <a:gd name="T40" fmla="*/ 27 w 35"/>
              <a:gd name="T41" fmla="*/ 26 h 35"/>
              <a:gd name="T42" fmla="*/ 3 w 35"/>
              <a:gd name="T43" fmla="*/ 23 h 35"/>
              <a:gd name="T44" fmla="*/ 3 w 35"/>
              <a:gd name="T45" fmla="*/ 23 h 35"/>
              <a:gd name="T46" fmla="*/ 9 w 35"/>
              <a:gd name="T47" fmla="*/ 23 h 35"/>
              <a:gd name="T48" fmla="*/ 8 w 35"/>
              <a:gd name="T49" fmla="*/ 26 h 35"/>
              <a:gd name="T50" fmla="*/ 6 w 35"/>
              <a:gd name="T51" fmla="*/ 27 h 35"/>
              <a:gd name="T52" fmla="*/ 9 w 35"/>
              <a:gd name="T53" fmla="*/ 22 h 35"/>
              <a:gd name="T54" fmla="*/ 7 w 35"/>
              <a:gd name="T55" fmla="*/ 21 h 35"/>
              <a:gd name="T56" fmla="*/ 5 w 35"/>
              <a:gd name="T57" fmla="*/ 21 h 35"/>
              <a:gd name="T58" fmla="*/ 3 w 35"/>
              <a:gd name="T59" fmla="*/ 22 h 35"/>
              <a:gd name="T60" fmla="*/ 35 w 35"/>
              <a:gd name="T61" fmla="*/ 34 h 35"/>
              <a:gd name="T62" fmla="*/ 29 w 35"/>
              <a:gd name="T63" fmla="*/ 34 h 35"/>
              <a:gd name="T64" fmla="*/ 29 w 35"/>
              <a:gd name="T65" fmla="*/ 30 h 35"/>
              <a:gd name="T66" fmla="*/ 28 w 35"/>
              <a:gd name="T67" fmla="*/ 30 h 35"/>
              <a:gd name="T68" fmla="*/ 28 w 35"/>
              <a:gd name="T69" fmla="*/ 31 h 35"/>
              <a:gd name="T70" fmla="*/ 26 w 35"/>
              <a:gd name="T71" fmla="*/ 29 h 35"/>
              <a:gd name="T72" fmla="*/ 23 w 35"/>
              <a:gd name="T73" fmla="*/ 35 h 35"/>
              <a:gd name="T74" fmla="*/ 12 w 35"/>
              <a:gd name="T75" fmla="*/ 34 h 35"/>
              <a:gd name="T76" fmla="*/ 7 w 35"/>
              <a:gd name="T77" fmla="*/ 34 h 35"/>
              <a:gd name="T78" fmla="*/ 7 w 35"/>
              <a:gd name="T79" fmla="*/ 30 h 35"/>
              <a:gd name="T80" fmla="*/ 5 w 35"/>
              <a:gd name="T81" fmla="*/ 30 h 35"/>
              <a:gd name="T82" fmla="*/ 6 w 35"/>
              <a:gd name="T83" fmla="*/ 31 h 35"/>
              <a:gd name="T84" fmla="*/ 3 w 35"/>
              <a:gd name="T85" fmla="*/ 29 h 35"/>
              <a:gd name="T86" fmla="*/ 1 w 35"/>
              <a:gd name="T87" fmla="*/ 35 h 35"/>
              <a:gd name="T88" fmla="*/ 23 w 35"/>
              <a:gd name="T89" fmla="*/ 15 h 35"/>
              <a:gd name="T90" fmla="*/ 18 w 35"/>
              <a:gd name="T91" fmla="*/ 15 h 35"/>
              <a:gd name="T92" fmla="*/ 18 w 35"/>
              <a:gd name="T93" fmla="*/ 11 h 35"/>
              <a:gd name="T94" fmla="*/ 17 w 35"/>
              <a:gd name="T95" fmla="*/ 11 h 35"/>
              <a:gd name="T96" fmla="*/ 17 w 35"/>
              <a:gd name="T97" fmla="*/ 12 h 35"/>
              <a:gd name="T98" fmla="*/ 14 w 35"/>
              <a:gd name="T99" fmla="*/ 10 h 35"/>
              <a:gd name="T100" fmla="*/ 12 w 35"/>
              <a:gd name="T101" fmla="*/ 16 h 35"/>
              <a:gd name="T102" fmla="*/ 16 w 35"/>
              <a:gd name="T103" fmla="*/ 21 h 35"/>
              <a:gd name="T104" fmla="*/ 14 w 35"/>
              <a:gd name="T105" fmla="*/ 26 h 35"/>
              <a:gd name="T106" fmla="*/ 13 w 35"/>
              <a:gd name="T107" fmla="*/ 28 h 35"/>
              <a:gd name="T108" fmla="*/ 17 w 35"/>
              <a:gd name="T109" fmla="*/ 27 h 35"/>
              <a:gd name="T110" fmla="*/ 22 w 35"/>
              <a:gd name="T111" fmla="*/ 28 h 35"/>
              <a:gd name="T112" fmla="*/ 20 w 35"/>
              <a:gd name="T113" fmla="*/ 25 h 35"/>
              <a:gd name="T114" fmla="*/ 18 w 35"/>
              <a:gd name="T115" fmla="*/ 21 h 35"/>
              <a:gd name="T116" fmla="*/ 17 w 35"/>
              <a:gd name="T117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8" y="22"/>
                  <a:pt x="19" y="23"/>
                  <a:pt x="19" y="24"/>
                </a:cubicBezTo>
                <a:cubicBezTo>
                  <a:pt x="19" y="25"/>
                  <a:pt x="18" y="26"/>
                  <a:pt x="17" y="26"/>
                </a:cubicBezTo>
                <a:cubicBezTo>
                  <a:pt x="16" y="26"/>
                  <a:pt x="15" y="25"/>
                  <a:pt x="15" y="24"/>
                </a:cubicBezTo>
                <a:cubicBezTo>
                  <a:pt x="15" y="23"/>
                  <a:pt x="16" y="22"/>
                  <a:pt x="17" y="22"/>
                </a:cubicBezTo>
                <a:close/>
                <a:moveTo>
                  <a:pt x="17" y="9"/>
                </a:moveTo>
                <a:cubicBezTo>
                  <a:pt x="16" y="9"/>
                  <a:pt x="15" y="8"/>
                  <a:pt x="15" y="8"/>
                </a:cubicBezTo>
                <a:cubicBezTo>
                  <a:pt x="14" y="7"/>
                  <a:pt x="14" y="6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3" y="0"/>
                  <a:pt x="17" y="0"/>
                </a:cubicBezTo>
                <a:cubicBezTo>
                  <a:pt x="21" y="0"/>
                  <a:pt x="20" y="2"/>
                  <a:pt x="20" y="4"/>
                </a:cubicBezTo>
                <a:cubicBezTo>
                  <a:pt x="20" y="4"/>
                  <a:pt x="20" y="4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6"/>
                  <a:pt x="20" y="7"/>
                  <a:pt x="19" y="8"/>
                </a:cubicBezTo>
                <a:cubicBezTo>
                  <a:pt x="19" y="8"/>
                  <a:pt x="18" y="9"/>
                  <a:pt x="17" y="9"/>
                </a:cubicBezTo>
                <a:close/>
                <a:moveTo>
                  <a:pt x="15" y="7"/>
                </a:moveTo>
                <a:cubicBezTo>
                  <a:pt x="16" y="8"/>
                  <a:pt x="16" y="9"/>
                  <a:pt x="17" y="9"/>
                </a:cubicBezTo>
                <a:cubicBezTo>
                  <a:pt x="18" y="9"/>
                  <a:pt x="19" y="8"/>
                  <a:pt x="19" y="7"/>
                </a:cubicBezTo>
                <a:cubicBezTo>
                  <a:pt x="20" y="7"/>
                  <a:pt x="20" y="6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7" y="2"/>
                </a:cubicBezTo>
                <a:cubicBezTo>
                  <a:pt x="17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4"/>
                  <a:pt x="14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6"/>
                  <a:pt x="15" y="7"/>
                  <a:pt x="15" y="7"/>
                </a:cubicBezTo>
                <a:close/>
                <a:moveTo>
                  <a:pt x="28" y="28"/>
                </a:moveTo>
                <a:cubicBezTo>
                  <a:pt x="28" y="28"/>
                  <a:pt x="27" y="27"/>
                  <a:pt x="26" y="26"/>
                </a:cubicBezTo>
                <a:cubicBezTo>
                  <a:pt x="26" y="25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0"/>
                  <a:pt x="25" y="18"/>
                  <a:pt x="28" y="18"/>
                </a:cubicBezTo>
                <a:cubicBezTo>
                  <a:pt x="32" y="18"/>
                  <a:pt x="32" y="20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1" y="25"/>
                  <a:pt x="31" y="26"/>
                </a:cubicBezTo>
                <a:cubicBezTo>
                  <a:pt x="30" y="27"/>
                  <a:pt x="29" y="28"/>
                  <a:pt x="28" y="28"/>
                </a:cubicBezTo>
                <a:close/>
                <a:moveTo>
                  <a:pt x="27" y="26"/>
                </a:moveTo>
                <a:cubicBezTo>
                  <a:pt x="27" y="27"/>
                  <a:pt x="28" y="27"/>
                  <a:pt x="28" y="27"/>
                </a:cubicBezTo>
                <a:cubicBezTo>
                  <a:pt x="29" y="27"/>
                  <a:pt x="30" y="27"/>
                  <a:pt x="30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0" y="21"/>
                  <a:pt x="30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8" y="21"/>
                  <a:pt x="28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6" y="20"/>
                  <a:pt x="26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5"/>
                  <a:pt x="27" y="26"/>
                </a:cubicBezTo>
                <a:close/>
                <a:moveTo>
                  <a:pt x="6" y="28"/>
                </a:moveTo>
                <a:cubicBezTo>
                  <a:pt x="5" y="28"/>
                  <a:pt x="4" y="27"/>
                  <a:pt x="4" y="26"/>
                </a:cubicBezTo>
                <a:cubicBezTo>
                  <a:pt x="3" y="25"/>
                  <a:pt x="3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0"/>
                  <a:pt x="2" y="18"/>
                  <a:pt x="6" y="18"/>
                </a:cubicBezTo>
                <a:cubicBezTo>
                  <a:pt x="10" y="18"/>
                  <a:pt x="9" y="20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5"/>
                  <a:pt x="8" y="26"/>
                </a:cubicBezTo>
                <a:cubicBezTo>
                  <a:pt x="8" y="27"/>
                  <a:pt x="7" y="28"/>
                  <a:pt x="6" y="28"/>
                </a:cubicBezTo>
                <a:close/>
                <a:moveTo>
                  <a:pt x="4" y="26"/>
                </a:moveTo>
                <a:cubicBezTo>
                  <a:pt x="4" y="27"/>
                  <a:pt x="5" y="27"/>
                  <a:pt x="6" y="27"/>
                </a:cubicBezTo>
                <a:cubicBezTo>
                  <a:pt x="7" y="27"/>
                  <a:pt x="7" y="27"/>
                  <a:pt x="8" y="26"/>
                </a:cubicBezTo>
                <a:cubicBezTo>
                  <a:pt x="8" y="25"/>
                  <a:pt x="9" y="24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1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1"/>
                  <a:pt x="4" y="20"/>
                  <a:pt x="3" y="21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5"/>
                  <a:pt x="4" y="26"/>
                </a:cubicBezTo>
                <a:close/>
                <a:moveTo>
                  <a:pt x="35" y="34"/>
                </a:moveTo>
                <a:cubicBezTo>
                  <a:pt x="35" y="32"/>
                  <a:pt x="35" y="32"/>
                  <a:pt x="35" y="32"/>
                </a:cubicBezTo>
                <a:cubicBezTo>
                  <a:pt x="35" y="30"/>
                  <a:pt x="33" y="29"/>
                  <a:pt x="31" y="29"/>
                </a:cubicBezTo>
                <a:cubicBezTo>
                  <a:pt x="31" y="31"/>
                  <a:pt x="30" y="32"/>
                  <a:pt x="29" y="34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2"/>
                  <a:pt x="26" y="31"/>
                  <a:pt x="26" y="29"/>
                </a:cubicBezTo>
                <a:cubicBezTo>
                  <a:pt x="24" y="29"/>
                  <a:pt x="22" y="30"/>
                  <a:pt x="22" y="32"/>
                </a:cubicBezTo>
                <a:cubicBezTo>
                  <a:pt x="22" y="32"/>
                  <a:pt x="22" y="33"/>
                  <a:pt x="22" y="34"/>
                </a:cubicBezTo>
                <a:cubicBezTo>
                  <a:pt x="22" y="34"/>
                  <a:pt x="23" y="35"/>
                  <a:pt x="23" y="35"/>
                </a:cubicBezTo>
                <a:cubicBezTo>
                  <a:pt x="27" y="35"/>
                  <a:pt x="30" y="35"/>
                  <a:pt x="34" y="35"/>
                </a:cubicBezTo>
                <a:cubicBezTo>
                  <a:pt x="34" y="35"/>
                  <a:pt x="35" y="34"/>
                  <a:pt x="35" y="34"/>
                </a:cubicBezTo>
                <a:close/>
                <a:moveTo>
                  <a:pt x="12" y="34"/>
                </a:moveTo>
                <a:cubicBezTo>
                  <a:pt x="12" y="32"/>
                  <a:pt x="12" y="32"/>
                  <a:pt x="12" y="32"/>
                </a:cubicBezTo>
                <a:cubicBezTo>
                  <a:pt x="12" y="30"/>
                  <a:pt x="11" y="29"/>
                  <a:pt x="9" y="29"/>
                </a:cubicBezTo>
                <a:cubicBezTo>
                  <a:pt x="8" y="31"/>
                  <a:pt x="7" y="32"/>
                  <a:pt x="7" y="34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6" y="30"/>
                </a:cubicBezTo>
                <a:cubicBezTo>
                  <a:pt x="6" y="30"/>
                  <a:pt x="6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2"/>
                  <a:pt x="4" y="31"/>
                  <a:pt x="3" y="29"/>
                </a:cubicBezTo>
                <a:cubicBezTo>
                  <a:pt x="1" y="29"/>
                  <a:pt x="0" y="30"/>
                  <a:pt x="0" y="32"/>
                </a:cubicBezTo>
                <a:cubicBezTo>
                  <a:pt x="0" y="32"/>
                  <a:pt x="0" y="33"/>
                  <a:pt x="0" y="34"/>
                </a:cubicBezTo>
                <a:cubicBezTo>
                  <a:pt x="0" y="34"/>
                  <a:pt x="0" y="35"/>
                  <a:pt x="1" y="35"/>
                </a:cubicBezTo>
                <a:cubicBezTo>
                  <a:pt x="4" y="35"/>
                  <a:pt x="8" y="35"/>
                  <a:pt x="11" y="35"/>
                </a:cubicBezTo>
                <a:cubicBezTo>
                  <a:pt x="12" y="35"/>
                  <a:pt x="12" y="34"/>
                  <a:pt x="12" y="34"/>
                </a:cubicBezTo>
                <a:close/>
                <a:moveTo>
                  <a:pt x="23" y="15"/>
                </a:moveTo>
                <a:cubicBezTo>
                  <a:pt x="23" y="13"/>
                  <a:pt x="23" y="13"/>
                  <a:pt x="23" y="13"/>
                </a:cubicBezTo>
                <a:cubicBezTo>
                  <a:pt x="23" y="11"/>
                  <a:pt x="22" y="11"/>
                  <a:pt x="20" y="10"/>
                </a:cubicBezTo>
                <a:cubicBezTo>
                  <a:pt x="19" y="12"/>
                  <a:pt x="19" y="13"/>
                  <a:pt x="18" y="15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1"/>
                  <a:pt x="16" y="11"/>
                  <a:pt x="17" y="11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3"/>
                  <a:pt x="15" y="13"/>
                  <a:pt x="14" y="10"/>
                </a:cubicBezTo>
                <a:cubicBezTo>
                  <a:pt x="12" y="11"/>
                  <a:pt x="11" y="11"/>
                  <a:pt x="11" y="13"/>
                </a:cubicBezTo>
                <a:cubicBezTo>
                  <a:pt x="11" y="14"/>
                  <a:pt x="11" y="14"/>
                  <a:pt x="11" y="15"/>
                </a:cubicBezTo>
                <a:cubicBezTo>
                  <a:pt x="11" y="16"/>
                  <a:pt x="11" y="16"/>
                  <a:pt x="12" y="16"/>
                </a:cubicBezTo>
                <a:cubicBezTo>
                  <a:pt x="15" y="16"/>
                  <a:pt x="19" y="16"/>
                  <a:pt x="22" y="16"/>
                </a:cubicBezTo>
                <a:cubicBezTo>
                  <a:pt x="23" y="16"/>
                  <a:pt x="23" y="16"/>
                  <a:pt x="23" y="15"/>
                </a:cubicBezTo>
                <a:close/>
                <a:moveTo>
                  <a:pt x="16" y="21"/>
                </a:moveTo>
                <a:cubicBezTo>
                  <a:pt x="16" y="21"/>
                  <a:pt x="15" y="21"/>
                  <a:pt x="15" y="21"/>
                </a:cubicBezTo>
                <a:cubicBezTo>
                  <a:pt x="14" y="22"/>
                  <a:pt x="14" y="23"/>
                  <a:pt x="14" y="24"/>
                </a:cubicBezTo>
                <a:cubicBezTo>
                  <a:pt x="14" y="24"/>
                  <a:pt x="14" y="25"/>
                  <a:pt x="14" y="26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2" y="28"/>
                  <a:pt x="12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7" y="27"/>
                </a:cubicBezTo>
                <a:cubicBezTo>
                  <a:pt x="18" y="27"/>
                  <a:pt x="19" y="27"/>
                  <a:pt x="19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7"/>
                  <a:pt x="22" y="27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3"/>
                  <a:pt x="20" y="22"/>
                  <a:pt x="20" y="21"/>
                </a:cubicBezTo>
                <a:cubicBezTo>
                  <a:pt x="19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6" y="18"/>
                  <a:pt x="16" y="18"/>
                </a:cubicBezTo>
                <a:lnTo>
                  <a:pt x="16" y="2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7" name="Freeform 263"/>
          <p:cNvSpPr>
            <a:spLocks noEditPoints="1"/>
          </p:cNvSpPr>
          <p:nvPr/>
        </p:nvSpPr>
        <p:spPr bwMode="auto">
          <a:xfrm>
            <a:off x="5604868" y="3128747"/>
            <a:ext cx="316712" cy="316712"/>
          </a:xfrm>
          <a:custGeom>
            <a:avLst/>
            <a:gdLst>
              <a:gd name="T0" fmla="*/ 30 w 33"/>
              <a:gd name="T1" fmla="*/ 27 h 33"/>
              <a:gd name="T2" fmla="*/ 27 w 33"/>
              <a:gd name="T3" fmla="*/ 29 h 33"/>
              <a:gd name="T4" fmla="*/ 28 w 33"/>
              <a:gd name="T5" fmla="*/ 28 h 33"/>
              <a:gd name="T6" fmla="*/ 26 w 33"/>
              <a:gd name="T7" fmla="*/ 28 h 33"/>
              <a:gd name="T8" fmla="*/ 26 w 33"/>
              <a:gd name="T9" fmla="*/ 32 h 33"/>
              <a:gd name="T10" fmla="*/ 21 w 33"/>
              <a:gd name="T11" fmla="*/ 32 h 33"/>
              <a:gd name="T12" fmla="*/ 33 w 33"/>
              <a:gd name="T13" fmla="*/ 32 h 33"/>
              <a:gd name="T14" fmla="*/ 24 w 33"/>
              <a:gd name="T15" fmla="*/ 21 h 33"/>
              <a:gd name="T16" fmla="*/ 24 w 33"/>
              <a:gd name="T17" fmla="*/ 21 h 33"/>
              <a:gd name="T18" fmla="*/ 30 w 33"/>
              <a:gd name="T19" fmla="*/ 21 h 33"/>
              <a:gd name="T20" fmla="*/ 29 w 33"/>
              <a:gd name="T21" fmla="*/ 24 h 33"/>
              <a:gd name="T22" fmla="*/ 27 w 33"/>
              <a:gd name="T23" fmla="*/ 25 h 33"/>
              <a:gd name="T24" fmla="*/ 30 w 33"/>
              <a:gd name="T25" fmla="*/ 20 h 33"/>
              <a:gd name="T26" fmla="*/ 28 w 33"/>
              <a:gd name="T27" fmla="*/ 19 h 33"/>
              <a:gd name="T28" fmla="*/ 26 w 33"/>
              <a:gd name="T29" fmla="*/ 19 h 33"/>
              <a:gd name="T30" fmla="*/ 24 w 33"/>
              <a:gd name="T31" fmla="*/ 20 h 33"/>
              <a:gd name="T32" fmla="*/ 7 w 33"/>
              <a:gd name="T33" fmla="*/ 9 h 33"/>
              <a:gd name="T34" fmla="*/ 3 w 33"/>
              <a:gd name="T35" fmla="*/ 5 h 33"/>
              <a:gd name="T36" fmla="*/ 7 w 33"/>
              <a:gd name="T37" fmla="*/ 0 h 33"/>
              <a:gd name="T38" fmla="*/ 10 w 33"/>
              <a:gd name="T39" fmla="*/ 5 h 33"/>
              <a:gd name="T40" fmla="*/ 7 w 33"/>
              <a:gd name="T41" fmla="*/ 9 h 33"/>
              <a:gd name="T42" fmla="*/ 8 w 33"/>
              <a:gd name="T43" fmla="*/ 7 h 33"/>
              <a:gd name="T44" fmla="*/ 9 w 33"/>
              <a:gd name="T45" fmla="*/ 3 h 33"/>
              <a:gd name="T46" fmla="*/ 7 w 33"/>
              <a:gd name="T47" fmla="*/ 2 h 33"/>
              <a:gd name="T48" fmla="*/ 4 w 33"/>
              <a:gd name="T49" fmla="*/ 2 h 33"/>
              <a:gd name="T50" fmla="*/ 4 w 33"/>
              <a:gd name="T51" fmla="*/ 5 h 33"/>
              <a:gd name="T52" fmla="*/ 13 w 33"/>
              <a:gd name="T53" fmla="*/ 13 h 33"/>
              <a:gd name="T54" fmla="*/ 7 w 33"/>
              <a:gd name="T55" fmla="*/ 12 h 33"/>
              <a:gd name="T56" fmla="*/ 7 w 33"/>
              <a:gd name="T57" fmla="*/ 11 h 33"/>
              <a:gd name="T58" fmla="*/ 6 w 33"/>
              <a:gd name="T59" fmla="*/ 11 h 33"/>
              <a:gd name="T60" fmla="*/ 6 w 33"/>
              <a:gd name="T61" fmla="*/ 12 h 33"/>
              <a:gd name="T62" fmla="*/ 0 w 33"/>
              <a:gd name="T63" fmla="*/ 13 h 33"/>
              <a:gd name="T64" fmla="*/ 12 w 33"/>
              <a:gd name="T65" fmla="*/ 16 h 33"/>
              <a:gd name="T66" fmla="*/ 15 w 33"/>
              <a:gd name="T67" fmla="*/ 28 h 33"/>
              <a:gd name="T68" fmla="*/ 15 w 33"/>
              <a:gd name="T69" fmla="*/ 29 h 33"/>
              <a:gd name="T70" fmla="*/ 19 w 33"/>
              <a:gd name="T71" fmla="*/ 26 h 33"/>
              <a:gd name="T72" fmla="*/ 15 w 33"/>
              <a:gd name="T73" fmla="*/ 23 h 33"/>
              <a:gd name="T74" fmla="*/ 15 w 33"/>
              <a:gd name="T75" fmla="*/ 25 h 33"/>
              <a:gd name="T76" fmla="*/ 7 w 33"/>
              <a:gd name="T77" fmla="*/ 22 h 33"/>
              <a:gd name="T78" fmla="*/ 19 w 33"/>
              <a:gd name="T79" fmla="*/ 6 h 33"/>
              <a:gd name="T80" fmla="*/ 19 w 33"/>
              <a:gd name="T81" fmla="*/ 5 h 33"/>
              <a:gd name="T82" fmla="*/ 14 w 33"/>
              <a:gd name="T83" fmla="*/ 8 h 33"/>
              <a:gd name="T84" fmla="*/ 19 w 33"/>
              <a:gd name="T85" fmla="*/ 11 h 33"/>
              <a:gd name="T86" fmla="*/ 19 w 33"/>
              <a:gd name="T87" fmla="*/ 9 h 33"/>
              <a:gd name="T88" fmla="*/ 20 w 33"/>
              <a:gd name="T89" fmla="*/ 9 h 33"/>
              <a:gd name="T90" fmla="*/ 19 w 33"/>
              <a:gd name="T91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" h="33">
                <a:moveTo>
                  <a:pt x="33" y="32"/>
                </a:moveTo>
                <a:cubicBezTo>
                  <a:pt x="33" y="31"/>
                  <a:pt x="33" y="30"/>
                  <a:pt x="33" y="30"/>
                </a:cubicBezTo>
                <a:cubicBezTo>
                  <a:pt x="33" y="28"/>
                  <a:pt x="32" y="27"/>
                  <a:pt x="30" y="27"/>
                </a:cubicBezTo>
                <a:cubicBezTo>
                  <a:pt x="29" y="29"/>
                  <a:pt x="29" y="30"/>
                  <a:pt x="28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7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0"/>
                  <a:pt x="25" y="29"/>
                  <a:pt x="24" y="27"/>
                </a:cubicBezTo>
                <a:cubicBezTo>
                  <a:pt x="22" y="27"/>
                  <a:pt x="21" y="28"/>
                  <a:pt x="21" y="30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2" y="33"/>
                </a:cubicBezTo>
                <a:cubicBezTo>
                  <a:pt x="25" y="33"/>
                  <a:pt x="29" y="33"/>
                  <a:pt x="32" y="33"/>
                </a:cubicBezTo>
                <a:cubicBezTo>
                  <a:pt x="33" y="33"/>
                  <a:pt x="33" y="32"/>
                  <a:pt x="33" y="32"/>
                </a:cubicBezTo>
                <a:close/>
                <a:moveTo>
                  <a:pt x="27" y="26"/>
                </a:moveTo>
                <a:cubicBezTo>
                  <a:pt x="26" y="26"/>
                  <a:pt x="25" y="25"/>
                  <a:pt x="25" y="24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8"/>
                  <a:pt x="23" y="16"/>
                  <a:pt x="27" y="16"/>
                </a:cubicBezTo>
                <a:cubicBezTo>
                  <a:pt x="31" y="16"/>
                  <a:pt x="30" y="18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2"/>
                  <a:pt x="30" y="23"/>
                  <a:pt x="29" y="24"/>
                </a:cubicBezTo>
                <a:cubicBezTo>
                  <a:pt x="29" y="25"/>
                  <a:pt x="28" y="26"/>
                  <a:pt x="27" y="26"/>
                </a:cubicBezTo>
                <a:close/>
                <a:moveTo>
                  <a:pt x="25" y="24"/>
                </a:moveTo>
                <a:cubicBezTo>
                  <a:pt x="26" y="25"/>
                  <a:pt x="26" y="25"/>
                  <a:pt x="27" y="25"/>
                </a:cubicBezTo>
                <a:cubicBezTo>
                  <a:pt x="28" y="25"/>
                  <a:pt x="28" y="25"/>
                  <a:pt x="29" y="24"/>
                </a:cubicBezTo>
                <a:cubicBezTo>
                  <a:pt x="30" y="23"/>
                  <a:pt x="30" y="22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29" y="19"/>
                </a:cubicBezTo>
                <a:cubicBezTo>
                  <a:pt x="29" y="18"/>
                  <a:pt x="29" y="18"/>
                  <a:pt x="28" y="19"/>
                </a:cubicBezTo>
                <a:cubicBezTo>
                  <a:pt x="28" y="19"/>
                  <a:pt x="27" y="19"/>
                  <a:pt x="27" y="19"/>
                </a:cubicBezTo>
                <a:cubicBezTo>
                  <a:pt x="27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4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5" y="23"/>
                  <a:pt x="25" y="24"/>
                </a:cubicBezTo>
                <a:close/>
                <a:moveTo>
                  <a:pt x="7" y="9"/>
                </a:moveTo>
                <a:cubicBezTo>
                  <a:pt x="6" y="9"/>
                  <a:pt x="5" y="8"/>
                  <a:pt x="4" y="8"/>
                </a:cubicBezTo>
                <a:cubicBezTo>
                  <a:pt x="4" y="7"/>
                  <a:pt x="3" y="6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3" y="4"/>
                </a:cubicBezTo>
                <a:cubicBezTo>
                  <a:pt x="3" y="2"/>
                  <a:pt x="3" y="0"/>
                  <a:pt x="7" y="0"/>
                </a:cubicBezTo>
                <a:cubicBezTo>
                  <a:pt x="10" y="0"/>
                  <a:pt x="10" y="2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9" y="7"/>
                  <a:pt x="9" y="8"/>
                </a:cubicBezTo>
                <a:cubicBezTo>
                  <a:pt x="8" y="8"/>
                  <a:pt x="7" y="9"/>
                  <a:pt x="7" y="9"/>
                </a:cubicBezTo>
                <a:close/>
                <a:moveTo>
                  <a:pt x="5" y="7"/>
                </a:moveTo>
                <a:cubicBezTo>
                  <a:pt x="5" y="8"/>
                  <a:pt x="6" y="9"/>
                  <a:pt x="7" y="9"/>
                </a:cubicBezTo>
                <a:cubicBezTo>
                  <a:pt x="7" y="9"/>
                  <a:pt x="8" y="8"/>
                  <a:pt x="8" y="7"/>
                </a:cubicBezTo>
                <a:cubicBezTo>
                  <a:pt x="9" y="7"/>
                  <a:pt x="9" y="6"/>
                  <a:pt x="9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3"/>
                  <a:pt x="9" y="3"/>
                </a:cubicBezTo>
                <a:cubicBezTo>
                  <a:pt x="9" y="3"/>
                  <a:pt x="9" y="2"/>
                  <a:pt x="9" y="2"/>
                </a:cubicBezTo>
                <a:cubicBezTo>
                  <a:pt x="9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2"/>
                  <a:pt x="4" y="2"/>
                </a:cubicBezTo>
                <a:cubicBezTo>
                  <a:pt x="4" y="2"/>
                  <a:pt x="4" y="3"/>
                  <a:pt x="4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7"/>
                  <a:pt x="5" y="7"/>
                </a:cubicBezTo>
                <a:close/>
                <a:moveTo>
                  <a:pt x="13" y="15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1" y="11"/>
                  <a:pt x="9" y="10"/>
                </a:cubicBezTo>
                <a:cubicBezTo>
                  <a:pt x="9" y="13"/>
                  <a:pt x="8" y="14"/>
                  <a:pt x="7" y="15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4"/>
                  <a:pt x="4" y="13"/>
                  <a:pt x="4" y="10"/>
                </a:cubicBezTo>
                <a:cubicBezTo>
                  <a:pt x="2" y="11"/>
                  <a:pt x="0" y="12"/>
                  <a:pt x="0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1" y="16"/>
                  <a:pt x="1" y="16"/>
                </a:cubicBezTo>
                <a:cubicBezTo>
                  <a:pt x="5" y="16"/>
                  <a:pt x="8" y="16"/>
                  <a:pt x="12" y="16"/>
                </a:cubicBezTo>
                <a:cubicBezTo>
                  <a:pt x="12" y="16"/>
                  <a:pt x="13" y="16"/>
                  <a:pt x="13" y="15"/>
                </a:cubicBezTo>
                <a:close/>
                <a:moveTo>
                  <a:pt x="15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8" y="27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0" y="25"/>
                  <a:pt x="10" y="25"/>
                  <a:pt x="7" y="22"/>
                </a:cubicBezTo>
                <a:cubicBezTo>
                  <a:pt x="7" y="27"/>
                  <a:pt x="10" y="28"/>
                  <a:pt x="13" y="28"/>
                </a:cubicBezTo>
                <a:cubicBezTo>
                  <a:pt x="14" y="28"/>
                  <a:pt x="14" y="28"/>
                  <a:pt x="15" y="28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6"/>
                  <a:pt x="16" y="7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4" y="9"/>
                  <a:pt x="24" y="9"/>
                  <a:pt x="26" y="12"/>
                </a:cubicBezTo>
                <a:cubicBezTo>
                  <a:pt x="26" y="9"/>
                  <a:pt x="25" y="6"/>
                  <a:pt x="21" y="6"/>
                </a:cubicBezTo>
                <a:cubicBezTo>
                  <a:pt x="20" y="6"/>
                  <a:pt x="20" y="6"/>
                  <a:pt x="19" y="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8" name="Freeform 264"/>
          <p:cNvSpPr>
            <a:spLocks noEditPoints="1"/>
          </p:cNvSpPr>
          <p:nvPr/>
        </p:nvSpPr>
        <p:spPr bwMode="auto">
          <a:xfrm>
            <a:off x="6258199" y="3119697"/>
            <a:ext cx="258799" cy="316712"/>
          </a:xfrm>
          <a:custGeom>
            <a:avLst/>
            <a:gdLst>
              <a:gd name="T0" fmla="*/ 19 w 27"/>
              <a:gd name="T1" fmla="*/ 28 h 33"/>
              <a:gd name="T2" fmla="*/ 19 w 27"/>
              <a:gd name="T3" fmla="*/ 31 h 33"/>
              <a:gd name="T4" fmla="*/ 3 w 27"/>
              <a:gd name="T5" fmla="*/ 31 h 33"/>
              <a:gd name="T6" fmla="*/ 2 w 27"/>
              <a:gd name="T7" fmla="*/ 8 h 33"/>
              <a:gd name="T8" fmla="*/ 5 w 27"/>
              <a:gd name="T9" fmla="*/ 7 h 33"/>
              <a:gd name="T10" fmla="*/ 5 w 27"/>
              <a:gd name="T11" fmla="*/ 26 h 33"/>
              <a:gd name="T12" fmla="*/ 19 w 27"/>
              <a:gd name="T13" fmla="*/ 10 h 33"/>
              <a:gd name="T14" fmla="*/ 19 w 27"/>
              <a:gd name="T15" fmla="*/ 11 h 33"/>
              <a:gd name="T16" fmla="*/ 22 w 27"/>
              <a:gd name="T17" fmla="*/ 12 h 33"/>
              <a:gd name="T18" fmla="*/ 23 w 27"/>
              <a:gd name="T19" fmla="*/ 11 h 33"/>
              <a:gd name="T20" fmla="*/ 19 w 27"/>
              <a:gd name="T21" fmla="*/ 10 h 33"/>
              <a:gd name="T22" fmla="*/ 17 w 27"/>
              <a:gd name="T23" fmla="*/ 15 h 33"/>
              <a:gd name="T24" fmla="*/ 9 w 27"/>
              <a:gd name="T25" fmla="*/ 14 h 33"/>
              <a:gd name="T26" fmla="*/ 9 w 27"/>
              <a:gd name="T27" fmla="*/ 15 h 33"/>
              <a:gd name="T28" fmla="*/ 13 w 27"/>
              <a:gd name="T29" fmla="*/ 11 h 33"/>
              <a:gd name="T30" fmla="*/ 13 w 27"/>
              <a:gd name="T31" fmla="*/ 5 h 33"/>
              <a:gd name="T32" fmla="*/ 13 w 27"/>
              <a:gd name="T33" fmla="*/ 11 h 33"/>
              <a:gd name="T34" fmla="*/ 9 w 27"/>
              <a:gd name="T35" fmla="*/ 22 h 33"/>
              <a:gd name="T36" fmla="*/ 10 w 27"/>
              <a:gd name="T37" fmla="*/ 23 h 33"/>
              <a:gd name="T38" fmla="*/ 23 w 27"/>
              <a:gd name="T39" fmla="*/ 22 h 33"/>
              <a:gd name="T40" fmla="*/ 22 w 27"/>
              <a:gd name="T41" fmla="*/ 22 h 33"/>
              <a:gd name="T42" fmla="*/ 10 w 27"/>
              <a:gd name="T43" fmla="*/ 18 h 33"/>
              <a:gd name="T44" fmla="*/ 9 w 27"/>
              <a:gd name="T45" fmla="*/ 19 h 33"/>
              <a:gd name="T46" fmla="*/ 22 w 27"/>
              <a:gd name="T47" fmla="*/ 19 h 33"/>
              <a:gd name="T48" fmla="*/ 23 w 27"/>
              <a:gd name="T49" fmla="*/ 19 h 33"/>
              <a:gd name="T50" fmla="*/ 10 w 27"/>
              <a:gd name="T51" fmla="*/ 18 h 33"/>
              <a:gd name="T52" fmla="*/ 19 w 27"/>
              <a:gd name="T53" fmla="*/ 15 h 33"/>
              <a:gd name="T54" fmla="*/ 19 w 27"/>
              <a:gd name="T55" fmla="*/ 15 h 33"/>
              <a:gd name="T56" fmla="*/ 23 w 27"/>
              <a:gd name="T57" fmla="*/ 15 h 33"/>
              <a:gd name="T58" fmla="*/ 22 w 27"/>
              <a:gd name="T59" fmla="*/ 14 h 33"/>
              <a:gd name="T60" fmla="*/ 25 w 27"/>
              <a:gd name="T61" fmla="*/ 28 h 33"/>
              <a:gd name="T62" fmla="*/ 27 w 27"/>
              <a:gd name="T63" fmla="*/ 26 h 33"/>
              <a:gd name="T64" fmla="*/ 19 w 27"/>
              <a:gd name="T65" fmla="*/ 0 h 33"/>
              <a:gd name="T66" fmla="*/ 5 w 27"/>
              <a:gd name="T67" fmla="*/ 2 h 33"/>
              <a:gd name="T68" fmla="*/ 2 w 27"/>
              <a:gd name="T69" fmla="*/ 5 h 33"/>
              <a:gd name="T70" fmla="*/ 0 w 27"/>
              <a:gd name="T71" fmla="*/ 31 h 33"/>
              <a:gd name="T72" fmla="*/ 20 w 27"/>
              <a:gd name="T73" fmla="*/ 33 h 33"/>
              <a:gd name="T74" fmla="*/ 22 w 27"/>
              <a:gd name="T75" fmla="*/ 31 h 33"/>
              <a:gd name="T76" fmla="*/ 25 w 27"/>
              <a:gd name="T77" fmla="*/ 28 h 33"/>
              <a:gd name="T78" fmla="*/ 18 w 27"/>
              <a:gd name="T79" fmla="*/ 2 h 33"/>
              <a:gd name="T80" fmla="*/ 8 w 27"/>
              <a:gd name="T81" fmla="*/ 2 h 33"/>
              <a:gd name="T82" fmla="*/ 7 w 27"/>
              <a:gd name="T83" fmla="*/ 25 h 33"/>
              <a:gd name="T84" fmla="*/ 8 w 27"/>
              <a:gd name="T85" fmla="*/ 26 h 33"/>
              <a:gd name="T86" fmla="*/ 24 w 27"/>
              <a:gd name="T87" fmla="*/ 26 h 33"/>
              <a:gd name="T88" fmla="*/ 24 w 27"/>
              <a:gd name="T89" fmla="*/ 8 h 33"/>
              <a:gd name="T90" fmla="*/ 18 w 27"/>
              <a:gd name="T91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" h="33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1"/>
                  <a:pt x="2" y="30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9" y="10"/>
                </a:moveTo>
                <a:cubicBezTo>
                  <a:pt x="19" y="10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2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2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1"/>
                  <a:pt x="9" y="11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2" y="15"/>
                  <a:pt x="14" y="15"/>
                  <a:pt x="17" y="15"/>
                </a:cubicBezTo>
                <a:close/>
                <a:moveTo>
                  <a:pt x="13" y="11"/>
                </a:moveTo>
                <a:cubicBezTo>
                  <a:pt x="14" y="11"/>
                  <a:pt x="15" y="10"/>
                  <a:pt x="15" y="8"/>
                </a:cubicBezTo>
                <a:cubicBezTo>
                  <a:pt x="15" y="7"/>
                  <a:pt x="16" y="5"/>
                  <a:pt x="13" y="5"/>
                </a:cubicBezTo>
                <a:cubicBezTo>
                  <a:pt x="11" y="5"/>
                  <a:pt x="11" y="7"/>
                  <a:pt x="11" y="8"/>
                </a:cubicBezTo>
                <a:cubicBezTo>
                  <a:pt x="11" y="10"/>
                  <a:pt x="12" y="11"/>
                  <a:pt x="13" y="11"/>
                </a:cubicBezTo>
                <a:close/>
                <a:moveTo>
                  <a:pt x="10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3"/>
                  <a:pt x="9" y="23"/>
                  <a:pt x="1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3" y="22"/>
                  <a:pt x="22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10" y="18"/>
                </a:moveTo>
                <a:cubicBezTo>
                  <a:pt x="9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10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2" y="18"/>
                </a:cubicBezTo>
                <a:cubicBezTo>
                  <a:pt x="10" y="18"/>
                  <a:pt x="10" y="18"/>
                  <a:pt x="10" y="18"/>
                </a:cubicBezTo>
                <a:close/>
                <a:moveTo>
                  <a:pt x="19" y="14"/>
                </a:move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2" y="14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8"/>
                </a:cubicBezTo>
                <a:cubicBezTo>
                  <a:pt x="26" y="27"/>
                  <a:pt x="27" y="27"/>
                  <a:pt x="27" y="26"/>
                </a:cubicBezTo>
                <a:cubicBezTo>
                  <a:pt x="27" y="7"/>
                  <a:pt x="27" y="7"/>
                  <a:pt x="27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1"/>
                  <a:pt x="5" y="2"/>
                </a:cubicBezTo>
                <a:cubicBezTo>
                  <a:pt x="5" y="5"/>
                  <a:pt x="5" y="5"/>
                  <a:pt x="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2"/>
                  <a:pt x="7" y="3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0" y="8"/>
                  <a:pt x="18" y="7"/>
                  <a:pt x="18" y="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39" name="Freeform 265"/>
          <p:cNvSpPr>
            <a:spLocks noEditPoints="1"/>
          </p:cNvSpPr>
          <p:nvPr/>
        </p:nvSpPr>
        <p:spPr bwMode="auto">
          <a:xfrm>
            <a:off x="8100554" y="3110649"/>
            <a:ext cx="267848" cy="305853"/>
          </a:xfrm>
          <a:custGeom>
            <a:avLst/>
            <a:gdLst>
              <a:gd name="T0" fmla="*/ 23 w 28"/>
              <a:gd name="T1" fmla="*/ 0 h 32"/>
              <a:gd name="T2" fmla="*/ 22 w 28"/>
              <a:gd name="T3" fmla="*/ 5 h 32"/>
              <a:gd name="T4" fmla="*/ 23 w 28"/>
              <a:gd name="T5" fmla="*/ 6 h 32"/>
              <a:gd name="T6" fmla="*/ 24 w 28"/>
              <a:gd name="T7" fmla="*/ 1 h 32"/>
              <a:gd name="T8" fmla="*/ 13 w 28"/>
              <a:gd name="T9" fmla="*/ 24 h 32"/>
              <a:gd name="T10" fmla="*/ 10 w 28"/>
              <a:gd name="T11" fmla="*/ 27 h 32"/>
              <a:gd name="T12" fmla="*/ 13 w 28"/>
              <a:gd name="T13" fmla="*/ 24 h 32"/>
              <a:gd name="T14" fmla="*/ 15 w 28"/>
              <a:gd name="T15" fmla="*/ 24 h 32"/>
              <a:gd name="T16" fmla="*/ 18 w 28"/>
              <a:gd name="T17" fmla="*/ 27 h 32"/>
              <a:gd name="T18" fmla="*/ 8 w 28"/>
              <a:gd name="T19" fmla="*/ 24 h 32"/>
              <a:gd name="T20" fmla="*/ 4 w 28"/>
              <a:gd name="T21" fmla="*/ 27 h 32"/>
              <a:gd name="T22" fmla="*/ 8 w 28"/>
              <a:gd name="T23" fmla="*/ 24 h 32"/>
              <a:gd name="T24" fmla="*/ 21 w 28"/>
              <a:gd name="T25" fmla="*/ 19 h 32"/>
              <a:gd name="T26" fmla="*/ 24 w 28"/>
              <a:gd name="T27" fmla="*/ 22 h 32"/>
              <a:gd name="T28" fmla="*/ 13 w 28"/>
              <a:gd name="T29" fmla="*/ 19 h 32"/>
              <a:gd name="T30" fmla="*/ 10 w 28"/>
              <a:gd name="T31" fmla="*/ 22 h 32"/>
              <a:gd name="T32" fmla="*/ 13 w 28"/>
              <a:gd name="T33" fmla="*/ 19 h 32"/>
              <a:gd name="T34" fmla="*/ 15 w 28"/>
              <a:gd name="T35" fmla="*/ 19 h 32"/>
              <a:gd name="T36" fmla="*/ 18 w 28"/>
              <a:gd name="T37" fmla="*/ 22 h 32"/>
              <a:gd name="T38" fmla="*/ 8 w 28"/>
              <a:gd name="T39" fmla="*/ 19 h 32"/>
              <a:gd name="T40" fmla="*/ 4 w 28"/>
              <a:gd name="T41" fmla="*/ 22 h 32"/>
              <a:gd name="T42" fmla="*/ 8 w 28"/>
              <a:gd name="T43" fmla="*/ 19 h 32"/>
              <a:gd name="T44" fmla="*/ 21 w 28"/>
              <a:gd name="T45" fmla="*/ 14 h 32"/>
              <a:gd name="T46" fmla="*/ 24 w 28"/>
              <a:gd name="T47" fmla="*/ 17 h 32"/>
              <a:gd name="T48" fmla="*/ 13 w 28"/>
              <a:gd name="T49" fmla="*/ 14 h 32"/>
              <a:gd name="T50" fmla="*/ 10 w 28"/>
              <a:gd name="T51" fmla="*/ 17 h 32"/>
              <a:gd name="T52" fmla="*/ 13 w 28"/>
              <a:gd name="T53" fmla="*/ 14 h 32"/>
              <a:gd name="T54" fmla="*/ 15 w 28"/>
              <a:gd name="T55" fmla="*/ 14 h 32"/>
              <a:gd name="T56" fmla="*/ 18 w 28"/>
              <a:gd name="T57" fmla="*/ 17 h 32"/>
              <a:gd name="T58" fmla="*/ 5 w 28"/>
              <a:gd name="T59" fmla="*/ 0 h 32"/>
              <a:gd name="T60" fmla="*/ 4 w 28"/>
              <a:gd name="T61" fmla="*/ 1 h 32"/>
              <a:gd name="T62" fmla="*/ 5 w 28"/>
              <a:gd name="T63" fmla="*/ 6 h 32"/>
              <a:gd name="T64" fmla="*/ 6 w 28"/>
              <a:gd name="T65" fmla="*/ 5 h 32"/>
              <a:gd name="T66" fmla="*/ 5 w 28"/>
              <a:gd name="T67" fmla="*/ 0 h 32"/>
              <a:gd name="T68" fmla="*/ 26 w 28"/>
              <a:gd name="T69" fmla="*/ 29 h 32"/>
              <a:gd name="T70" fmla="*/ 3 w 28"/>
              <a:gd name="T71" fmla="*/ 29 h 32"/>
              <a:gd name="T72" fmla="*/ 2 w 28"/>
              <a:gd name="T73" fmla="*/ 12 h 32"/>
              <a:gd name="T74" fmla="*/ 26 w 28"/>
              <a:gd name="T75" fmla="*/ 12 h 32"/>
              <a:gd name="T76" fmla="*/ 26 w 28"/>
              <a:gd name="T77" fmla="*/ 30 h 32"/>
              <a:gd name="T78" fmla="*/ 2 w 28"/>
              <a:gd name="T79" fmla="*/ 30 h 32"/>
              <a:gd name="T80" fmla="*/ 26 w 28"/>
              <a:gd name="T81" fmla="*/ 30 h 32"/>
              <a:gd name="T82" fmla="*/ 26 w 28"/>
              <a:gd name="T83" fmla="*/ 31 h 32"/>
              <a:gd name="T84" fmla="*/ 2 w 28"/>
              <a:gd name="T85" fmla="*/ 31 h 32"/>
              <a:gd name="T86" fmla="*/ 26 w 28"/>
              <a:gd name="T87" fmla="*/ 3 h 32"/>
              <a:gd name="T88" fmla="*/ 28 w 28"/>
              <a:gd name="T89" fmla="*/ 30 h 32"/>
              <a:gd name="T90" fmla="*/ 3 w 28"/>
              <a:gd name="T91" fmla="*/ 32 h 32"/>
              <a:gd name="T92" fmla="*/ 0 w 28"/>
              <a:gd name="T93" fmla="*/ 5 h 32"/>
              <a:gd name="T94" fmla="*/ 4 w 28"/>
              <a:gd name="T95" fmla="*/ 3 h 32"/>
              <a:gd name="T96" fmla="*/ 5 w 28"/>
              <a:gd name="T97" fmla="*/ 7 h 32"/>
              <a:gd name="T98" fmla="*/ 7 w 28"/>
              <a:gd name="T99" fmla="*/ 6 h 32"/>
              <a:gd name="T100" fmla="*/ 21 w 28"/>
              <a:gd name="T101" fmla="*/ 3 h 32"/>
              <a:gd name="T102" fmla="*/ 23 w 28"/>
              <a:gd name="T103" fmla="*/ 7 h 32"/>
              <a:gd name="T104" fmla="*/ 25 w 28"/>
              <a:gd name="T105" fmla="*/ 6 h 32"/>
              <a:gd name="T106" fmla="*/ 26 w 28"/>
              <a:gd name="T107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32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2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3" y="0"/>
                </a:cubicBezTo>
                <a:close/>
                <a:moveTo>
                  <a:pt x="13" y="24"/>
                </a:moveTo>
                <a:cubicBezTo>
                  <a:pt x="12" y="24"/>
                  <a:pt x="11" y="24"/>
                  <a:pt x="10" y="24"/>
                </a:cubicBezTo>
                <a:cubicBezTo>
                  <a:pt x="10" y="25"/>
                  <a:pt x="10" y="26"/>
                  <a:pt x="10" y="27"/>
                </a:cubicBezTo>
                <a:cubicBezTo>
                  <a:pt x="11" y="27"/>
                  <a:pt x="12" y="27"/>
                  <a:pt x="13" y="27"/>
                </a:cubicBezTo>
                <a:cubicBezTo>
                  <a:pt x="13" y="26"/>
                  <a:pt x="13" y="25"/>
                  <a:pt x="13" y="24"/>
                </a:cubicBezTo>
                <a:close/>
                <a:moveTo>
                  <a:pt x="18" y="24"/>
                </a:moveTo>
                <a:cubicBezTo>
                  <a:pt x="17" y="24"/>
                  <a:pt x="16" y="24"/>
                  <a:pt x="15" y="24"/>
                </a:cubicBezTo>
                <a:cubicBezTo>
                  <a:pt x="15" y="25"/>
                  <a:pt x="15" y="26"/>
                  <a:pt x="15" y="27"/>
                </a:cubicBezTo>
                <a:cubicBezTo>
                  <a:pt x="16" y="27"/>
                  <a:pt x="17" y="27"/>
                  <a:pt x="18" y="27"/>
                </a:cubicBezTo>
                <a:cubicBezTo>
                  <a:pt x="18" y="26"/>
                  <a:pt x="18" y="25"/>
                  <a:pt x="18" y="24"/>
                </a:cubicBezTo>
                <a:close/>
                <a:moveTo>
                  <a:pt x="8" y="24"/>
                </a:moveTo>
                <a:cubicBezTo>
                  <a:pt x="4" y="24"/>
                  <a:pt x="4" y="24"/>
                  <a:pt x="4" y="24"/>
                </a:cubicBezTo>
                <a:cubicBezTo>
                  <a:pt x="4" y="27"/>
                  <a:pt x="4" y="27"/>
                  <a:pt x="4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24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13" y="19"/>
                </a:moveTo>
                <a:cubicBezTo>
                  <a:pt x="12" y="19"/>
                  <a:pt x="11" y="19"/>
                  <a:pt x="10" y="19"/>
                </a:cubicBezTo>
                <a:cubicBezTo>
                  <a:pt x="10" y="20"/>
                  <a:pt x="10" y="21"/>
                  <a:pt x="10" y="22"/>
                </a:cubicBezTo>
                <a:cubicBezTo>
                  <a:pt x="11" y="22"/>
                  <a:pt x="12" y="22"/>
                  <a:pt x="13" y="22"/>
                </a:cubicBezTo>
                <a:cubicBezTo>
                  <a:pt x="13" y="21"/>
                  <a:pt x="13" y="20"/>
                  <a:pt x="13" y="19"/>
                </a:cubicBezTo>
                <a:close/>
                <a:moveTo>
                  <a:pt x="18" y="19"/>
                </a:moveTo>
                <a:cubicBezTo>
                  <a:pt x="17" y="19"/>
                  <a:pt x="16" y="19"/>
                  <a:pt x="15" y="19"/>
                </a:cubicBezTo>
                <a:cubicBezTo>
                  <a:pt x="15" y="20"/>
                  <a:pt x="15" y="21"/>
                  <a:pt x="15" y="22"/>
                </a:cubicBezTo>
                <a:cubicBezTo>
                  <a:pt x="16" y="22"/>
                  <a:pt x="17" y="22"/>
                  <a:pt x="18" y="22"/>
                </a:cubicBezTo>
                <a:cubicBezTo>
                  <a:pt x="18" y="21"/>
                  <a:pt x="18" y="20"/>
                  <a:pt x="18" y="19"/>
                </a:cubicBezTo>
                <a:close/>
                <a:moveTo>
                  <a:pt x="8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9"/>
                  <a:pt x="8" y="19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17"/>
                  <a:pt x="21" y="17"/>
                  <a:pt x="2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13" y="14"/>
                </a:moveTo>
                <a:cubicBezTo>
                  <a:pt x="12" y="14"/>
                  <a:pt x="11" y="14"/>
                  <a:pt x="10" y="14"/>
                </a:cubicBezTo>
                <a:cubicBezTo>
                  <a:pt x="10" y="15"/>
                  <a:pt x="10" y="16"/>
                  <a:pt x="10" y="17"/>
                </a:cubicBezTo>
                <a:cubicBezTo>
                  <a:pt x="11" y="17"/>
                  <a:pt x="12" y="17"/>
                  <a:pt x="13" y="17"/>
                </a:cubicBezTo>
                <a:cubicBezTo>
                  <a:pt x="13" y="16"/>
                  <a:pt x="13" y="15"/>
                  <a:pt x="13" y="14"/>
                </a:cubicBezTo>
                <a:close/>
                <a:moveTo>
                  <a:pt x="18" y="14"/>
                </a:moveTo>
                <a:cubicBezTo>
                  <a:pt x="17" y="14"/>
                  <a:pt x="16" y="14"/>
                  <a:pt x="15" y="14"/>
                </a:cubicBezTo>
                <a:cubicBezTo>
                  <a:pt x="15" y="15"/>
                  <a:pt x="15" y="16"/>
                  <a:pt x="15" y="17"/>
                </a:cubicBezTo>
                <a:cubicBezTo>
                  <a:pt x="16" y="17"/>
                  <a:pt x="17" y="17"/>
                  <a:pt x="18" y="17"/>
                </a:cubicBezTo>
                <a:cubicBezTo>
                  <a:pt x="18" y="16"/>
                  <a:pt x="18" y="15"/>
                  <a:pt x="18" y="14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5" y="0"/>
                </a:cubicBezTo>
                <a:close/>
                <a:moveTo>
                  <a:pt x="26" y="12"/>
                </a:move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3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26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6" y="30"/>
                  <a:pt x="26" y="30"/>
                  <a:pt x="26" y="30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"/>
                </a:moveTo>
                <a:cubicBezTo>
                  <a:pt x="27" y="3"/>
                  <a:pt x="28" y="4"/>
                  <a:pt x="28" y="5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7" y="32"/>
                  <a:pt x="26" y="32"/>
                </a:cubicBezTo>
                <a:cubicBezTo>
                  <a:pt x="18" y="32"/>
                  <a:pt x="10" y="32"/>
                  <a:pt x="3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3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7"/>
                  <a:pt x="7" y="6"/>
                  <a:pt x="7" y="6"/>
                </a:cubicBezTo>
                <a:cubicBezTo>
                  <a:pt x="7" y="5"/>
                  <a:pt x="7" y="4"/>
                  <a:pt x="7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6"/>
                </a:cubicBezTo>
                <a:cubicBezTo>
                  <a:pt x="25" y="5"/>
                  <a:pt x="25" y="4"/>
                  <a:pt x="25" y="3"/>
                </a:cubicBezTo>
                <a:lnTo>
                  <a:pt x="26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0" name="Freeform 266"/>
          <p:cNvSpPr>
            <a:spLocks noEditPoints="1"/>
          </p:cNvSpPr>
          <p:nvPr/>
        </p:nvSpPr>
        <p:spPr bwMode="auto">
          <a:xfrm>
            <a:off x="7496088" y="3081693"/>
            <a:ext cx="296804" cy="363767"/>
          </a:xfrm>
          <a:custGeom>
            <a:avLst/>
            <a:gdLst>
              <a:gd name="T0" fmla="*/ 8 w 31"/>
              <a:gd name="T1" fmla="*/ 2 h 38"/>
              <a:gd name="T2" fmla="*/ 22 w 31"/>
              <a:gd name="T3" fmla="*/ 28 h 38"/>
              <a:gd name="T4" fmla="*/ 26 w 31"/>
              <a:gd name="T5" fmla="*/ 25 h 38"/>
              <a:gd name="T6" fmla="*/ 20 w 31"/>
              <a:gd name="T7" fmla="*/ 35 h 38"/>
              <a:gd name="T8" fmla="*/ 20 w 31"/>
              <a:gd name="T9" fmla="*/ 30 h 38"/>
              <a:gd name="T10" fmla="*/ 18 w 31"/>
              <a:gd name="T11" fmla="*/ 26 h 38"/>
              <a:gd name="T12" fmla="*/ 16 w 31"/>
              <a:gd name="T13" fmla="*/ 24 h 38"/>
              <a:gd name="T14" fmla="*/ 24 w 31"/>
              <a:gd name="T15" fmla="*/ 35 h 38"/>
              <a:gd name="T16" fmla="*/ 12 w 31"/>
              <a:gd name="T17" fmla="*/ 29 h 38"/>
              <a:gd name="T18" fmla="*/ 15 w 31"/>
              <a:gd name="T19" fmla="*/ 22 h 38"/>
              <a:gd name="T20" fmla="*/ 17 w 31"/>
              <a:gd name="T21" fmla="*/ 29 h 38"/>
              <a:gd name="T22" fmla="*/ 25 w 31"/>
              <a:gd name="T23" fmla="*/ 29 h 38"/>
              <a:gd name="T24" fmla="*/ 21 w 31"/>
              <a:gd name="T25" fmla="*/ 33 h 38"/>
              <a:gd name="T26" fmla="*/ 22 w 31"/>
              <a:gd name="T27" fmla="*/ 25 h 38"/>
              <a:gd name="T28" fmla="*/ 10 w 31"/>
              <a:gd name="T29" fmla="*/ 7 h 38"/>
              <a:gd name="T30" fmla="*/ 11 w 31"/>
              <a:gd name="T31" fmla="*/ 2 h 38"/>
              <a:gd name="T32" fmla="*/ 17 w 31"/>
              <a:gd name="T33" fmla="*/ 5 h 38"/>
              <a:gd name="T34" fmla="*/ 10 w 31"/>
              <a:gd name="T35" fmla="*/ 2 h 38"/>
              <a:gd name="T36" fmla="*/ 19 w 31"/>
              <a:gd name="T37" fmla="*/ 5 h 38"/>
              <a:gd name="T38" fmla="*/ 10 w 31"/>
              <a:gd name="T39" fmla="*/ 26 h 38"/>
              <a:gd name="T40" fmla="*/ 7 w 31"/>
              <a:gd name="T41" fmla="*/ 22 h 38"/>
              <a:gd name="T42" fmla="*/ 7 w 31"/>
              <a:gd name="T43" fmla="*/ 22 h 38"/>
              <a:gd name="T44" fmla="*/ 7 w 31"/>
              <a:gd name="T45" fmla="*/ 22 h 38"/>
              <a:gd name="T46" fmla="*/ 7 w 31"/>
              <a:gd name="T47" fmla="*/ 22 h 38"/>
              <a:gd name="T48" fmla="*/ 7 w 31"/>
              <a:gd name="T49" fmla="*/ 22 h 38"/>
              <a:gd name="T50" fmla="*/ 7 w 31"/>
              <a:gd name="T51" fmla="*/ 22 h 38"/>
              <a:gd name="T52" fmla="*/ 6 w 31"/>
              <a:gd name="T53" fmla="*/ 22 h 38"/>
              <a:gd name="T54" fmla="*/ 6 w 31"/>
              <a:gd name="T55" fmla="*/ 22 h 38"/>
              <a:gd name="T56" fmla="*/ 6 w 31"/>
              <a:gd name="T57" fmla="*/ 22 h 38"/>
              <a:gd name="T58" fmla="*/ 6 w 31"/>
              <a:gd name="T59" fmla="*/ 22 h 38"/>
              <a:gd name="T60" fmla="*/ 6 w 31"/>
              <a:gd name="T61" fmla="*/ 22 h 38"/>
              <a:gd name="T62" fmla="*/ 6 w 31"/>
              <a:gd name="T63" fmla="*/ 22 h 38"/>
              <a:gd name="T64" fmla="*/ 6 w 31"/>
              <a:gd name="T65" fmla="*/ 21 h 38"/>
              <a:gd name="T66" fmla="*/ 6 w 31"/>
              <a:gd name="T67" fmla="*/ 21 h 38"/>
              <a:gd name="T68" fmla="*/ 6 w 31"/>
              <a:gd name="T69" fmla="*/ 21 h 38"/>
              <a:gd name="T70" fmla="*/ 6 w 31"/>
              <a:gd name="T71" fmla="*/ 21 h 38"/>
              <a:gd name="T72" fmla="*/ 6 w 31"/>
              <a:gd name="T73" fmla="*/ 21 h 38"/>
              <a:gd name="T74" fmla="*/ 6 w 31"/>
              <a:gd name="T75" fmla="*/ 21 h 38"/>
              <a:gd name="T76" fmla="*/ 6 w 31"/>
              <a:gd name="T77" fmla="*/ 21 h 38"/>
              <a:gd name="T78" fmla="*/ 6 w 31"/>
              <a:gd name="T79" fmla="*/ 21 h 38"/>
              <a:gd name="T80" fmla="*/ 6 w 31"/>
              <a:gd name="T81" fmla="*/ 21 h 38"/>
              <a:gd name="T82" fmla="*/ 6 w 31"/>
              <a:gd name="T83" fmla="*/ 21 h 38"/>
              <a:gd name="T84" fmla="*/ 6 w 31"/>
              <a:gd name="T85" fmla="*/ 21 h 38"/>
              <a:gd name="T86" fmla="*/ 6 w 31"/>
              <a:gd name="T87" fmla="*/ 21 h 38"/>
              <a:gd name="T88" fmla="*/ 6 w 31"/>
              <a:gd name="T89" fmla="*/ 21 h 38"/>
              <a:gd name="T90" fmla="*/ 6 w 31"/>
              <a:gd name="T91" fmla="*/ 21 h 38"/>
              <a:gd name="T92" fmla="*/ 6 w 31"/>
              <a:gd name="T93" fmla="*/ 21 h 38"/>
              <a:gd name="T94" fmla="*/ 6 w 31"/>
              <a:gd name="T95" fmla="*/ 21 h 38"/>
              <a:gd name="T96" fmla="*/ 6 w 31"/>
              <a:gd name="T97" fmla="*/ 21 h 38"/>
              <a:gd name="T98" fmla="*/ 6 w 31"/>
              <a:gd name="T99" fmla="*/ 21 h 38"/>
              <a:gd name="T100" fmla="*/ 7 w 31"/>
              <a:gd name="T101" fmla="*/ 20 h 38"/>
              <a:gd name="T102" fmla="*/ 7 w 31"/>
              <a:gd name="T103" fmla="*/ 20 h 38"/>
              <a:gd name="T104" fmla="*/ 7 w 31"/>
              <a:gd name="T105" fmla="*/ 20 h 38"/>
              <a:gd name="T106" fmla="*/ 6 w 31"/>
              <a:gd name="T107" fmla="*/ 21 h 38"/>
              <a:gd name="T108" fmla="*/ 7 w 31"/>
              <a:gd name="T109" fmla="*/ 18 h 38"/>
              <a:gd name="T110" fmla="*/ 20 w 31"/>
              <a:gd name="T111" fmla="*/ 13 h 38"/>
              <a:gd name="T112" fmla="*/ 20 w 31"/>
              <a:gd name="T113" fmla="*/ 9 h 38"/>
              <a:gd name="T114" fmla="*/ 7 w 31"/>
              <a:gd name="T115" fmla="*/ 9 h 38"/>
              <a:gd name="T116" fmla="*/ 16 w 31"/>
              <a:gd name="T11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" h="38">
                <a:moveTo>
                  <a:pt x="2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3"/>
                  <a:pt x="10" y="32"/>
                  <a:pt x="10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2"/>
                  <a:pt x="8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2" y="34"/>
                </a:cubicBezTo>
                <a:close/>
                <a:moveTo>
                  <a:pt x="22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8"/>
                  <a:pt x="22" y="28"/>
                  <a:pt x="22" y="28"/>
                </a:cubicBezTo>
                <a:close/>
                <a:moveTo>
                  <a:pt x="26" y="24"/>
                </a:moveTo>
                <a:cubicBezTo>
                  <a:pt x="26" y="23"/>
                  <a:pt x="25" y="23"/>
                  <a:pt x="24" y="22"/>
                </a:cubicBezTo>
                <a:cubicBezTo>
                  <a:pt x="23" y="22"/>
                  <a:pt x="22" y="22"/>
                  <a:pt x="21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3"/>
                  <a:pt x="17" y="23"/>
                  <a:pt x="16" y="24"/>
                </a:cubicBezTo>
                <a:cubicBezTo>
                  <a:pt x="16" y="25"/>
                  <a:pt x="15" y="25"/>
                  <a:pt x="15" y="26"/>
                </a:cubicBezTo>
                <a:cubicBezTo>
                  <a:pt x="15" y="27"/>
                  <a:pt x="14" y="28"/>
                  <a:pt x="14" y="29"/>
                </a:cubicBezTo>
                <a:cubicBezTo>
                  <a:pt x="14" y="30"/>
                  <a:pt x="15" y="31"/>
                  <a:pt x="15" y="32"/>
                </a:cubicBezTo>
                <a:cubicBezTo>
                  <a:pt x="15" y="33"/>
                  <a:pt x="16" y="33"/>
                  <a:pt x="16" y="34"/>
                </a:cubicBezTo>
                <a:cubicBezTo>
                  <a:pt x="17" y="35"/>
                  <a:pt x="18" y="35"/>
                  <a:pt x="19" y="35"/>
                </a:cubicBezTo>
                <a:cubicBezTo>
                  <a:pt x="20" y="36"/>
                  <a:pt x="20" y="36"/>
                  <a:pt x="21" y="36"/>
                </a:cubicBezTo>
                <a:cubicBezTo>
                  <a:pt x="22" y="36"/>
                  <a:pt x="23" y="36"/>
                  <a:pt x="24" y="35"/>
                </a:cubicBezTo>
                <a:cubicBezTo>
                  <a:pt x="25" y="35"/>
                  <a:pt x="26" y="35"/>
                  <a:pt x="26" y="34"/>
                </a:cubicBezTo>
                <a:cubicBezTo>
                  <a:pt x="27" y="33"/>
                  <a:pt x="28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8"/>
                  <a:pt x="28" y="27"/>
                  <a:pt x="28" y="26"/>
                </a:cubicBezTo>
                <a:cubicBezTo>
                  <a:pt x="28" y="25"/>
                  <a:pt x="27" y="25"/>
                  <a:pt x="26" y="24"/>
                </a:cubicBezTo>
                <a:close/>
                <a:moveTo>
                  <a:pt x="15" y="22"/>
                </a:moveTo>
                <a:cubicBezTo>
                  <a:pt x="13" y="24"/>
                  <a:pt x="12" y="26"/>
                  <a:pt x="12" y="29"/>
                </a:cubicBezTo>
                <a:cubicBezTo>
                  <a:pt x="12" y="32"/>
                  <a:pt x="13" y="34"/>
                  <a:pt x="15" y="35"/>
                </a:cubicBezTo>
                <a:cubicBezTo>
                  <a:pt x="17" y="37"/>
                  <a:pt x="19" y="38"/>
                  <a:pt x="21" y="38"/>
                </a:cubicBezTo>
                <a:cubicBezTo>
                  <a:pt x="24" y="38"/>
                  <a:pt x="26" y="37"/>
                  <a:pt x="28" y="35"/>
                </a:cubicBezTo>
                <a:cubicBezTo>
                  <a:pt x="30" y="34"/>
                  <a:pt x="31" y="32"/>
                  <a:pt x="31" y="29"/>
                </a:cubicBezTo>
                <a:cubicBezTo>
                  <a:pt x="31" y="26"/>
                  <a:pt x="30" y="24"/>
                  <a:pt x="28" y="22"/>
                </a:cubicBezTo>
                <a:cubicBezTo>
                  <a:pt x="26" y="21"/>
                  <a:pt x="24" y="20"/>
                  <a:pt x="21" y="20"/>
                </a:cubicBezTo>
                <a:cubicBezTo>
                  <a:pt x="19" y="20"/>
                  <a:pt x="17" y="21"/>
                  <a:pt x="15" y="22"/>
                </a:cubicBezTo>
                <a:close/>
                <a:moveTo>
                  <a:pt x="17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7" y="29"/>
                </a:cubicBezTo>
                <a:close/>
                <a:moveTo>
                  <a:pt x="25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lose/>
                <a:moveTo>
                  <a:pt x="21" y="33"/>
                </a:move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lose/>
                <a:moveTo>
                  <a:pt x="22" y="25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9" y="7"/>
                  <a:pt x="9" y="6"/>
                </a:cubicBezTo>
                <a:cubicBezTo>
                  <a:pt x="9" y="6"/>
                  <a:pt x="8" y="6"/>
                  <a:pt x="8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9" y="1"/>
                  <a:pt x="9" y="1"/>
                </a:cubicBezTo>
                <a:cubicBezTo>
                  <a:pt x="9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11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9" y="4"/>
                  <a:pt x="9" y="4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lose/>
                <a:moveTo>
                  <a:pt x="26" y="18"/>
                </a:move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5" y="2"/>
                  <a:pt x="24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18"/>
                  <a:pt x="23" y="18"/>
                  <a:pt x="23" y="18"/>
                </a:cubicBezTo>
                <a:cubicBezTo>
                  <a:pt x="24" y="18"/>
                  <a:pt x="25" y="18"/>
                  <a:pt x="26" y="18"/>
                </a:cubicBezTo>
                <a:close/>
                <a:moveTo>
                  <a:pt x="7" y="24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4"/>
                  <a:pt x="7" y="24"/>
                </a:cubicBezTo>
                <a:close/>
                <a:moveTo>
                  <a:pt x="12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1"/>
                  <a:pt x="13" y="21"/>
                  <a:pt x="12" y="22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lose/>
                <a:moveTo>
                  <a:pt x="7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7" y="17"/>
                </a:cubicBezTo>
                <a:close/>
                <a:moveTo>
                  <a:pt x="7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4"/>
                  <a:pt x="20" y="14"/>
                  <a:pt x="2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7" y="13"/>
                </a:cubicBezTo>
                <a:close/>
                <a:moveTo>
                  <a:pt x="7" y="9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0" y="5"/>
                </a:move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5"/>
                  <a:pt x="16" y="5"/>
                  <a:pt x="16" y="5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1" name="Freeform 267"/>
          <p:cNvSpPr>
            <a:spLocks noEditPoints="1"/>
          </p:cNvSpPr>
          <p:nvPr/>
        </p:nvSpPr>
        <p:spPr bwMode="auto">
          <a:xfrm>
            <a:off x="8089695" y="2486275"/>
            <a:ext cx="307663" cy="345668"/>
          </a:xfrm>
          <a:custGeom>
            <a:avLst/>
            <a:gdLst>
              <a:gd name="T0" fmla="*/ 30 w 32"/>
              <a:gd name="T1" fmla="*/ 9 h 36"/>
              <a:gd name="T2" fmla="*/ 22 w 32"/>
              <a:gd name="T3" fmla="*/ 3 h 36"/>
              <a:gd name="T4" fmla="*/ 30 w 32"/>
              <a:gd name="T5" fmla="*/ 2 h 36"/>
              <a:gd name="T6" fmla="*/ 27 w 32"/>
              <a:gd name="T7" fmla="*/ 18 h 36"/>
              <a:gd name="T8" fmla="*/ 5 w 32"/>
              <a:gd name="T9" fmla="*/ 18 h 36"/>
              <a:gd name="T10" fmla="*/ 3 w 32"/>
              <a:gd name="T11" fmla="*/ 2 h 36"/>
              <a:gd name="T12" fmla="*/ 11 w 32"/>
              <a:gd name="T13" fmla="*/ 3 h 36"/>
              <a:gd name="T14" fmla="*/ 2 w 32"/>
              <a:gd name="T15" fmla="*/ 9 h 36"/>
              <a:gd name="T16" fmla="*/ 16 w 32"/>
              <a:gd name="T17" fmla="*/ 16 h 36"/>
              <a:gd name="T18" fmla="*/ 17 w 32"/>
              <a:gd name="T19" fmla="*/ 16 h 36"/>
              <a:gd name="T20" fmla="*/ 17 w 32"/>
              <a:gd name="T21" fmla="*/ 16 h 36"/>
              <a:gd name="T22" fmla="*/ 23 w 32"/>
              <a:gd name="T23" fmla="*/ 11 h 36"/>
              <a:gd name="T24" fmla="*/ 23 w 32"/>
              <a:gd name="T25" fmla="*/ 12 h 36"/>
              <a:gd name="T26" fmla="*/ 17 w 32"/>
              <a:gd name="T27" fmla="*/ 18 h 36"/>
              <a:gd name="T28" fmla="*/ 18 w 32"/>
              <a:gd name="T29" fmla="*/ 19 h 36"/>
              <a:gd name="T30" fmla="*/ 17 w 32"/>
              <a:gd name="T31" fmla="*/ 20 h 36"/>
              <a:gd name="T32" fmla="*/ 13 w 32"/>
              <a:gd name="T33" fmla="*/ 27 h 36"/>
              <a:gd name="T34" fmla="*/ 13 w 32"/>
              <a:gd name="T35" fmla="*/ 27 h 36"/>
              <a:gd name="T36" fmla="*/ 15 w 32"/>
              <a:gd name="T37" fmla="*/ 20 h 36"/>
              <a:gd name="T38" fmla="*/ 14 w 32"/>
              <a:gd name="T39" fmla="*/ 20 h 36"/>
              <a:gd name="T40" fmla="*/ 14 w 32"/>
              <a:gd name="T41" fmla="*/ 19 h 36"/>
              <a:gd name="T42" fmla="*/ 10 w 32"/>
              <a:gd name="T43" fmla="*/ 15 h 36"/>
              <a:gd name="T44" fmla="*/ 10 w 32"/>
              <a:gd name="T45" fmla="*/ 14 h 36"/>
              <a:gd name="T46" fmla="*/ 11 w 32"/>
              <a:gd name="T47" fmla="*/ 14 h 36"/>
              <a:gd name="T48" fmla="*/ 16 w 32"/>
              <a:gd name="T49" fmla="*/ 16 h 36"/>
              <a:gd name="T50" fmla="*/ 25 w 32"/>
              <a:gd name="T51" fmla="*/ 34 h 36"/>
              <a:gd name="T52" fmla="*/ 28 w 32"/>
              <a:gd name="T53" fmla="*/ 31 h 36"/>
              <a:gd name="T54" fmla="*/ 31 w 32"/>
              <a:gd name="T55" fmla="*/ 18 h 36"/>
              <a:gd name="T56" fmla="*/ 19 w 32"/>
              <a:gd name="T57" fmla="*/ 4 h 36"/>
              <a:gd name="T58" fmla="*/ 18 w 32"/>
              <a:gd name="T59" fmla="*/ 4 h 36"/>
              <a:gd name="T60" fmla="*/ 18 w 32"/>
              <a:gd name="T61" fmla="*/ 4 h 36"/>
              <a:gd name="T62" fmla="*/ 17 w 32"/>
              <a:gd name="T63" fmla="*/ 4 h 36"/>
              <a:gd name="T64" fmla="*/ 17 w 32"/>
              <a:gd name="T65" fmla="*/ 4 h 36"/>
              <a:gd name="T66" fmla="*/ 17 w 32"/>
              <a:gd name="T67" fmla="*/ 4 h 36"/>
              <a:gd name="T68" fmla="*/ 16 w 32"/>
              <a:gd name="T69" fmla="*/ 4 h 36"/>
              <a:gd name="T70" fmla="*/ 16 w 32"/>
              <a:gd name="T71" fmla="*/ 4 h 36"/>
              <a:gd name="T72" fmla="*/ 16 w 32"/>
              <a:gd name="T73" fmla="*/ 4 h 36"/>
              <a:gd name="T74" fmla="*/ 15 w 32"/>
              <a:gd name="T75" fmla="*/ 4 h 36"/>
              <a:gd name="T76" fmla="*/ 15 w 32"/>
              <a:gd name="T77" fmla="*/ 4 h 36"/>
              <a:gd name="T78" fmla="*/ 14 w 32"/>
              <a:gd name="T79" fmla="*/ 4 h 36"/>
              <a:gd name="T80" fmla="*/ 14 w 32"/>
              <a:gd name="T81" fmla="*/ 4 h 36"/>
              <a:gd name="T82" fmla="*/ 2 w 32"/>
              <a:gd name="T83" fmla="*/ 18 h 36"/>
              <a:gd name="T84" fmla="*/ 5 w 32"/>
              <a:gd name="T85" fmla="*/ 31 h 36"/>
              <a:gd name="T86" fmla="*/ 8 w 32"/>
              <a:gd name="T87" fmla="*/ 34 h 36"/>
              <a:gd name="T88" fmla="*/ 16 w 32"/>
              <a:gd name="T89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" h="36">
                <a:moveTo>
                  <a:pt x="30" y="2"/>
                </a:moveTo>
                <a:cubicBezTo>
                  <a:pt x="32" y="4"/>
                  <a:pt x="32" y="7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28" y="7"/>
                  <a:pt x="25" y="5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"/>
                  <a:pt x="27" y="0"/>
                  <a:pt x="30" y="2"/>
                </a:cubicBezTo>
                <a:close/>
                <a:moveTo>
                  <a:pt x="16" y="29"/>
                </a:moveTo>
                <a:cubicBezTo>
                  <a:pt x="22" y="29"/>
                  <a:pt x="27" y="24"/>
                  <a:pt x="27" y="18"/>
                </a:cubicBezTo>
                <a:cubicBezTo>
                  <a:pt x="27" y="12"/>
                  <a:pt x="22" y="7"/>
                  <a:pt x="16" y="7"/>
                </a:cubicBezTo>
                <a:cubicBezTo>
                  <a:pt x="10" y="7"/>
                  <a:pt x="5" y="12"/>
                  <a:pt x="5" y="18"/>
                </a:cubicBezTo>
                <a:cubicBezTo>
                  <a:pt x="5" y="24"/>
                  <a:pt x="10" y="29"/>
                  <a:pt x="16" y="29"/>
                </a:cubicBezTo>
                <a:close/>
                <a:moveTo>
                  <a:pt x="3" y="2"/>
                </a:moveTo>
                <a:cubicBezTo>
                  <a:pt x="5" y="0"/>
                  <a:pt x="9" y="1"/>
                  <a:pt x="10" y="3"/>
                </a:cubicBezTo>
                <a:cubicBezTo>
                  <a:pt x="10" y="3"/>
                  <a:pt x="11" y="3"/>
                  <a:pt x="11" y="3"/>
                </a:cubicBezTo>
                <a:cubicBezTo>
                  <a:pt x="7" y="5"/>
                  <a:pt x="5" y="7"/>
                  <a:pt x="3" y="10"/>
                </a:cubicBezTo>
                <a:cubicBezTo>
                  <a:pt x="3" y="10"/>
                  <a:pt x="2" y="9"/>
                  <a:pt x="2" y="9"/>
                </a:cubicBezTo>
                <a:cubicBezTo>
                  <a:pt x="0" y="7"/>
                  <a:pt x="1" y="4"/>
                  <a:pt x="3" y="2"/>
                </a:cubicBezTo>
                <a:close/>
                <a:moveTo>
                  <a:pt x="16" y="16"/>
                </a:move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5" y="18"/>
                  <a:pt x="15" y="18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1" y="13"/>
                  <a:pt x="11" y="13"/>
                </a:cubicBezTo>
                <a:cubicBezTo>
                  <a:pt x="11" y="13"/>
                  <a:pt x="11" y="13"/>
                  <a:pt x="11" y="14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6"/>
                  <a:pt x="16" y="16"/>
                </a:cubicBezTo>
                <a:close/>
                <a:moveTo>
                  <a:pt x="22" y="32"/>
                </a:moveTo>
                <a:cubicBezTo>
                  <a:pt x="23" y="32"/>
                  <a:pt x="24" y="34"/>
                  <a:pt x="25" y="34"/>
                </a:cubicBezTo>
                <a:cubicBezTo>
                  <a:pt x="27" y="36"/>
                  <a:pt x="28" y="34"/>
                  <a:pt x="28" y="34"/>
                </a:cubicBezTo>
                <a:cubicBezTo>
                  <a:pt x="29" y="33"/>
                  <a:pt x="29" y="32"/>
                  <a:pt x="28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9" y="26"/>
                  <a:pt x="31" y="23"/>
                  <a:pt x="31" y="18"/>
                </a:cubicBezTo>
                <a:cubicBezTo>
                  <a:pt x="31" y="11"/>
                  <a:pt x="26" y="5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7" y="5"/>
                  <a:pt x="2" y="11"/>
                  <a:pt x="2" y="18"/>
                </a:cubicBezTo>
                <a:cubicBezTo>
                  <a:pt x="2" y="23"/>
                  <a:pt x="4" y="26"/>
                  <a:pt x="7" y="29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2"/>
                  <a:pt x="4" y="34"/>
                  <a:pt x="5" y="34"/>
                </a:cubicBezTo>
                <a:cubicBezTo>
                  <a:pt x="5" y="35"/>
                  <a:pt x="7" y="35"/>
                  <a:pt x="8" y="34"/>
                </a:cubicBezTo>
                <a:cubicBezTo>
                  <a:pt x="8" y="34"/>
                  <a:pt x="10" y="32"/>
                  <a:pt x="10" y="32"/>
                </a:cubicBezTo>
                <a:cubicBezTo>
                  <a:pt x="12" y="32"/>
                  <a:pt x="14" y="33"/>
                  <a:pt x="16" y="33"/>
                </a:cubicBezTo>
                <a:cubicBezTo>
                  <a:pt x="19" y="33"/>
                  <a:pt x="21" y="32"/>
                  <a:pt x="22" y="3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2" name="Freeform 268"/>
          <p:cNvSpPr>
            <a:spLocks noEditPoints="1"/>
          </p:cNvSpPr>
          <p:nvPr/>
        </p:nvSpPr>
        <p:spPr bwMode="auto">
          <a:xfrm>
            <a:off x="8771982" y="2515231"/>
            <a:ext cx="191837" cy="278706"/>
          </a:xfrm>
          <a:custGeom>
            <a:avLst/>
            <a:gdLst>
              <a:gd name="T0" fmla="*/ 5 w 20"/>
              <a:gd name="T1" fmla="*/ 24 h 29"/>
              <a:gd name="T2" fmla="*/ 14 w 20"/>
              <a:gd name="T3" fmla="*/ 24 h 29"/>
              <a:gd name="T4" fmla="*/ 14 w 20"/>
              <a:gd name="T5" fmla="*/ 24 h 29"/>
              <a:gd name="T6" fmla="*/ 15 w 20"/>
              <a:gd name="T7" fmla="*/ 24 h 29"/>
              <a:gd name="T8" fmla="*/ 15 w 20"/>
              <a:gd name="T9" fmla="*/ 23 h 29"/>
              <a:gd name="T10" fmla="*/ 10 w 20"/>
              <a:gd name="T11" fmla="*/ 17 h 29"/>
              <a:gd name="T12" fmla="*/ 5 w 20"/>
              <a:gd name="T13" fmla="*/ 23 h 29"/>
              <a:gd name="T14" fmla="*/ 5 w 20"/>
              <a:gd name="T15" fmla="*/ 24 h 29"/>
              <a:gd name="T16" fmla="*/ 5 w 20"/>
              <a:gd name="T17" fmla="*/ 24 h 29"/>
              <a:gd name="T18" fmla="*/ 5 w 20"/>
              <a:gd name="T19" fmla="*/ 24 h 29"/>
              <a:gd name="T20" fmla="*/ 18 w 20"/>
              <a:gd name="T21" fmla="*/ 5 h 29"/>
              <a:gd name="T22" fmla="*/ 20 w 20"/>
              <a:gd name="T23" fmla="*/ 3 h 29"/>
              <a:gd name="T24" fmla="*/ 20 w 20"/>
              <a:gd name="T25" fmla="*/ 2 h 29"/>
              <a:gd name="T26" fmla="*/ 18 w 20"/>
              <a:gd name="T27" fmla="*/ 0 h 29"/>
              <a:gd name="T28" fmla="*/ 2 w 20"/>
              <a:gd name="T29" fmla="*/ 0 h 29"/>
              <a:gd name="T30" fmla="*/ 0 w 20"/>
              <a:gd name="T31" fmla="*/ 2 h 29"/>
              <a:gd name="T32" fmla="*/ 0 w 20"/>
              <a:gd name="T33" fmla="*/ 3 h 29"/>
              <a:gd name="T34" fmla="*/ 2 w 20"/>
              <a:gd name="T35" fmla="*/ 5 h 29"/>
              <a:gd name="T36" fmla="*/ 18 w 20"/>
              <a:gd name="T37" fmla="*/ 5 h 29"/>
              <a:gd name="T38" fmla="*/ 16 w 20"/>
              <a:gd name="T39" fmla="*/ 6 h 29"/>
              <a:gd name="T40" fmla="*/ 18 w 20"/>
              <a:gd name="T41" fmla="*/ 6 h 29"/>
              <a:gd name="T42" fmla="*/ 13 w 20"/>
              <a:gd name="T43" fmla="*/ 15 h 29"/>
              <a:gd name="T44" fmla="*/ 18 w 20"/>
              <a:gd name="T45" fmla="*/ 24 h 29"/>
              <a:gd name="T46" fmla="*/ 16 w 20"/>
              <a:gd name="T47" fmla="*/ 24 h 29"/>
              <a:gd name="T48" fmla="*/ 11 w 20"/>
              <a:gd name="T49" fmla="*/ 16 h 29"/>
              <a:gd name="T50" fmla="*/ 10 w 20"/>
              <a:gd name="T51" fmla="*/ 15 h 29"/>
              <a:gd name="T52" fmla="*/ 11 w 20"/>
              <a:gd name="T53" fmla="*/ 14 h 29"/>
              <a:gd name="T54" fmla="*/ 11 w 20"/>
              <a:gd name="T55" fmla="*/ 14 h 29"/>
              <a:gd name="T56" fmla="*/ 16 w 20"/>
              <a:gd name="T57" fmla="*/ 6 h 29"/>
              <a:gd name="T58" fmla="*/ 2 w 20"/>
              <a:gd name="T59" fmla="*/ 25 h 29"/>
              <a:gd name="T60" fmla="*/ 0 w 20"/>
              <a:gd name="T61" fmla="*/ 27 h 29"/>
              <a:gd name="T62" fmla="*/ 0 w 20"/>
              <a:gd name="T63" fmla="*/ 27 h 29"/>
              <a:gd name="T64" fmla="*/ 2 w 20"/>
              <a:gd name="T65" fmla="*/ 29 h 29"/>
              <a:gd name="T66" fmla="*/ 18 w 20"/>
              <a:gd name="T67" fmla="*/ 29 h 29"/>
              <a:gd name="T68" fmla="*/ 20 w 20"/>
              <a:gd name="T69" fmla="*/ 27 h 29"/>
              <a:gd name="T70" fmla="*/ 20 w 20"/>
              <a:gd name="T71" fmla="*/ 27 h 29"/>
              <a:gd name="T72" fmla="*/ 18 w 20"/>
              <a:gd name="T73" fmla="*/ 25 h 29"/>
              <a:gd name="T74" fmla="*/ 2 w 20"/>
              <a:gd name="T75" fmla="*/ 25 h 29"/>
              <a:gd name="T76" fmla="*/ 4 w 20"/>
              <a:gd name="T77" fmla="*/ 24 h 29"/>
              <a:gd name="T78" fmla="*/ 2 w 20"/>
              <a:gd name="T79" fmla="*/ 24 h 29"/>
              <a:gd name="T80" fmla="*/ 7 w 20"/>
              <a:gd name="T81" fmla="*/ 15 h 29"/>
              <a:gd name="T82" fmla="*/ 2 w 20"/>
              <a:gd name="T83" fmla="*/ 6 h 29"/>
              <a:gd name="T84" fmla="*/ 4 w 20"/>
              <a:gd name="T85" fmla="*/ 6 h 29"/>
              <a:gd name="T86" fmla="*/ 9 w 20"/>
              <a:gd name="T87" fmla="*/ 14 h 29"/>
              <a:gd name="T88" fmla="*/ 10 w 20"/>
              <a:gd name="T89" fmla="*/ 15 h 29"/>
              <a:gd name="T90" fmla="*/ 9 w 20"/>
              <a:gd name="T91" fmla="*/ 16 h 29"/>
              <a:gd name="T92" fmla="*/ 4 w 20"/>
              <a:gd name="T93" fmla="*/ 2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" h="29">
                <a:moveTo>
                  <a:pt x="5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0"/>
                  <a:pt x="13" y="17"/>
                  <a:pt x="10" y="17"/>
                </a:cubicBezTo>
                <a:cubicBezTo>
                  <a:pt x="7" y="17"/>
                  <a:pt x="5" y="20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18" y="5"/>
                </a:moveTo>
                <a:cubicBezTo>
                  <a:pt x="19" y="5"/>
                  <a:pt x="20" y="4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6" y="6"/>
                </a:moveTo>
                <a:cubicBezTo>
                  <a:pt x="18" y="6"/>
                  <a:pt x="18" y="6"/>
                  <a:pt x="18" y="6"/>
                </a:cubicBezTo>
                <a:cubicBezTo>
                  <a:pt x="17" y="9"/>
                  <a:pt x="16" y="13"/>
                  <a:pt x="13" y="15"/>
                </a:cubicBezTo>
                <a:cubicBezTo>
                  <a:pt x="16" y="17"/>
                  <a:pt x="17" y="20"/>
                  <a:pt x="1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1"/>
                  <a:pt x="14" y="17"/>
                  <a:pt x="11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4" y="13"/>
                  <a:pt x="16" y="9"/>
                  <a:pt x="16" y="6"/>
                </a:cubicBezTo>
                <a:close/>
                <a:moveTo>
                  <a:pt x="2" y="25"/>
                </a:moveTo>
                <a:cubicBezTo>
                  <a:pt x="1" y="25"/>
                  <a:pt x="0" y="26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1" y="29"/>
                  <a:pt x="2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9"/>
                  <a:pt x="20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19" y="25"/>
                  <a:pt x="18" y="25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4" y="24"/>
                </a:moveTo>
                <a:cubicBezTo>
                  <a:pt x="2" y="24"/>
                  <a:pt x="2" y="24"/>
                  <a:pt x="2" y="24"/>
                </a:cubicBezTo>
                <a:cubicBezTo>
                  <a:pt x="2" y="20"/>
                  <a:pt x="4" y="17"/>
                  <a:pt x="7" y="15"/>
                </a:cubicBezTo>
                <a:cubicBezTo>
                  <a:pt x="4" y="13"/>
                  <a:pt x="2" y="9"/>
                  <a:pt x="2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9"/>
                  <a:pt x="6" y="13"/>
                  <a:pt x="9" y="14"/>
                </a:cubicBezTo>
                <a:cubicBezTo>
                  <a:pt x="10" y="14"/>
                  <a:pt x="10" y="15"/>
                  <a:pt x="10" y="15"/>
                </a:cubicBezTo>
                <a:cubicBezTo>
                  <a:pt x="10" y="15"/>
                  <a:pt x="9" y="15"/>
                  <a:pt x="9" y="16"/>
                </a:cubicBezTo>
                <a:cubicBezTo>
                  <a:pt x="6" y="17"/>
                  <a:pt x="4" y="21"/>
                  <a:pt x="4" y="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3" name="Freeform 269"/>
          <p:cNvSpPr>
            <a:spLocks noEditPoints="1"/>
          </p:cNvSpPr>
          <p:nvPr/>
        </p:nvSpPr>
        <p:spPr bwMode="auto">
          <a:xfrm>
            <a:off x="7485229" y="2533329"/>
            <a:ext cx="278706" cy="278706"/>
          </a:xfrm>
          <a:custGeom>
            <a:avLst/>
            <a:gdLst>
              <a:gd name="T0" fmla="*/ 23 w 29"/>
              <a:gd name="T1" fmla="*/ 7 h 29"/>
              <a:gd name="T2" fmla="*/ 19 w 29"/>
              <a:gd name="T3" fmla="*/ 4 h 29"/>
              <a:gd name="T4" fmla="*/ 15 w 29"/>
              <a:gd name="T5" fmla="*/ 4 h 29"/>
              <a:gd name="T6" fmla="*/ 10 w 29"/>
              <a:gd name="T7" fmla="*/ 4 h 29"/>
              <a:gd name="T8" fmla="*/ 7 w 29"/>
              <a:gd name="T9" fmla="*/ 7 h 29"/>
              <a:gd name="T10" fmla="*/ 4 w 29"/>
              <a:gd name="T11" fmla="*/ 10 h 29"/>
              <a:gd name="T12" fmla="*/ 4 w 29"/>
              <a:gd name="T13" fmla="*/ 15 h 29"/>
              <a:gd name="T14" fmla="*/ 4 w 29"/>
              <a:gd name="T15" fmla="*/ 19 h 29"/>
              <a:gd name="T16" fmla="*/ 7 w 29"/>
              <a:gd name="T17" fmla="*/ 22 h 29"/>
              <a:gd name="T18" fmla="*/ 10 w 29"/>
              <a:gd name="T19" fmla="*/ 25 h 29"/>
              <a:gd name="T20" fmla="*/ 15 w 29"/>
              <a:gd name="T21" fmla="*/ 26 h 29"/>
              <a:gd name="T22" fmla="*/ 19 w 29"/>
              <a:gd name="T23" fmla="*/ 25 h 29"/>
              <a:gd name="T24" fmla="*/ 23 w 29"/>
              <a:gd name="T25" fmla="*/ 22 h 29"/>
              <a:gd name="T26" fmla="*/ 25 w 29"/>
              <a:gd name="T27" fmla="*/ 19 h 29"/>
              <a:gd name="T28" fmla="*/ 26 w 29"/>
              <a:gd name="T29" fmla="*/ 15 h 29"/>
              <a:gd name="T30" fmla="*/ 25 w 29"/>
              <a:gd name="T31" fmla="*/ 10 h 29"/>
              <a:gd name="T32" fmla="*/ 23 w 29"/>
              <a:gd name="T33" fmla="*/ 7 h 29"/>
              <a:gd name="T34" fmla="*/ 4 w 29"/>
              <a:gd name="T35" fmla="*/ 4 h 29"/>
              <a:gd name="T36" fmla="*/ 15 w 29"/>
              <a:gd name="T37" fmla="*/ 0 h 29"/>
              <a:gd name="T38" fmla="*/ 25 w 29"/>
              <a:gd name="T39" fmla="*/ 4 h 29"/>
              <a:gd name="T40" fmla="*/ 29 w 29"/>
              <a:gd name="T41" fmla="*/ 15 h 29"/>
              <a:gd name="T42" fmla="*/ 25 w 29"/>
              <a:gd name="T43" fmla="*/ 25 h 29"/>
              <a:gd name="T44" fmla="*/ 15 w 29"/>
              <a:gd name="T45" fmla="*/ 29 h 29"/>
              <a:gd name="T46" fmla="*/ 4 w 29"/>
              <a:gd name="T47" fmla="*/ 25 h 29"/>
              <a:gd name="T48" fmla="*/ 0 w 29"/>
              <a:gd name="T49" fmla="*/ 15 h 29"/>
              <a:gd name="T50" fmla="*/ 4 w 29"/>
              <a:gd name="T5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" h="29">
                <a:moveTo>
                  <a:pt x="23" y="7"/>
                </a:moveTo>
                <a:cubicBezTo>
                  <a:pt x="22" y="6"/>
                  <a:pt x="20" y="5"/>
                  <a:pt x="19" y="4"/>
                </a:cubicBezTo>
                <a:cubicBezTo>
                  <a:pt x="18" y="4"/>
                  <a:pt x="16" y="4"/>
                  <a:pt x="15" y="4"/>
                </a:cubicBezTo>
                <a:cubicBezTo>
                  <a:pt x="13" y="4"/>
                  <a:pt x="12" y="4"/>
                  <a:pt x="10" y="4"/>
                </a:cubicBezTo>
                <a:cubicBezTo>
                  <a:pt x="9" y="5"/>
                  <a:pt x="8" y="6"/>
                  <a:pt x="7" y="7"/>
                </a:cubicBezTo>
                <a:cubicBezTo>
                  <a:pt x="6" y="8"/>
                  <a:pt x="5" y="9"/>
                  <a:pt x="4" y="10"/>
                </a:cubicBezTo>
                <a:cubicBezTo>
                  <a:pt x="4" y="12"/>
                  <a:pt x="4" y="13"/>
                  <a:pt x="4" y="15"/>
                </a:cubicBezTo>
                <a:cubicBezTo>
                  <a:pt x="4" y="16"/>
                  <a:pt x="4" y="18"/>
                  <a:pt x="4" y="19"/>
                </a:cubicBezTo>
                <a:cubicBezTo>
                  <a:pt x="5" y="20"/>
                  <a:pt x="6" y="21"/>
                  <a:pt x="7" y="22"/>
                </a:cubicBezTo>
                <a:cubicBezTo>
                  <a:pt x="8" y="23"/>
                  <a:pt x="9" y="24"/>
                  <a:pt x="10" y="25"/>
                </a:cubicBezTo>
                <a:cubicBezTo>
                  <a:pt x="12" y="25"/>
                  <a:pt x="13" y="26"/>
                  <a:pt x="15" y="26"/>
                </a:cubicBezTo>
                <a:cubicBezTo>
                  <a:pt x="16" y="26"/>
                  <a:pt x="18" y="25"/>
                  <a:pt x="19" y="25"/>
                </a:cubicBezTo>
                <a:cubicBezTo>
                  <a:pt x="20" y="24"/>
                  <a:pt x="22" y="23"/>
                  <a:pt x="23" y="22"/>
                </a:cubicBezTo>
                <a:cubicBezTo>
                  <a:pt x="24" y="21"/>
                  <a:pt x="24" y="20"/>
                  <a:pt x="25" y="19"/>
                </a:cubicBezTo>
                <a:cubicBezTo>
                  <a:pt x="25" y="18"/>
                  <a:pt x="26" y="16"/>
                  <a:pt x="26" y="15"/>
                </a:cubicBezTo>
                <a:cubicBezTo>
                  <a:pt x="26" y="13"/>
                  <a:pt x="25" y="12"/>
                  <a:pt x="25" y="10"/>
                </a:cubicBezTo>
                <a:cubicBezTo>
                  <a:pt x="24" y="9"/>
                  <a:pt x="24" y="8"/>
                  <a:pt x="23" y="7"/>
                </a:cubicBezTo>
                <a:close/>
                <a:moveTo>
                  <a:pt x="4" y="4"/>
                </a:move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4"/>
                </a:cubicBezTo>
                <a:cubicBezTo>
                  <a:pt x="28" y="7"/>
                  <a:pt x="29" y="11"/>
                  <a:pt x="29" y="15"/>
                </a:cubicBezTo>
                <a:cubicBezTo>
                  <a:pt x="29" y="19"/>
                  <a:pt x="28" y="22"/>
                  <a:pt x="25" y="25"/>
                </a:cubicBezTo>
                <a:cubicBezTo>
                  <a:pt x="22" y="28"/>
                  <a:pt x="19" y="29"/>
                  <a:pt x="15" y="29"/>
                </a:cubicBezTo>
                <a:cubicBezTo>
                  <a:pt x="11" y="29"/>
                  <a:pt x="7" y="28"/>
                  <a:pt x="4" y="25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4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4" name="Freeform 270"/>
          <p:cNvSpPr>
            <a:spLocks/>
          </p:cNvSpPr>
          <p:nvPr/>
        </p:nvSpPr>
        <p:spPr bwMode="auto">
          <a:xfrm>
            <a:off x="7610104" y="2611150"/>
            <a:ext cx="86870" cy="76011"/>
          </a:xfrm>
          <a:custGeom>
            <a:avLst/>
            <a:gdLst>
              <a:gd name="T0" fmla="*/ 8 w 9"/>
              <a:gd name="T1" fmla="*/ 0 h 8"/>
              <a:gd name="T2" fmla="*/ 8 w 9"/>
              <a:gd name="T3" fmla="*/ 1 h 8"/>
              <a:gd name="T4" fmla="*/ 2 w 9"/>
              <a:gd name="T5" fmla="*/ 8 h 8"/>
              <a:gd name="T6" fmla="*/ 1 w 9"/>
              <a:gd name="T7" fmla="*/ 8 h 8"/>
              <a:gd name="T8" fmla="*/ 0 w 9"/>
              <a:gd name="T9" fmla="*/ 7 h 8"/>
              <a:gd name="T10" fmla="*/ 8 w 9"/>
              <a:gd name="T11" fmla="*/ 0 h 8"/>
              <a:gd name="T12" fmla="*/ 8 w 9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8">
                <a:moveTo>
                  <a:pt x="8" y="0"/>
                </a:moveTo>
                <a:cubicBezTo>
                  <a:pt x="9" y="0"/>
                  <a:pt x="9" y="1"/>
                  <a:pt x="8" y="1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7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5" name="Freeform 271"/>
          <p:cNvSpPr>
            <a:spLocks/>
          </p:cNvSpPr>
          <p:nvPr/>
        </p:nvSpPr>
        <p:spPr bwMode="auto">
          <a:xfrm>
            <a:off x="7610104" y="2506183"/>
            <a:ext cx="38006" cy="27148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0 h 3"/>
              <a:gd name="T8" fmla="*/ 0 w 4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3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0"/>
                  <a:pt x="0" y="0"/>
                </a:cubicBezTo>
                <a:lnTo>
                  <a:pt x="0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6" name="Rectangle 272"/>
          <p:cNvSpPr>
            <a:spLocks noChangeArrowheads="1"/>
          </p:cNvSpPr>
          <p:nvPr/>
        </p:nvSpPr>
        <p:spPr bwMode="auto">
          <a:xfrm>
            <a:off x="7581147" y="2495324"/>
            <a:ext cx="95919" cy="199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7" name="Freeform 273"/>
          <p:cNvSpPr>
            <a:spLocks/>
          </p:cNvSpPr>
          <p:nvPr/>
        </p:nvSpPr>
        <p:spPr bwMode="auto">
          <a:xfrm>
            <a:off x="7716881" y="2553237"/>
            <a:ext cx="47055" cy="38006"/>
          </a:xfrm>
          <a:custGeom>
            <a:avLst/>
            <a:gdLst>
              <a:gd name="T0" fmla="*/ 0 w 5"/>
              <a:gd name="T1" fmla="*/ 1 h 4"/>
              <a:gd name="T2" fmla="*/ 3 w 5"/>
              <a:gd name="T3" fmla="*/ 4 h 4"/>
              <a:gd name="T4" fmla="*/ 5 w 5"/>
              <a:gd name="T5" fmla="*/ 2 h 4"/>
              <a:gd name="T6" fmla="*/ 2 w 5"/>
              <a:gd name="T7" fmla="*/ 0 h 4"/>
              <a:gd name="T8" fmla="*/ 0 w 5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0" y="1"/>
                </a:moveTo>
                <a:cubicBezTo>
                  <a:pt x="2" y="2"/>
                  <a:pt x="2" y="3"/>
                  <a:pt x="3" y="4"/>
                </a:cubicBezTo>
                <a:cubicBezTo>
                  <a:pt x="5" y="2"/>
                  <a:pt x="5" y="2"/>
                  <a:pt x="5" y="2"/>
                </a:cubicBezTo>
                <a:cubicBezTo>
                  <a:pt x="2" y="0"/>
                  <a:pt x="2" y="0"/>
                  <a:pt x="2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8" name="Freeform 274"/>
          <p:cNvSpPr>
            <a:spLocks noEditPoints="1"/>
          </p:cNvSpPr>
          <p:nvPr/>
        </p:nvSpPr>
        <p:spPr bwMode="auto">
          <a:xfrm>
            <a:off x="7523234" y="2573144"/>
            <a:ext cx="202696" cy="200886"/>
          </a:xfrm>
          <a:custGeom>
            <a:avLst/>
            <a:gdLst>
              <a:gd name="T0" fmla="*/ 4 w 21"/>
              <a:gd name="T1" fmla="*/ 10 h 21"/>
              <a:gd name="T2" fmla="*/ 5 w 21"/>
              <a:gd name="T3" fmla="*/ 11 h 21"/>
              <a:gd name="T4" fmla="*/ 4 w 21"/>
              <a:gd name="T5" fmla="*/ 11 h 21"/>
              <a:gd name="T6" fmla="*/ 1 w 21"/>
              <a:gd name="T7" fmla="*/ 11 h 21"/>
              <a:gd name="T8" fmla="*/ 0 w 21"/>
              <a:gd name="T9" fmla="*/ 11 h 21"/>
              <a:gd name="T10" fmla="*/ 1 w 21"/>
              <a:gd name="T11" fmla="*/ 10 h 21"/>
              <a:gd name="T12" fmla="*/ 4 w 21"/>
              <a:gd name="T13" fmla="*/ 10 h 21"/>
              <a:gd name="T14" fmla="*/ 17 w 21"/>
              <a:gd name="T15" fmla="*/ 11 h 21"/>
              <a:gd name="T16" fmla="*/ 17 w 21"/>
              <a:gd name="T17" fmla="*/ 11 h 21"/>
              <a:gd name="T18" fmla="*/ 17 w 21"/>
              <a:gd name="T19" fmla="*/ 10 h 21"/>
              <a:gd name="T20" fmla="*/ 21 w 21"/>
              <a:gd name="T21" fmla="*/ 10 h 21"/>
              <a:gd name="T22" fmla="*/ 21 w 21"/>
              <a:gd name="T23" fmla="*/ 11 h 21"/>
              <a:gd name="T24" fmla="*/ 21 w 21"/>
              <a:gd name="T25" fmla="*/ 11 h 21"/>
              <a:gd name="T26" fmla="*/ 17 w 21"/>
              <a:gd name="T27" fmla="*/ 11 h 21"/>
              <a:gd name="T28" fmla="*/ 10 w 21"/>
              <a:gd name="T29" fmla="*/ 17 h 21"/>
              <a:gd name="T30" fmla="*/ 11 w 21"/>
              <a:gd name="T31" fmla="*/ 17 h 21"/>
              <a:gd name="T32" fmla="*/ 11 w 21"/>
              <a:gd name="T33" fmla="*/ 17 h 21"/>
              <a:gd name="T34" fmla="*/ 11 w 21"/>
              <a:gd name="T35" fmla="*/ 21 h 21"/>
              <a:gd name="T36" fmla="*/ 11 w 21"/>
              <a:gd name="T37" fmla="*/ 21 h 21"/>
              <a:gd name="T38" fmla="*/ 10 w 21"/>
              <a:gd name="T39" fmla="*/ 21 h 21"/>
              <a:gd name="T40" fmla="*/ 10 w 21"/>
              <a:gd name="T41" fmla="*/ 17 h 21"/>
              <a:gd name="T42" fmla="*/ 11 w 21"/>
              <a:gd name="T43" fmla="*/ 4 h 21"/>
              <a:gd name="T44" fmla="*/ 11 w 21"/>
              <a:gd name="T45" fmla="*/ 5 h 21"/>
              <a:gd name="T46" fmla="*/ 10 w 21"/>
              <a:gd name="T47" fmla="*/ 4 h 21"/>
              <a:gd name="T48" fmla="*/ 10 w 21"/>
              <a:gd name="T49" fmla="*/ 1 h 21"/>
              <a:gd name="T50" fmla="*/ 11 w 21"/>
              <a:gd name="T51" fmla="*/ 0 h 21"/>
              <a:gd name="T52" fmla="*/ 11 w 21"/>
              <a:gd name="T53" fmla="*/ 1 h 21"/>
              <a:gd name="T54" fmla="*/ 11 w 21"/>
              <a:gd name="T55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" h="21">
                <a:moveTo>
                  <a:pt x="4" y="10"/>
                </a:moveTo>
                <a:cubicBezTo>
                  <a:pt x="4" y="10"/>
                  <a:pt x="5" y="10"/>
                  <a:pt x="5" y="11"/>
                </a:cubicBezTo>
                <a:cubicBezTo>
                  <a:pt x="5" y="11"/>
                  <a:pt x="4" y="11"/>
                  <a:pt x="4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5"/>
                  <a:pt x="11" y="5"/>
                </a:cubicBezTo>
                <a:cubicBezTo>
                  <a:pt x="10" y="5"/>
                  <a:pt x="10" y="4"/>
                  <a:pt x="10" y="4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0" y="0"/>
                  <a:pt x="11" y="0"/>
                </a:cubicBezTo>
                <a:cubicBezTo>
                  <a:pt x="11" y="0"/>
                  <a:pt x="11" y="0"/>
                  <a:pt x="11" y="1"/>
                </a:cubicBezTo>
                <a:lnTo>
                  <a:pt x="11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49" name="Freeform 275"/>
          <p:cNvSpPr>
            <a:spLocks noEditPoints="1"/>
          </p:cNvSpPr>
          <p:nvPr/>
        </p:nvSpPr>
        <p:spPr bwMode="auto">
          <a:xfrm>
            <a:off x="6871714" y="2515231"/>
            <a:ext cx="278706" cy="278706"/>
          </a:xfrm>
          <a:custGeom>
            <a:avLst/>
            <a:gdLst>
              <a:gd name="T0" fmla="*/ 15 w 29"/>
              <a:gd name="T1" fmla="*/ 13 h 29"/>
              <a:gd name="T2" fmla="*/ 15 w 29"/>
              <a:gd name="T3" fmla="*/ 13 h 29"/>
              <a:gd name="T4" fmla="*/ 20 w 29"/>
              <a:gd name="T5" fmla="*/ 8 h 29"/>
              <a:gd name="T6" fmla="*/ 21 w 29"/>
              <a:gd name="T7" fmla="*/ 8 h 29"/>
              <a:gd name="T8" fmla="*/ 21 w 29"/>
              <a:gd name="T9" fmla="*/ 9 h 29"/>
              <a:gd name="T10" fmla="*/ 16 w 29"/>
              <a:gd name="T11" fmla="*/ 15 h 29"/>
              <a:gd name="T12" fmla="*/ 16 w 29"/>
              <a:gd name="T13" fmla="*/ 17 h 29"/>
              <a:gd name="T14" fmla="*/ 14 w 29"/>
              <a:gd name="T15" fmla="*/ 16 h 29"/>
              <a:gd name="T16" fmla="*/ 11 w 29"/>
              <a:gd name="T17" fmla="*/ 24 h 29"/>
              <a:gd name="T18" fmla="*/ 11 w 29"/>
              <a:gd name="T19" fmla="*/ 24 h 29"/>
              <a:gd name="T20" fmla="*/ 13 w 29"/>
              <a:gd name="T21" fmla="*/ 17 h 29"/>
              <a:gd name="T22" fmla="*/ 12 w 29"/>
              <a:gd name="T23" fmla="*/ 16 h 29"/>
              <a:gd name="T24" fmla="*/ 13 w 29"/>
              <a:gd name="T25" fmla="*/ 15 h 29"/>
              <a:gd name="T26" fmla="*/ 8 w 29"/>
              <a:gd name="T27" fmla="*/ 11 h 29"/>
              <a:gd name="T28" fmla="*/ 8 w 29"/>
              <a:gd name="T29" fmla="*/ 10 h 29"/>
              <a:gd name="T30" fmla="*/ 14 w 29"/>
              <a:gd name="T31" fmla="*/ 14 h 29"/>
              <a:gd name="T32" fmla="*/ 22 w 29"/>
              <a:gd name="T33" fmla="*/ 7 h 29"/>
              <a:gd name="T34" fmla="*/ 14 w 29"/>
              <a:gd name="T35" fmla="*/ 4 h 29"/>
              <a:gd name="T36" fmla="*/ 6 w 29"/>
              <a:gd name="T37" fmla="*/ 7 h 29"/>
              <a:gd name="T38" fmla="*/ 3 w 29"/>
              <a:gd name="T39" fmla="*/ 15 h 29"/>
              <a:gd name="T40" fmla="*/ 6 w 29"/>
              <a:gd name="T41" fmla="*/ 23 h 29"/>
              <a:gd name="T42" fmla="*/ 14 w 29"/>
              <a:gd name="T43" fmla="*/ 26 h 29"/>
              <a:gd name="T44" fmla="*/ 22 w 29"/>
              <a:gd name="T45" fmla="*/ 23 h 29"/>
              <a:gd name="T46" fmla="*/ 25 w 29"/>
              <a:gd name="T47" fmla="*/ 15 h 29"/>
              <a:gd name="T48" fmla="*/ 22 w 29"/>
              <a:gd name="T49" fmla="*/ 7 h 29"/>
              <a:gd name="T50" fmla="*/ 0 w 29"/>
              <a:gd name="T51" fmla="*/ 15 h 29"/>
              <a:gd name="T52" fmla="*/ 14 w 29"/>
              <a:gd name="T53" fmla="*/ 29 h 29"/>
              <a:gd name="T54" fmla="*/ 29 w 29"/>
              <a:gd name="T55" fmla="*/ 15 h 29"/>
              <a:gd name="T56" fmla="*/ 14 w 29"/>
              <a:gd name="T57" fmla="*/ 0 h 29"/>
              <a:gd name="T58" fmla="*/ 8 w 29"/>
              <a:gd name="T59" fmla="*/ 14 h 29"/>
              <a:gd name="T60" fmla="*/ 4 w 29"/>
              <a:gd name="T61" fmla="*/ 15 h 29"/>
              <a:gd name="T62" fmla="*/ 8 w 29"/>
              <a:gd name="T63" fmla="*/ 15 h 29"/>
              <a:gd name="T64" fmla="*/ 8 w 29"/>
              <a:gd name="T65" fmla="*/ 14 h 29"/>
              <a:gd name="T66" fmla="*/ 24 w 29"/>
              <a:gd name="T67" fmla="*/ 15 h 29"/>
              <a:gd name="T68" fmla="*/ 24 w 29"/>
              <a:gd name="T69" fmla="*/ 14 h 29"/>
              <a:gd name="T70" fmla="*/ 20 w 29"/>
              <a:gd name="T71" fmla="*/ 15 h 29"/>
              <a:gd name="T72" fmla="*/ 13 w 29"/>
              <a:gd name="T73" fmla="*/ 21 h 29"/>
              <a:gd name="T74" fmla="*/ 14 w 29"/>
              <a:gd name="T75" fmla="*/ 25 h 29"/>
              <a:gd name="T76" fmla="*/ 15 w 29"/>
              <a:gd name="T77" fmla="*/ 21 h 29"/>
              <a:gd name="T78" fmla="*/ 13 w 29"/>
              <a:gd name="T79" fmla="*/ 21 h 29"/>
              <a:gd name="T80" fmla="*/ 15 w 29"/>
              <a:gd name="T81" fmla="*/ 5 h 29"/>
              <a:gd name="T82" fmla="*/ 13 w 29"/>
              <a:gd name="T83" fmla="*/ 5 h 29"/>
              <a:gd name="T84" fmla="*/ 14 w 29"/>
              <a:gd name="T85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" h="29">
                <a:moveTo>
                  <a:pt x="14" y="13"/>
                </a:moveTo>
                <a:cubicBezTo>
                  <a:pt x="14" y="13"/>
                  <a:pt x="14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1" y="7"/>
                </a:cubicBezTo>
                <a:cubicBezTo>
                  <a:pt x="21" y="7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9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6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lose/>
                <a:moveTo>
                  <a:pt x="22" y="7"/>
                </a:moveTo>
                <a:cubicBezTo>
                  <a:pt x="21" y="6"/>
                  <a:pt x="20" y="5"/>
                  <a:pt x="18" y="5"/>
                </a:cubicBezTo>
                <a:cubicBezTo>
                  <a:pt x="17" y="4"/>
                  <a:pt x="16" y="4"/>
                  <a:pt x="14" y="4"/>
                </a:cubicBezTo>
                <a:cubicBezTo>
                  <a:pt x="13" y="4"/>
                  <a:pt x="11" y="4"/>
                  <a:pt x="10" y="5"/>
                </a:cubicBezTo>
                <a:cubicBezTo>
                  <a:pt x="8" y="5"/>
                  <a:pt x="7" y="6"/>
                  <a:pt x="6" y="7"/>
                </a:cubicBezTo>
                <a:cubicBezTo>
                  <a:pt x="5" y="8"/>
                  <a:pt x="4" y="9"/>
                  <a:pt x="4" y="11"/>
                </a:cubicBezTo>
                <a:cubicBezTo>
                  <a:pt x="3" y="12"/>
                  <a:pt x="3" y="13"/>
                  <a:pt x="3" y="15"/>
                </a:cubicBezTo>
                <a:cubicBezTo>
                  <a:pt x="3" y="16"/>
                  <a:pt x="3" y="18"/>
                  <a:pt x="4" y="19"/>
                </a:cubicBezTo>
                <a:cubicBezTo>
                  <a:pt x="4" y="20"/>
                  <a:pt x="5" y="22"/>
                  <a:pt x="6" y="23"/>
                </a:cubicBezTo>
                <a:cubicBezTo>
                  <a:pt x="7" y="24"/>
                  <a:pt x="8" y="24"/>
                  <a:pt x="10" y="25"/>
                </a:cubicBezTo>
                <a:cubicBezTo>
                  <a:pt x="11" y="26"/>
                  <a:pt x="13" y="26"/>
                  <a:pt x="14" y="26"/>
                </a:cubicBezTo>
                <a:cubicBezTo>
                  <a:pt x="16" y="26"/>
                  <a:pt x="17" y="26"/>
                  <a:pt x="18" y="25"/>
                </a:cubicBezTo>
                <a:cubicBezTo>
                  <a:pt x="20" y="24"/>
                  <a:pt x="21" y="24"/>
                  <a:pt x="22" y="23"/>
                </a:cubicBezTo>
                <a:cubicBezTo>
                  <a:pt x="23" y="22"/>
                  <a:pt x="24" y="20"/>
                  <a:pt x="24" y="19"/>
                </a:cubicBezTo>
                <a:cubicBezTo>
                  <a:pt x="25" y="18"/>
                  <a:pt x="25" y="16"/>
                  <a:pt x="25" y="15"/>
                </a:cubicBezTo>
                <a:cubicBezTo>
                  <a:pt x="25" y="13"/>
                  <a:pt x="25" y="12"/>
                  <a:pt x="24" y="11"/>
                </a:cubicBezTo>
                <a:cubicBezTo>
                  <a:pt x="24" y="9"/>
                  <a:pt x="23" y="8"/>
                  <a:pt x="22" y="7"/>
                </a:cubicBezTo>
                <a:close/>
                <a:moveTo>
                  <a:pt x="4" y="5"/>
                </a:moveTo>
                <a:cubicBezTo>
                  <a:pt x="1" y="7"/>
                  <a:pt x="0" y="11"/>
                  <a:pt x="0" y="15"/>
                </a:cubicBezTo>
                <a:cubicBezTo>
                  <a:pt x="0" y="19"/>
                  <a:pt x="1" y="22"/>
                  <a:pt x="4" y="25"/>
                </a:cubicBezTo>
                <a:cubicBezTo>
                  <a:pt x="6" y="28"/>
                  <a:pt x="10" y="29"/>
                  <a:pt x="14" y="29"/>
                </a:cubicBezTo>
                <a:cubicBezTo>
                  <a:pt x="18" y="29"/>
                  <a:pt x="22" y="28"/>
                  <a:pt x="24" y="25"/>
                </a:cubicBezTo>
                <a:cubicBezTo>
                  <a:pt x="27" y="22"/>
                  <a:pt x="29" y="19"/>
                  <a:pt x="29" y="15"/>
                </a:cubicBezTo>
                <a:cubicBezTo>
                  <a:pt x="29" y="11"/>
                  <a:pt x="27" y="7"/>
                  <a:pt x="24" y="5"/>
                </a:cubicBezTo>
                <a:cubicBezTo>
                  <a:pt x="22" y="2"/>
                  <a:pt x="18" y="0"/>
                  <a:pt x="14" y="0"/>
                </a:cubicBezTo>
                <a:cubicBezTo>
                  <a:pt x="10" y="0"/>
                  <a:pt x="6" y="2"/>
                  <a:pt x="4" y="5"/>
                </a:cubicBezTo>
                <a:close/>
                <a:moveTo>
                  <a:pt x="8" y="14"/>
                </a:move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20" y="15"/>
                </a:move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5"/>
                </a:cubicBezTo>
                <a:cubicBezTo>
                  <a:pt x="20" y="15"/>
                  <a:pt x="20" y="15"/>
                  <a:pt x="20" y="15"/>
                </a:cubicBezTo>
                <a:close/>
                <a:moveTo>
                  <a:pt x="13" y="21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5"/>
                  <a:pt x="14" y="25"/>
                </a:cubicBezTo>
                <a:cubicBezTo>
                  <a:pt x="14" y="25"/>
                  <a:pt x="15" y="25"/>
                  <a:pt x="15" y="24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1"/>
                  <a:pt x="13" y="21"/>
                  <a:pt x="13" y="21"/>
                </a:cubicBezTo>
                <a:close/>
                <a:moveTo>
                  <a:pt x="15" y="8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4" y="9"/>
                  <a:pt x="14" y="9"/>
                </a:cubicBezTo>
                <a:cubicBezTo>
                  <a:pt x="14" y="9"/>
                  <a:pt x="15" y="9"/>
                  <a:pt x="15" y="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0" name="Freeform 276"/>
          <p:cNvSpPr>
            <a:spLocks noEditPoints="1"/>
          </p:cNvSpPr>
          <p:nvPr/>
        </p:nvSpPr>
        <p:spPr bwMode="auto">
          <a:xfrm>
            <a:off x="8147609" y="2562285"/>
            <a:ext cx="200886" cy="202696"/>
          </a:xfrm>
          <a:custGeom>
            <a:avLst/>
            <a:gdLst>
              <a:gd name="T0" fmla="*/ 4 w 21"/>
              <a:gd name="T1" fmla="*/ 10 h 21"/>
              <a:gd name="T2" fmla="*/ 4 w 21"/>
              <a:gd name="T3" fmla="*/ 10 h 21"/>
              <a:gd name="T4" fmla="*/ 4 w 21"/>
              <a:gd name="T5" fmla="*/ 11 h 21"/>
              <a:gd name="T6" fmla="*/ 0 w 21"/>
              <a:gd name="T7" fmla="*/ 11 h 21"/>
              <a:gd name="T8" fmla="*/ 0 w 21"/>
              <a:gd name="T9" fmla="*/ 10 h 21"/>
              <a:gd name="T10" fmla="*/ 0 w 21"/>
              <a:gd name="T11" fmla="*/ 10 h 21"/>
              <a:gd name="T12" fmla="*/ 4 w 21"/>
              <a:gd name="T13" fmla="*/ 10 h 21"/>
              <a:gd name="T14" fmla="*/ 17 w 21"/>
              <a:gd name="T15" fmla="*/ 11 h 21"/>
              <a:gd name="T16" fmla="*/ 16 w 21"/>
              <a:gd name="T17" fmla="*/ 10 h 21"/>
              <a:gd name="T18" fmla="*/ 17 w 21"/>
              <a:gd name="T19" fmla="*/ 10 h 21"/>
              <a:gd name="T20" fmla="*/ 20 w 21"/>
              <a:gd name="T21" fmla="*/ 10 h 21"/>
              <a:gd name="T22" fmla="*/ 21 w 21"/>
              <a:gd name="T23" fmla="*/ 10 h 21"/>
              <a:gd name="T24" fmla="*/ 20 w 21"/>
              <a:gd name="T25" fmla="*/ 11 h 21"/>
              <a:gd name="T26" fmla="*/ 17 w 21"/>
              <a:gd name="T27" fmla="*/ 11 h 21"/>
              <a:gd name="T28" fmla="*/ 10 w 21"/>
              <a:gd name="T29" fmla="*/ 17 h 21"/>
              <a:gd name="T30" fmla="*/ 10 w 21"/>
              <a:gd name="T31" fmla="*/ 16 h 21"/>
              <a:gd name="T32" fmla="*/ 11 w 21"/>
              <a:gd name="T33" fmla="*/ 17 h 21"/>
              <a:gd name="T34" fmla="*/ 11 w 21"/>
              <a:gd name="T35" fmla="*/ 20 h 21"/>
              <a:gd name="T36" fmla="*/ 10 w 21"/>
              <a:gd name="T37" fmla="*/ 21 h 21"/>
              <a:gd name="T38" fmla="*/ 10 w 21"/>
              <a:gd name="T39" fmla="*/ 20 h 21"/>
              <a:gd name="T40" fmla="*/ 10 w 21"/>
              <a:gd name="T41" fmla="*/ 17 h 21"/>
              <a:gd name="T42" fmla="*/ 11 w 21"/>
              <a:gd name="T43" fmla="*/ 4 h 21"/>
              <a:gd name="T44" fmla="*/ 10 w 21"/>
              <a:gd name="T45" fmla="*/ 4 h 21"/>
              <a:gd name="T46" fmla="*/ 10 w 21"/>
              <a:gd name="T47" fmla="*/ 4 h 21"/>
              <a:gd name="T48" fmla="*/ 10 w 21"/>
              <a:gd name="T49" fmla="*/ 0 h 21"/>
              <a:gd name="T50" fmla="*/ 10 w 21"/>
              <a:gd name="T51" fmla="*/ 0 h 21"/>
              <a:gd name="T52" fmla="*/ 11 w 21"/>
              <a:gd name="T53" fmla="*/ 0 h 21"/>
              <a:gd name="T54" fmla="*/ 11 w 21"/>
              <a:gd name="T55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" h="21">
                <a:moveTo>
                  <a:pt x="4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6" y="11"/>
                  <a:pt x="16" y="10"/>
                </a:cubicBezTo>
                <a:cubicBezTo>
                  <a:pt x="16" y="10"/>
                  <a:pt x="17" y="10"/>
                  <a:pt x="17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6"/>
                  <a:pt x="10" y="16"/>
                </a:cubicBezTo>
                <a:cubicBezTo>
                  <a:pt x="11" y="16"/>
                  <a:pt x="11" y="17"/>
                  <a:pt x="11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1"/>
                  <a:pt x="11" y="21"/>
                  <a:pt x="10" y="21"/>
                </a:cubicBezTo>
                <a:cubicBezTo>
                  <a:pt x="10" y="21"/>
                  <a:pt x="10" y="21"/>
                  <a:pt x="10" y="20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1" name="Freeform 277"/>
          <p:cNvSpPr>
            <a:spLocks noEditPoints="1"/>
          </p:cNvSpPr>
          <p:nvPr/>
        </p:nvSpPr>
        <p:spPr bwMode="auto">
          <a:xfrm>
            <a:off x="9971866" y="2486275"/>
            <a:ext cx="267848" cy="316712"/>
          </a:xfrm>
          <a:custGeom>
            <a:avLst/>
            <a:gdLst>
              <a:gd name="T0" fmla="*/ 7 w 28"/>
              <a:gd name="T1" fmla="*/ 26 h 33"/>
              <a:gd name="T2" fmla="*/ 10 w 28"/>
              <a:gd name="T3" fmla="*/ 21 h 33"/>
              <a:gd name="T4" fmla="*/ 11 w 28"/>
              <a:gd name="T5" fmla="*/ 18 h 33"/>
              <a:gd name="T6" fmla="*/ 8 w 28"/>
              <a:gd name="T7" fmla="*/ 19 h 33"/>
              <a:gd name="T8" fmla="*/ 7 w 28"/>
              <a:gd name="T9" fmla="*/ 19 h 33"/>
              <a:gd name="T10" fmla="*/ 13 w 28"/>
              <a:gd name="T11" fmla="*/ 17 h 33"/>
              <a:gd name="T12" fmla="*/ 10 w 28"/>
              <a:gd name="T13" fmla="*/ 22 h 33"/>
              <a:gd name="T14" fmla="*/ 8 w 28"/>
              <a:gd name="T15" fmla="*/ 24 h 33"/>
              <a:gd name="T16" fmla="*/ 23 w 28"/>
              <a:gd name="T17" fmla="*/ 0 h 33"/>
              <a:gd name="T18" fmla="*/ 23 w 28"/>
              <a:gd name="T19" fmla="*/ 7 h 33"/>
              <a:gd name="T20" fmla="*/ 24 w 28"/>
              <a:gd name="T21" fmla="*/ 1 h 33"/>
              <a:gd name="T22" fmla="*/ 5 w 28"/>
              <a:gd name="T23" fmla="*/ 0 h 33"/>
              <a:gd name="T24" fmla="*/ 5 w 28"/>
              <a:gd name="T25" fmla="*/ 7 h 33"/>
              <a:gd name="T26" fmla="*/ 6 w 28"/>
              <a:gd name="T27" fmla="*/ 1 h 33"/>
              <a:gd name="T28" fmla="*/ 26 w 28"/>
              <a:gd name="T29" fmla="*/ 12 h 33"/>
              <a:gd name="T30" fmla="*/ 2 w 28"/>
              <a:gd name="T31" fmla="*/ 29 h 33"/>
              <a:gd name="T32" fmla="*/ 26 w 28"/>
              <a:gd name="T33" fmla="*/ 29 h 33"/>
              <a:gd name="T34" fmla="*/ 26 w 28"/>
              <a:gd name="T35" fmla="*/ 31 h 33"/>
              <a:gd name="T36" fmla="*/ 26 w 28"/>
              <a:gd name="T37" fmla="*/ 31 h 33"/>
              <a:gd name="T38" fmla="*/ 2 w 28"/>
              <a:gd name="T39" fmla="*/ 32 h 33"/>
              <a:gd name="T40" fmla="*/ 26 w 28"/>
              <a:gd name="T41" fmla="*/ 3 h 33"/>
              <a:gd name="T42" fmla="*/ 23 w 28"/>
              <a:gd name="T43" fmla="*/ 7 h 33"/>
              <a:gd name="T44" fmla="*/ 21 w 28"/>
              <a:gd name="T45" fmla="*/ 3 h 33"/>
              <a:gd name="T46" fmla="*/ 6 w 28"/>
              <a:gd name="T47" fmla="*/ 7 h 33"/>
              <a:gd name="T48" fmla="*/ 4 w 28"/>
              <a:gd name="T49" fmla="*/ 3 h 33"/>
              <a:gd name="T50" fmla="*/ 0 w 28"/>
              <a:gd name="T51" fmla="*/ 31 h 33"/>
              <a:gd name="T52" fmla="*/ 28 w 28"/>
              <a:gd name="T53" fmla="*/ 31 h 33"/>
              <a:gd name="T54" fmla="*/ 11 w 28"/>
              <a:gd name="T55" fmla="*/ 6 h 33"/>
              <a:gd name="T56" fmla="*/ 10 w 28"/>
              <a:gd name="T57" fmla="*/ 10 h 33"/>
              <a:gd name="T58" fmla="*/ 9 w 28"/>
              <a:gd name="T59" fmla="*/ 8 h 33"/>
              <a:gd name="T60" fmla="*/ 10 w 28"/>
              <a:gd name="T61" fmla="*/ 9 h 33"/>
              <a:gd name="T62" fmla="*/ 11 w 28"/>
              <a:gd name="T63" fmla="*/ 8 h 33"/>
              <a:gd name="T64" fmla="*/ 14 w 28"/>
              <a:gd name="T65" fmla="*/ 7 h 33"/>
              <a:gd name="T66" fmla="*/ 13 w 28"/>
              <a:gd name="T67" fmla="*/ 9 h 33"/>
              <a:gd name="T68" fmla="*/ 12 w 28"/>
              <a:gd name="T69" fmla="*/ 9 h 33"/>
              <a:gd name="T70" fmla="*/ 12 w 28"/>
              <a:gd name="T71" fmla="*/ 9 h 33"/>
              <a:gd name="T72" fmla="*/ 13 w 28"/>
              <a:gd name="T73" fmla="*/ 9 h 33"/>
              <a:gd name="T74" fmla="*/ 15 w 28"/>
              <a:gd name="T75" fmla="*/ 7 h 33"/>
              <a:gd name="T76" fmla="*/ 15 w 28"/>
              <a:gd name="T77" fmla="*/ 8 h 33"/>
              <a:gd name="T78" fmla="*/ 17 w 28"/>
              <a:gd name="T79" fmla="*/ 10 h 33"/>
              <a:gd name="T80" fmla="*/ 16 w 28"/>
              <a:gd name="T81" fmla="*/ 8 h 33"/>
              <a:gd name="T82" fmla="*/ 15 w 28"/>
              <a:gd name="T83" fmla="*/ 8 h 33"/>
              <a:gd name="T84" fmla="*/ 15 w 28"/>
              <a:gd name="T85" fmla="*/ 7 h 33"/>
              <a:gd name="T86" fmla="*/ 19 w 28"/>
              <a:gd name="T87" fmla="*/ 9 h 33"/>
              <a:gd name="T88" fmla="*/ 17 w 28"/>
              <a:gd name="T89" fmla="*/ 8 h 33"/>
              <a:gd name="T90" fmla="*/ 19 w 28"/>
              <a:gd name="T91" fmla="*/ 7 h 33"/>
              <a:gd name="T92" fmla="*/ 18 w 28"/>
              <a:gd name="T93" fmla="*/ 9 h 33"/>
              <a:gd name="T94" fmla="*/ 18 w 28"/>
              <a:gd name="T95" fmla="*/ 9 h 33"/>
              <a:gd name="T96" fmla="*/ 19 w 28"/>
              <a:gd name="T97" fmla="*/ 8 h 33"/>
              <a:gd name="T98" fmla="*/ 18 w 28"/>
              <a:gd name="T99" fmla="*/ 8 h 33"/>
              <a:gd name="T100" fmla="*/ 19 w 28"/>
              <a:gd name="T101" fmla="*/ 8 h 33"/>
              <a:gd name="T102" fmla="*/ 22 w 28"/>
              <a:gd name="T103" fmla="*/ 23 h 33"/>
              <a:gd name="T104" fmla="*/ 16 w 28"/>
              <a:gd name="T105" fmla="*/ 25 h 33"/>
              <a:gd name="T106" fmla="*/ 17 w 28"/>
              <a:gd name="T107" fmla="*/ 21 h 33"/>
              <a:gd name="T108" fmla="*/ 16 w 28"/>
              <a:gd name="T109" fmla="*/ 17 h 33"/>
              <a:gd name="T110" fmla="*/ 22 w 28"/>
              <a:gd name="T111" fmla="*/ 19 h 33"/>
              <a:gd name="T112" fmla="*/ 20 w 28"/>
              <a:gd name="T113" fmla="*/ 18 h 33"/>
              <a:gd name="T114" fmla="*/ 19 w 28"/>
              <a:gd name="T115" fmla="*/ 20 h 33"/>
              <a:gd name="T116" fmla="*/ 17 w 28"/>
              <a:gd name="T117" fmla="*/ 18 h 33"/>
              <a:gd name="T118" fmla="*/ 20 w 28"/>
              <a:gd name="T119" fmla="*/ 22 h 33"/>
              <a:gd name="T120" fmla="*/ 19 w 28"/>
              <a:gd name="T121" fmla="*/ 24 h 33"/>
              <a:gd name="T122" fmla="*/ 17 w 28"/>
              <a:gd name="T123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" h="33">
                <a:moveTo>
                  <a:pt x="14" y="24"/>
                </a:moveTo>
                <a:cubicBezTo>
                  <a:pt x="14" y="26"/>
                  <a:pt x="14" y="26"/>
                  <a:pt x="14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2"/>
                  <a:pt x="8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19"/>
                </a:cubicBezTo>
                <a:cubicBezTo>
                  <a:pt x="12" y="19"/>
                  <a:pt x="12" y="18"/>
                  <a:pt x="11" y="18"/>
                </a:cubicBezTo>
                <a:cubicBezTo>
                  <a:pt x="11" y="18"/>
                  <a:pt x="11" y="18"/>
                  <a:pt x="10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8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1" y="16"/>
                  <a:pt x="12" y="17"/>
                  <a:pt x="13" y="17"/>
                </a:cubicBezTo>
                <a:cubicBezTo>
                  <a:pt x="13" y="17"/>
                  <a:pt x="14" y="18"/>
                  <a:pt x="14" y="19"/>
                </a:cubicBezTo>
                <a:cubicBezTo>
                  <a:pt x="14" y="20"/>
                  <a:pt x="13" y="21"/>
                  <a:pt x="13" y="22"/>
                </a:cubicBezTo>
                <a:cubicBezTo>
                  <a:pt x="13" y="22"/>
                  <a:pt x="12" y="22"/>
                  <a:pt x="10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4" y="24"/>
                  <a:pt x="14" y="24"/>
                  <a:pt x="14" y="24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6"/>
                  <a:pt x="24" y="6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6" y="6"/>
                  <a:pt x="6" y="6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0"/>
                  <a:pt x="5" y="0"/>
                </a:cubicBezTo>
                <a:close/>
                <a:moveTo>
                  <a:pt x="26" y="13"/>
                </a:moveTo>
                <a:cubicBezTo>
                  <a:pt x="26" y="12"/>
                  <a:pt x="26" y="12"/>
                  <a:pt x="26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2" y="13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30"/>
                  <a:pt x="3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29"/>
                  <a:pt x="26" y="29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2"/>
                </a:moveTo>
                <a:cubicBezTo>
                  <a:pt x="26" y="32"/>
                  <a:pt x="26" y="32"/>
                  <a:pt x="26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6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5"/>
                  <a:pt x="25" y="6"/>
                </a:cubicBezTo>
                <a:cubicBezTo>
                  <a:pt x="25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1" y="7"/>
                  <a:pt x="21" y="6"/>
                </a:cubicBezTo>
                <a:cubicBezTo>
                  <a:pt x="21" y="5"/>
                  <a:pt x="21" y="4"/>
                  <a:pt x="21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5"/>
                  <a:pt x="7" y="6"/>
                </a:cubicBezTo>
                <a:cubicBezTo>
                  <a:pt x="7" y="7"/>
                  <a:pt x="6" y="7"/>
                  <a:pt x="6" y="7"/>
                </a:cubicBezTo>
                <a:cubicBezTo>
                  <a:pt x="6" y="7"/>
                  <a:pt x="5" y="7"/>
                  <a:pt x="5" y="7"/>
                </a:cubicBezTo>
                <a:cubicBezTo>
                  <a:pt x="4" y="7"/>
                  <a:pt x="4" y="7"/>
                  <a:pt x="4" y="6"/>
                </a:cubicBezTo>
                <a:cubicBezTo>
                  <a:pt x="4" y="5"/>
                  <a:pt x="4" y="4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3" y="33"/>
                </a:cubicBezTo>
                <a:cubicBezTo>
                  <a:pt x="10" y="33"/>
                  <a:pt x="18" y="33"/>
                  <a:pt x="26" y="33"/>
                </a:cubicBezTo>
                <a:cubicBezTo>
                  <a:pt x="27" y="33"/>
                  <a:pt x="28" y="32"/>
                  <a:pt x="28" y="31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4"/>
                  <a:pt x="27" y="3"/>
                  <a:pt x="26" y="3"/>
                </a:cubicBezTo>
                <a:close/>
                <a:moveTo>
                  <a:pt x="11" y="6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0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8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lose/>
                <a:moveTo>
                  <a:pt x="14" y="7"/>
                </a:move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5" y="7"/>
                  <a:pt x="16" y="7"/>
                </a:cubicBezTo>
                <a:cubicBezTo>
                  <a:pt x="16" y="7"/>
                  <a:pt x="17" y="7"/>
                  <a:pt x="17" y="8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9" y="9"/>
                </a:move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10"/>
                  <a:pt x="18" y="10"/>
                </a:cubicBezTo>
                <a:cubicBezTo>
                  <a:pt x="18" y="10"/>
                  <a:pt x="18" y="10"/>
                  <a:pt x="17" y="9"/>
                </a:cubicBezTo>
                <a:cubicBezTo>
                  <a:pt x="17" y="9"/>
                  <a:pt x="17" y="9"/>
                  <a:pt x="17" y="8"/>
                </a:cubicBezTo>
                <a:cubicBezTo>
                  <a:pt x="17" y="8"/>
                  <a:pt x="17" y="8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19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21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2"/>
                  <a:pt x="22" y="23"/>
                </a:cubicBezTo>
                <a:cubicBezTo>
                  <a:pt x="22" y="24"/>
                  <a:pt x="22" y="25"/>
                  <a:pt x="22" y="25"/>
                </a:cubicBezTo>
                <a:cubicBezTo>
                  <a:pt x="21" y="26"/>
                  <a:pt x="20" y="26"/>
                  <a:pt x="19" y="26"/>
                </a:cubicBezTo>
                <a:cubicBezTo>
                  <a:pt x="17" y="26"/>
                  <a:pt x="16" y="26"/>
                  <a:pt x="16" y="25"/>
                </a:cubicBezTo>
                <a:cubicBezTo>
                  <a:pt x="15" y="25"/>
                  <a:pt x="15" y="24"/>
                  <a:pt x="15" y="23"/>
                </a:cubicBezTo>
                <a:cubicBezTo>
                  <a:pt x="15" y="22"/>
                  <a:pt x="16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5" y="19"/>
                </a:cubicBezTo>
                <a:cubicBezTo>
                  <a:pt x="15" y="18"/>
                  <a:pt x="15" y="17"/>
                  <a:pt x="16" y="17"/>
                </a:cubicBezTo>
                <a:cubicBezTo>
                  <a:pt x="16" y="17"/>
                  <a:pt x="17" y="16"/>
                  <a:pt x="19" y="16"/>
                </a:cubicBezTo>
                <a:cubicBezTo>
                  <a:pt x="20" y="16"/>
                  <a:pt x="21" y="17"/>
                  <a:pt x="21" y="17"/>
                </a:cubicBezTo>
                <a:cubicBezTo>
                  <a:pt x="22" y="17"/>
                  <a:pt x="22" y="18"/>
                  <a:pt x="22" y="19"/>
                </a:cubicBezTo>
                <a:cubicBezTo>
                  <a:pt x="22" y="20"/>
                  <a:pt x="22" y="21"/>
                  <a:pt x="21" y="21"/>
                </a:cubicBezTo>
                <a:close/>
                <a:moveTo>
                  <a:pt x="19" y="18"/>
                </a:moveTo>
                <a:cubicBezTo>
                  <a:pt x="19" y="18"/>
                  <a:pt x="20" y="18"/>
                  <a:pt x="20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8" y="20"/>
                  <a:pt x="17" y="20"/>
                  <a:pt x="17" y="20"/>
                </a:cubicBezTo>
                <a:cubicBezTo>
                  <a:pt x="17" y="20"/>
                  <a:pt x="17" y="20"/>
                  <a:pt x="17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8" y="18"/>
                  <a:pt x="19" y="18"/>
                </a:cubicBezTo>
                <a:close/>
                <a:moveTo>
                  <a:pt x="19" y="22"/>
                </a:move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2"/>
                  <a:pt x="21" y="23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19" y="24"/>
                </a:cubicBezTo>
                <a:cubicBezTo>
                  <a:pt x="18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9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2" name="Freeform 278"/>
          <p:cNvSpPr>
            <a:spLocks noEditPoints="1"/>
          </p:cNvSpPr>
          <p:nvPr/>
        </p:nvSpPr>
        <p:spPr bwMode="auto">
          <a:xfrm>
            <a:off x="10594430" y="2495324"/>
            <a:ext cx="327571" cy="336619"/>
          </a:xfrm>
          <a:custGeom>
            <a:avLst/>
            <a:gdLst>
              <a:gd name="T0" fmla="*/ 24 w 34"/>
              <a:gd name="T1" fmla="*/ 23 h 35"/>
              <a:gd name="T2" fmla="*/ 29 w 34"/>
              <a:gd name="T3" fmla="*/ 20 h 35"/>
              <a:gd name="T4" fmla="*/ 25 w 34"/>
              <a:gd name="T5" fmla="*/ 25 h 35"/>
              <a:gd name="T6" fmla="*/ 23 w 34"/>
              <a:gd name="T7" fmla="*/ 26 h 35"/>
              <a:gd name="T8" fmla="*/ 21 w 34"/>
              <a:gd name="T9" fmla="*/ 31 h 35"/>
              <a:gd name="T10" fmla="*/ 22 w 34"/>
              <a:gd name="T11" fmla="*/ 26 h 35"/>
              <a:gd name="T12" fmla="*/ 19 w 34"/>
              <a:gd name="T13" fmla="*/ 22 h 35"/>
              <a:gd name="T14" fmla="*/ 23 w 34"/>
              <a:gd name="T15" fmla="*/ 24 h 35"/>
              <a:gd name="T16" fmla="*/ 14 w 34"/>
              <a:gd name="T17" fmla="*/ 17 h 35"/>
              <a:gd name="T18" fmla="*/ 16 w 34"/>
              <a:gd name="T19" fmla="*/ 16 h 35"/>
              <a:gd name="T20" fmla="*/ 24 w 34"/>
              <a:gd name="T21" fmla="*/ 11 h 35"/>
              <a:gd name="T22" fmla="*/ 26 w 34"/>
              <a:gd name="T23" fmla="*/ 4 h 35"/>
              <a:gd name="T24" fmla="*/ 21 w 34"/>
              <a:gd name="T25" fmla="*/ 6 h 35"/>
              <a:gd name="T26" fmla="*/ 7 w 34"/>
              <a:gd name="T27" fmla="*/ 2 h 35"/>
              <a:gd name="T28" fmla="*/ 3 w 34"/>
              <a:gd name="T29" fmla="*/ 5 h 35"/>
              <a:gd name="T30" fmla="*/ 0 w 34"/>
              <a:gd name="T31" fmla="*/ 28 h 35"/>
              <a:gd name="T32" fmla="*/ 1 w 34"/>
              <a:gd name="T33" fmla="*/ 29 h 35"/>
              <a:gd name="T34" fmla="*/ 1 w 34"/>
              <a:gd name="T35" fmla="*/ 28 h 35"/>
              <a:gd name="T36" fmla="*/ 2 w 34"/>
              <a:gd name="T37" fmla="*/ 27 h 35"/>
              <a:gd name="T38" fmla="*/ 24 w 34"/>
              <a:gd name="T39" fmla="*/ 11 h 35"/>
              <a:gd name="T40" fmla="*/ 21 w 34"/>
              <a:gd name="T41" fmla="*/ 1 h 35"/>
              <a:gd name="T42" fmla="*/ 19 w 34"/>
              <a:gd name="T43" fmla="*/ 5 h 35"/>
              <a:gd name="T44" fmla="*/ 5 w 34"/>
              <a:gd name="T45" fmla="*/ 0 h 35"/>
              <a:gd name="T46" fmla="*/ 5 w 34"/>
              <a:gd name="T47" fmla="*/ 5 h 35"/>
              <a:gd name="T48" fmla="*/ 12 w 34"/>
              <a:gd name="T49" fmla="*/ 22 h 35"/>
              <a:gd name="T50" fmla="*/ 6 w 34"/>
              <a:gd name="T51" fmla="*/ 20 h 35"/>
              <a:gd name="T52" fmla="*/ 10 w 34"/>
              <a:gd name="T53" fmla="*/ 16 h 35"/>
              <a:gd name="T54" fmla="*/ 7 w 34"/>
              <a:gd name="T55" fmla="*/ 18 h 35"/>
              <a:gd name="T56" fmla="*/ 9 w 34"/>
              <a:gd name="T57" fmla="*/ 15 h 35"/>
              <a:gd name="T58" fmla="*/ 9 w 34"/>
              <a:gd name="T59" fmla="*/ 20 h 35"/>
              <a:gd name="T60" fmla="*/ 12 w 34"/>
              <a:gd name="T61" fmla="*/ 22 h 35"/>
              <a:gd name="T62" fmla="*/ 17 w 34"/>
              <a:gd name="T63" fmla="*/ 8 h 35"/>
              <a:gd name="T64" fmla="*/ 17 w 34"/>
              <a:gd name="T65" fmla="*/ 6 h 35"/>
              <a:gd name="T66" fmla="*/ 16 w 34"/>
              <a:gd name="T67" fmla="*/ 7 h 35"/>
              <a:gd name="T68" fmla="*/ 17 w 34"/>
              <a:gd name="T69" fmla="*/ 8 h 35"/>
              <a:gd name="T70" fmla="*/ 10 w 34"/>
              <a:gd name="T71" fmla="*/ 8 h 35"/>
              <a:gd name="T72" fmla="*/ 8 w 34"/>
              <a:gd name="T73" fmla="*/ 7 h 35"/>
              <a:gd name="T74" fmla="*/ 9 w 34"/>
              <a:gd name="T75" fmla="*/ 8 h 35"/>
              <a:gd name="T76" fmla="*/ 10 w 34"/>
              <a:gd name="T77" fmla="*/ 5 h 35"/>
              <a:gd name="T78" fmla="*/ 12 w 34"/>
              <a:gd name="T79" fmla="*/ 8 h 35"/>
              <a:gd name="T80" fmla="*/ 10 w 34"/>
              <a:gd name="T81" fmla="*/ 6 h 35"/>
              <a:gd name="T82" fmla="*/ 11 w 34"/>
              <a:gd name="T83" fmla="*/ 8 h 35"/>
              <a:gd name="T84" fmla="*/ 13 w 34"/>
              <a:gd name="T85" fmla="*/ 6 h 35"/>
              <a:gd name="T86" fmla="*/ 14 w 34"/>
              <a:gd name="T87" fmla="*/ 6 h 35"/>
              <a:gd name="T88" fmla="*/ 14 w 34"/>
              <a:gd name="T89" fmla="*/ 7 h 35"/>
              <a:gd name="T90" fmla="*/ 13 w 34"/>
              <a:gd name="T91" fmla="*/ 7 h 35"/>
              <a:gd name="T92" fmla="*/ 17 w 34"/>
              <a:gd name="T93" fmla="*/ 7 h 35"/>
              <a:gd name="T94" fmla="*/ 17 w 34"/>
              <a:gd name="T95" fmla="*/ 7 h 35"/>
              <a:gd name="T96" fmla="*/ 27 w 34"/>
              <a:gd name="T97" fmla="*/ 17 h 35"/>
              <a:gd name="T98" fmla="*/ 16 w 34"/>
              <a:gd name="T99" fmla="*/ 22 h 35"/>
              <a:gd name="T100" fmla="*/ 20 w 34"/>
              <a:gd name="T101" fmla="*/ 32 h 35"/>
              <a:gd name="T102" fmla="*/ 31 w 34"/>
              <a:gd name="T103" fmla="*/ 28 h 35"/>
              <a:gd name="T104" fmla="*/ 16 w 34"/>
              <a:gd name="T105" fmla="*/ 17 h 35"/>
              <a:gd name="T106" fmla="*/ 31 w 34"/>
              <a:gd name="T107" fmla="*/ 32 h 35"/>
              <a:gd name="T108" fmla="*/ 16 w 34"/>
              <a:gd name="T10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" h="35">
                <a:moveTo>
                  <a:pt x="24" y="24"/>
                </a:move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4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1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8"/>
                </a:cubicBezTo>
                <a:cubicBezTo>
                  <a:pt x="14" y="18"/>
                  <a:pt x="14" y="18"/>
                  <a:pt x="14" y="17"/>
                </a:cubicBezTo>
                <a:cubicBezTo>
                  <a:pt x="14" y="16"/>
                  <a:pt x="14" y="16"/>
                  <a:pt x="14" y="15"/>
                </a:cubicBezTo>
                <a:cubicBezTo>
                  <a:pt x="15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7" y="15"/>
                  <a:pt x="17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5" y="17"/>
                  <a:pt x="15" y="17"/>
                </a:cubicBezTo>
                <a:cubicBezTo>
                  <a:pt x="15" y="18"/>
                  <a:pt x="14" y="18"/>
                  <a:pt x="14" y="19"/>
                </a:cubicBezTo>
                <a:close/>
                <a:moveTo>
                  <a:pt x="24" y="11"/>
                </a:moveTo>
                <a:cubicBezTo>
                  <a:pt x="24" y="14"/>
                  <a:pt x="24" y="14"/>
                  <a:pt x="24" y="14"/>
                </a:cubicBezTo>
                <a:cubicBezTo>
                  <a:pt x="25" y="14"/>
                  <a:pt x="25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5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7" y="6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6"/>
                  <a:pt x="3" y="6"/>
                  <a:pt x="3" y="5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6" y="30"/>
                  <a:pt x="10" y="30"/>
                  <a:pt x="14" y="30"/>
                </a:cubicBezTo>
                <a:cubicBezTo>
                  <a:pt x="13" y="30"/>
                  <a:pt x="13" y="30"/>
                  <a:pt x="13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8"/>
                  <a:pt x="1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2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1" y="0"/>
                  <a:pt x="21" y="1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19" y="5"/>
                  <a:pt x="19" y="5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4" y="5"/>
                  <a:pt x="4" y="5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lose/>
                <a:moveTo>
                  <a:pt x="12" y="22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0"/>
                  <a:pt x="6" y="20"/>
                </a:cubicBezTo>
                <a:cubicBezTo>
                  <a:pt x="6" y="20"/>
                  <a:pt x="7" y="19"/>
                  <a:pt x="8" y="19"/>
                </a:cubicBezTo>
                <a:cubicBezTo>
                  <a:pt x="9" y="19"/>
                  <a:pt x="10" y="19"/>
                  <a:pt x="10" y="19"/>
                </a:cubicBezTo>
                <a:cubicBezTo>
                  <a:pt x="10" y="19"/>
                  <a:pt x="10" y="18"/>
                  <a:pt x="10" y="18"/>
                </a:cubicBezTo>
                <a:cubicBezTo>
                  <a:pt x="10" y="17"/>
                  <a:pt x="10" y="17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7"/>
                  <a:pt x="7" y="17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6"/>
                  <a:pt x="6" y="16"/>
                  <a:pt x="6" y="15"/>
                </a:cubicBezTo>
                <a:cubicBezTo>
                  <a:pt x="7" y="15"/>
                  <a:pt x="7" y="15"/>
                  <a:pt x="9" y="15"/>
                </a:cubicBezTo>
                <a:cubicBezTo>
                  <a:pt x="10" y="15"/>
                  <a:pt x="11" y="15"/>
                  <a:pt x="11" y="15"/>
                </a:cubicBezTo>
                <a:cubicBezTo>
                  <a:pt x="12" y="16"/>
                  <a:pt x="12" y="16"/>
                  <a:pt x="12" y="18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0" y="20"/>
                  <a:pt x="9" y="20"/>
                </a:cubicBezTo>
                <a:cubicBezTo>
                  <a:pt x="8" y="21"/>
                  <a:pt x="7" y="21"/>
                  <a:pt x="7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7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5" y="8"/>
                  <a:pt x="15" y="7"/>
                </a:cubicBezTo>
                <a:cubicBezTo>
                  <a:pt x="15" y="7"/>
                  <a:pt x="16" y="6"/>
                  <a:pt x="16" y="6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0" y="5"/>
                </a:move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8"/>
                </a:cubicBezTo>
                <a:cubicBezTo>
                  <a:pt x="8" y="8"/>
                  <a:pt x="8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7"/>
                </a:cubicBezTo>
                <a:cubicBezTo>
                  <a:pt x="9" y="5"/>
                  <a:pt x="9" y="5"/>
                  <a:pt x="9" y="5"/>
                </a:cubicBezTo>
                <a:cubicBezTo>
                  <a:pt x="10" y="5"/>
                  <a:pt x="10" y="5"/>
                  <a:pt x="10" y="5"/>
                </a:cubicBezTo>
                <a:close/>
                <a:moveTo>
                  <a:pt x="12" y="6"/>
                </a:move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2" y="8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lose/>
                <a:moveTo>
                  <a:pt x="13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5" y="6"/>
                  <a:pt x="15" y="6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6"/>
                  <a:pt x="13" y="7"/>
                  <a:pt x="13" y="7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6"/>
                  <a:pt x="13" y="6"/>
                  <a:pt x="13" y="6"/>
                </a:cubicBezTo>
                <a:close/>
                <a:moveTo>
                  <a:pt x="17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lose/>
                <a:moveTo>
                  <a:pt x="29" y="19"/>
                </a:moveTo>
                <a:cubicBezTo>
                  <a:pt x="28" y="18"/>
                  <a:pt x="27" y="18"/>
                  <a:pt x="27" y="17"/>
                </a:cubicBezTo>
                <a:cubicBezTo>
                  <a:pt x="26" y="17"/>
                  <a:pt x="25" y="17"/>
                  <a:pt x="23" y="17"/>
                </a:cubicBezTo>
                <a:cubicBezTo>
                  <a:pt x="22" y="17"/>
                  <a:pt x="21" y="17"/>
                  <a:pt x="20" y="17"/>
                </a:cubicBezTo>
                <a:cubicBezTo>
                  <a:pt x="19" y="18"/>
                  <a:pt x="19" y="18"/>
                  <a:pt x="18" y="19"/>
                </a:cubicBezTo>
                <a:cubicBezTo>
                  <a:pt x="17" y="20"/>
                  <a:pt x="17" y="21"/>
                  <a:pt x="16" y="22"/>
                </a:cubicBezTo>
                <a:cubicBezTo>
                  <a:pt x="16" y="23"/>
                  <a:pt x="16" y="24"/>
                  <a:pt x="16" y="25"/>
                </a:cubicBezTo>
                <a:cubicBezTo>
                  <a:pt x="16" y="26"/>
                  <a:pt x="16" y="27"/>
                  <a:pt x="16" y="28"/>
                </a:cubicBezTo>
                <a:cubicBezTo>
                  <a:pt x="17" y="29"/>
                  <a:pt x="17" y="30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1" y="33"/>
                  <a:pt x="22" y="33"/>
                  <a:pt x="23" y="33"/>
                </a:cubicBezTo>
                <a:cubicBezTo>
                  <a:pt x="25" y="33"/>
                  <a:pt x="26" y="33"/>
                  <a:pt x="27" y="32"/>
                </a:cubicBezTo>
                <a:cubicBezTo>
                  <a:pt x="27" y="32"/>
                  <a:pt x="28" y="31"/>
                  <a:pt x="29" y="30"/>
                </a:cubicBezTo>
                <a:cubicBezTo>
                  <a:pt x="30" y="30"/>
                  <a:pt x="30" y="29"/>
                  <a:pt x="31" y="28"/>
                </a:cubicBezTo>
                <a:cubicBezTo>
                  <a:pt x="31" y="27"/>
                  <a:pt x="31" y="26"/>
                  <a:pt x="31" y="25"/>
                </a:cubicBezTo>
                <a:cubicBezTo>
                  <a:pt x="31" y="24"/>
                  <a:pt x="31" y="23"/>
                  <a:pt x="31" y="22"/>
                </a:cubicBezTo>
                <a:cubicBezTo>
                  <a:pt x="30" y="21"/>
                  <a:pt x="30" y="20"/>
                  <a:pt x="29" y="19"/>
                </a:cubicBezTo>
                <a:close/>
                <a:moveTo>
                  <a:pt x="16" y="17"/>
                </a:moveTo>
                <a:cubicBezTo>
                  <a:pt x="14" y="19"/>
                  <a:pt x="13" y="22"/>
                  <a:pt x="13" y="25"/>
                </a:cubicBezTo>
                <a:cubicBezTo>
                  <a:pt x="13" y="28"/>
                  <a:pt x="14" y="30"/>
                  <a:pt x="16" y="32"/>
                </a:cubicBezTo>
                <a:cubicBezTo>
                  <a:pt x="18" y="34"/>
                  <a:pt x="21" y="35"/>
                  <a:pt x="23" y="35"/>
                </a:cubicBezTo>
                <a:cubicBezTo>
                  <a:pt x="26" y="35"/>
                  <a:pt x="29" y="34"/>
                  <a:pt x="31" y="32"/>
                </a:cubicBezTo>
                <a:cubicBezTo>
                  <a:pt x="33" y="30"/>
                  <a:pt x="34" y="28"/>
                  <a:pt x="34" y="25"/>
                </a:cubicBezTo>
                <a:cubicBezTo>
                  <a:pt x="34" y="22"/>
                  <a:pt x="33" y="19"/>
                  <a:pt x="31" y="17"/>
                </a:cubicBezTo>
                <a:cubicBezTo>
                  <a:pt x="29" y="16"/>
                  <a:pt x="26" y="14"/>
                  <a:pt x="23" y="14"/>
                </a:cubicBezTo>
                <a:cubicBezTo>
                  <a:pt x="21" y="14"/>
                  <a:pt x="18" y="16"/>
                  <a:pt x="16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3" name="Freeform 279"/>
          <p:cNvSpPr>
            <a:spLocks noEditPoints="1"/>
          </p:cNvSpPr>
          <p:nvPr/>
        </p:nvSpPr>
        <p:spPr bwMode="auto">
          <a:xfrm>
            <a:off x="9356541" y="2544188"/>
            <a:ext cx="258799" cy="200886"/>
          </a:xfrm>
          <a:custGeom>
            <a:avLst/>
            <a:gdLst>
              <a:gd name="T0" fmla="*/ 25 w 27"/>
              <a:gd name="T1" fmla="*/ 3 h 21"/>
              <a:gd name="T2" fmla="*/ 2 w 27"/>
              <a:gd name="T3" fmla="*/ 16 h 21"/>
              <a:gd name="T4" fmla="*/ 25 w 27"/>
              <a:gd name="T5" fmla="*/ 16 h 21"/>
              <a:gd name="T6" fmla="*/ 14 w 27"/>
              <a:gd name="T7" fmla="*/ 9 h 21"/>
              <a:gd name="T8" fmla="*/ 13 w 27"/>
              <a:gd name="T9" fmla="*/ 8 h 21"/>
              <a:gd name="T10" fmla="*/ 9 w 27"/>
              <a:gd name="T11" fmla="*/ 14 h 21"/>
              <a:gd name="T12" fmla="*/ 9 w 27"/>
              <a:gd name="T13" fmla="*/ 10 h 21"/>
              <a:gd name="T14" fmla="*/ 11 w 27"/>
              <a:gd name="T15" fmla="*/ 13 h 21"/>
              <a:gd name="T16" fmla="*/ 12 w 27"/>
              <a:gd name="T17" fmla="*/ 10 h 21"/>
              <a:gd name="T18" fmla="*/ 9 w 27"/>
              <a:gd name="T19" fmla="*/ 14 h 21"/>
              <a:gd name="T20" fmla="*/ 11 w 27"/>
              <a:gd name="T21" fmla="*/ 6 h 21"/>
              <a:gd name="T22" fmla="*/ 12 w 27"/>
              <a:gd name="T23" fmla="*/ 10 h 21"/>
              <a:gd name="T24" fmla="*/ 11 w 27"/>
              <a:gd name="T25" fmla="*/ 7 h 21"/>
              <a:gd name="T26" fmla="*/ 9 w 27"/>
              <a:gd name="T27" fmla="*/ 10 h 21"/>
              <a:gd name="T28" fmla="*/ 8 w 27"/>
              <a:gd name="T29" fmla="*/ 7 h 21"/>
              <a:gd name="T30" fmla="*/ 3 w 27"/>
              <a:gd name="T31" fmla="*/ 10 h 21"/>
              <a:gd name="T32" fmla="*/ 4 w 27"/>
              <a:gd name="T33" fmla="*/ 13 h 21"/>
              <a:gd name="T34" fmla="*/ 7 w 27"/>
              <a:gd name="T35" fmla="*/ 10 h 21"/>
              <a:gd name="T36" fmla="*/ 6 w 27"/>
              <a:gd name="T37" fmla="*/ 14 h 21"/>
              <a:gd name="T38" fmla="*/ 4 w 27"/>
              <a:gd name="T39" fmla="*/ 6 h 21"/>
              <a:gd name="T40" fmla="*/ 7 w 27"/>
              <a:gd name="T41" fmla="*/ 9 h 21"/>
              <a:gd name="T42" fmla="*/ 6 w 27"/>
              <a:gd name="T43" fmla="*/ 9 h 21"/>
              <a:gd name="T44" fmla="*/ 4 w 27"/>
              <a:gd name="T45" fmla="*/ 9 h 21"/>
              <a:gd name="T46" fmla="*/ 3 w 27"/>
              <a:gd name="T47" fmla="*/ 9 h 21"/>
              <a:gd name="T48" fmla="*/ 20 w 27"/>
              <a:gd name="T49" fmla="*/ 13 h 21"/>
              <a:gd name="T50" fmla="*/ 21 w 27"/>
              <a:gd name="T51" fmla="*/ 10 h 21"/>
              <a:gd name="T52" fmla="*/ 23 w 27"/>
              <a:gd name="T53" fmla="*/ 10 h 21"/>
              <a:gd name="T54" fmla="*/ 24 w 27"/>
              <a:gd name="T55" fmla="*/ 13 h 21"/>
              <a:gd name="T56" fmla="*/ 20 w 27"/>
              <a:gd name="T57" fmla="*/ 7 h 21"/>
              <a:gd name="T58" fmla="*/ 24 w 27"/>
              <a:gd name="T59" fmla="*/ 7 h 21"/>
              <a:gd name="T60" fmla="*/ 24 w 27"/>
              <a:gd name="T61" fmla="*/ 10 h 21"/>
              <a:gd name="T62" fmla="*/ 21 w 27"/>
              <a:gd name="T63" fmla="*/ 7 h 21"/>
              <a:gd name="T64" fmla="*/ 21 w 27"/>
              <a:gd name="T65" fmla="*/ 10 h 21"/>
              <a:gd name="T66" fmla="*/ 16 w 27"/>
              <a:gd name="T67" fmla="*/ 14 h 21"/>
              <a:gd name="T68" fmla="*/ 15 w 27"/>
              <a:gd name="T69" fmla="*/ 10 h 21"/>
              <a:gd name="T70" fmla="*/ 18 w 27"/>
              <a:gd name="T71" fmla="*/ 13 h 21"/>
              <a:gd name="T72" fmla="*/ 19 w 27"/>
              <a:gd name="T73" fmla="*/ 10 h 21"/>
              <a:gd name="T74" fmla="*/ 16 w 27"/>
              <a:gd name="T75" fmla="*/ 14 h 21"/>
              <a:gd name="T76" fmla="*/ 18 w 27"/>
              <a:gd name="T77" fmla="*/ 6 h 21"/>
              <a:gd name="T78" fmla="*/ 19 w 27"/>
              <a:gd name="T79" fmla="*/ 10 h 21"/>
              <a:gd name="T80" fmla="*/ 18 w 27"/>
              <a:gd name="T81" fmla="*/ 7 h 21"/>
              <a:gd name="T82" fmla="*/ 15 w 27"/>
              <a:gd name="T83" fmla="*/ 10 h 21"/>
              <a:gd name="T84" fmla="*/ 15 w 27"/>
              <a:gd name="T85" fmla="*/ 7 h 21"/>
              <a:gd name="T86" fmla="*/ 14 w 27"/>
              <a:gd name="T87" fmla="*/ 12 h 21"/>
              <a:gd name="T88" fmla="*/ 13 w 27"/>
              <a:gd name="T89" fmla="*/ 11 h 21"/>
              <a:gd name="T90" fmla="*/ 25 w 27"/>
              <a:gd name="T91" fmla="*/ 21 h 21"/>
              <a:gd name="T92" fmla="*/ 0 w 27"/>
              <a:gd name="T93" fmla="*/ 2 h 21"/>
              <a:gd name="T94" fmla="*/ 27 w 27"/>
              <a:gd name="T95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" h="21">
                <a:moveTo>
                  <a:pt x="25" y="16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lose/>
                <a:moveTo>
                  <a:pt x="14" y="8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9" y="14"/>
                </a:moveTo>
                <a:cubicBezTo>
                  <a:pt x="8" y="13"/>
                  <a:pt x="8" y="13"/>
                  <a:pt x="8" y="13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8" y="7"/>
                </a:moveTo>
                <a:cubicBezTo>
                  <a:pt x="9" y="6"/>
                  <a:pt x="9" y="6"/>
                  <a:pt x="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9"/>
                  <a:pt x="8" y="9"/>
                  <a:pt x="8" y="9"/>
                </a:cubicBezTo>
                <a:cubicBezTo>
                  <a:pt x="8" y="7"/>
                  <a:pt x="8" y="7"/>
                  <a:pt x="8" y="7"/>
                </a:cubicBezTo>
                <a:close/>
                <a:moveTo>
                  <a:pt x="4" y="14"/>
                </a:moveTo>
                <a:cubicBezTo>
                  <a:pt x="3" y="13"/>
                  <a:pt x="3" y="13"/>
                  <a:pt x="3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3" y="7"/>
                </a:moveTo>
                <a:cubicBezTo>
                  <a:pt x="4" y="6"/>
                  <a:pt x="4" y="6"/>
                  <a:pt x="4" y="6"/>
                </a:cubicBezTo>
                <a:cubicBezTo>
                  <a:pt x="6" y="6"/>
                  <a:pt x="6" y="6"/>
                  <a:pt x="6" y="6"/>
                </a:cubicBezTo>
                <a:cubicBezTo>
                  <a:pt x="7" y="7"/>
                  <a:pt x="7" y="7"/>
                  <a:pt x="7" y="7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6" y="9"/>
                  <a:pt x="6" y="9"/>
                </a:cubicBezTo>
                <a:cubicBezTo>
                  <a:pt x="6" y="7"/>
                  <a:pt x="6" y="7"/>
                  <a:pt x="6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4" y="9"/>
                  <a:pt x="4" y="9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21" y="14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3"/>
                  <a:pt x="21" y="13"/>
                  <a:pt x="21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4"/>
                  <a:pt x="21" y="14"/>
                  <a:pt x="21" y="14"/>
                </a:cubicBezTo>
                <a:close/>
                <a:moveTo>
                  <a:pt x="20" y="7"/>
                </a:moveTo>
                <a:cubicBezTo>
                  <a:pt x="21" y="6"/>
                  <a:pt x="21" y="6"/>
                  <a:pt x="21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7"/>
                  <a:pt x="23" y="7"/>
                  <a:pt x="23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16" y="14"/>
                </a:moveTo>
                <a:cubicBezTo>
                  <a:pt x="15" y="13"/>
                  <a:pt x="15" y="13"/>
                  <a:pt x="15" y="13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3"/>
                  <a:pt x="16" y="13"/>
                  <a:pt x="16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15" y="7"/>
                </a:moveTo>
                <a:cubicBezTo>
                  <a:pt x="16" y="6"/>
                  <a:pt x="16" y="6"/>
                  <a:pt x="16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25" y="21"/>
                </a:moveTo>
                <a:cubicBezTo>
                  <a:pt x="23" y="21"/>
                  <a:pt x="5" y="21"/>
                  <a:pt x="2" y="21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6" y="21"/>
                  <a:pt x="25" y="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4" name="Freeform 280"/>
          <p:cNvSpPr>
            <a:spLocks/>
          </p:cNvSpPr>
          <p:nvPr/>
        </p:nvSpPr>
        <p:spPr bwMode="auto">
          <a:xfrm>
            <a:off x="9539328" y="2745074"/>
            <a:ext cx="57913" cy="19908"/>
          </a:xfrm>
          <a:custGeom>
            <a:avLst/>
            <a:gdLst>
              <a:gd name="T0" fmla="*/ 5 w 6"/>
              <a:gd name="T1" fmla="*/ 2 h 2"/>
              <a:gd name="T2" fmla="*/ 1 w 6"/>
              <a:gd name="T3" fmla="*/ 2 h 2"/>
              <a:gd name="T4" fmla="*/ 0 w 6"/>
              <a:gd name="T5" fmla="*/ 2 h 2"/>
              <a:gd name="T6" fmla="*/ 0 w 6"/>
              <a:gd name="T7" fmla="*/ 1 h 2"/>
              <a:gd name="T8" fmla="*/ 0 w 6"/>
              <a:gd name="T9" fmla="*/ 0 h 2"/>
              <a:gd name="T10" fmla="*/ 6 w 6"/>
              <a:gd name="T11" fmla="*/ 0 h 2"/>
              <a:gd name="T12" fmla="*/ 6 w 6"/>
              <a:gd name="T13" fmla="*/ 1 h 2"/>
              <a:gd name="T14" fmla="*/ 6 w 6"/>
              <a:gd name="T15" fmla="*/ 2 h 2"/>
              <a:gd name="T16" fmla="*/ 5 w 6"/>
              <a:gd name="T1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2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5" y="2"/>
                  <a:pt x="5" y="2"/>
                  <a:pt x="5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5" name="Freeform 281"/>
          <p:cNvSpPr>
            <a:spLocks/>
          </p:cNvSpPr>
          <p:nvPr/>
        </p:nvSpPr>
        <p:spPr bwMode="auto">
          <a:xfrm>
            <a:off x="9376448" y="2745074"/>
            <a:ext cx="57913" cy="19908"/>
          </a:xfrm>
          <a:custGeom>
            <a:avLst/>
            <a:gdLst>
              <a:gd name="T0" fmla="*/ 5 w 6"/>
              <a:gd name="T1" fmla="*/ 2 h 2"/>
              <a:gd name="T2" fmla="*/ 1 w 6"/>
              <a:gd name="T3" fmla="*/ 2 h 2"/>
              <a:gd name="T4" fmla="*/ 0 w 6"/>
              <a:gd name="T5" fmla="*/ 2 h 2"/>
              <a:gd name="T6" fmla="*/ 0 w 6"/>
              <a:gd name="T7" fmla="*/ 1 h 2"/>
              <a:gd name="T8" fmla="*/ 0 w 6"/>
              <a:gd name="T9" fmla="*/ 0 h 2"/>
              <a:gd name="T10" fmla="*/ 6 w 6"/>
              <a:gd name="T11" fmla="*/ 0 h 2"/>
              <a:gd name="T12" fmla="*/ 6 w 6"/>
              <a:gd name="T13" fmla="*/ 1 h 2"/>
              <a:gd name="T14" fmla="*/ 6 w 6"/>
              <a:gd name="T15" fmla="*/ 2 h 2"/>
              <a:gd name="T16" fmla="*/ 5 w 6"/>
              <a:gd name="T1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2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6" y="2"/>
                  <a:pt x="5" y="2"/>
                  <a:pt x="5" y="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6" name="Rectangle 282"/>
          <p:cNvSpPr>
            <a:spLocks noChangeArrowheads="1"/>
          </p:cNvSpPr>
          <p:nvPr/>
        </p:nvSpPr>
        <p:spPr bwMode="auto">
          <a:xfrm>
            <a:off x="9548378" y="2524281"/>
            <a:ext cx="48865" cy="9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57" name="Freeform 283"/>
          <p:cNvSpPr>
            <a:spLocks noEditPoints="1"/>
          </p:cNvSpPr>
          <p:nvPr/>
        </p:nvSpPr>
        <p:spPr bwMode="auto">
          <a:xfrm>
            <a:off x="1266828" y="3099790"/>
            <a:ext cx="336619" cy="354717"/>
          </a:xfrm>
          <a:custGeom>
            <a:avLst/>
            <a:gdLst>
              <a:gd name="T0" fmla="*/ 19 w 35"/>
              <a:gd name="T1" fmla="*/ 32 h 37"/>
              <a:gd name="T2" fmla="*/ 20 w 35"/>
              <a:gd name="T3" fmla="*/ 24 h 37"/>
              <a:gd name="T4" fmla="*/ 24 w 35"/>
              <a:gd name="T5" fmla="*/ 13 h 37"/>
              <a:gd name="T6" fmla="*/ 15 w 35"/>
              <a:gd name="T7" fmla="*/ 12 h 37"/>
              <a:gd name="T8" fmla="*/ 18 w 35"/>
              <a:gd name="T9" fmla="*/ 15 h 37"/>
              <a:gd name="T10" fmla="*/ 18 w 35"/>
              <a:gd name="T11" fmla="*/ 16 h 37"/>
              <a:gd name="T12" fmla="*/ 11 w 35"/>
              <a:gd name="T13" fmla="*/ 16 h 37"/>
              <a:gd name="T14" fmla="*/ 3 w 35"/>
              <a:gd name="T15" fmla="*/ 16 h 37"/>
              <a:gd name="T16" fmla="*/ 1 w 35"/>
              <a:gd name="T17" fmla="*/ 16 h 37"/>
              <a:gd name="T18" fmla="*/ 7 w 35"/>
              <a:gd name="T19" fmla="*/ 0 h 37"/>
              <a:gd name="T20" fmla="*/ 7 w 35"/>
              <a:gd name="T21" fmla="*/ 0 h 37"/>
              <a:gd name="T22" fmla="*/ 10 w 35"/>
              <a:gd name="T23" fmla="*/ 5 h 37"/>
              <a:gd name="T24" fmla="*/ 30 w 35"/>
              <a:gd name="T25" fmla="*/ 9 h 37"/>
              <a:gd name="T26" fmla="*/ 9 w 35"/>
              <a:gd name="T27" fmla="*/ 27 h 37"/>
              <a:gd name="T28" fmla="*/ 6 w 35"/>
              <a:gd name="T29" fmla="*/ 25 h 37"/>
              <a:gd name="T30" fmla="*/ 5 w 35"/>
              <a:gd name="T31" fmla="*/ 25 h 37"/>
              <a:gd name="T32" fmla="*/ 5 w 35"/>
              <a:gd name="T33" fmla="*/ 26 h 37"/>
              <a:gd name="T34" fmla="*/ 8 w 35"/>
              <a:gd name="T35" fmla="*/ 28 h 37"/>
              <a:gd name="T36" fmla="*/ 8 w 35"/>
              <a:gd name="T37" fmla="*/ 29 h 37"/>
              <a:gd name="T38" fmla="*/ 8 w 35"/>
              <a:gd name="T39" fmla="*/ 29 h 37"/>
              <a:gd name="T40" fmla="*/ 7 w 35"/>
              <a:gd name="T41" fmla="*/ 34 h 37"/>
              <a:gd name="T42" fmla="*/ 7 w 35"/>
              <a:gd name="T43" fmla="*/ 34 h 37"/>
              <a:gd name="T44" fmla="*/ 9 w 35"/>
              <a:gd name="T45" fmla="*/ 29 h 37"/>
              <a:gd name="T46" fmla="*/ 10 w 35"/>
              <a:gd name="T47" fmla="*/ 28 h 37"/>
              <a:gd name="T48" fmla="*/ 10 w 35"/>
              <a:gd name="T49" fmla="*/ 28 h 37"/>
              <a:gd name="T50" fmla="*/ 14 w 35"/>
              <a:gd name="T51" fmla="*/ 24 h 37"/>
              <a:gd name="T52" fmla="*/ 13 w 35"/>
              <a:gd name="T53" fmla="*/ 23 h 37"/>
              <a:gd name="T54" fmla="*/ 9 w 35"/>
              <a:gd name="T55" fmla="*/ 27 h 37"/>
              <a:gd name="T56" fmla="*/ 9 w 35"/>
              <a:gd name="T57" fmla="*/ 26 h 37"/>
              <a:gd name="T58" fmla="*/ 9 w 35"/>
              <a:gd name="T59" fmla="*/ 27 h 37"/>
              <a:gd name="T60" fmla="*/ 12 w 35"/>
              <a:gd name="T61" fmla="*/ 21 h 37"/>
              <a:gd name="T62" fmla="*/ 6 w 35"/>
              <a:gd name="T63" fmla="*/ 21 h 37"/>
              <a:gd name="T64" fmla="*/ 2 w 35"/>
              <a:gd name="T65" fmla="*/ 25 h 37"/>
              <a:gd name="T66" fmla="*/ 2 w 35"/>
              <a:gd name="T67" fmla="*/ 30 h 37"/>
              <a:gd name="T68" fmla="*/ 6 w 35"/>
              <a:gd name="T69" fmla="*/ 34 h 37"/>
              <a:gd name="T70" fmla="*/ 12 w 35"/>
              <a:gd name="T71" fmla="*/ 34 h 37"/>
              <a:gd name="T72" fmla="*/ 15 w 35"/>
              <a:gd name="T73" fmla="*/ 30 h 37"/>
              <a:gd name="T74" fmla="*/ 15 w 35"/>
              <a:gd name="T75" fmla="*/ 25 h 37"/>
              <a:gd name="T76" fmla="*/ 2 w 35"/>
              <a:gd name="T77" fmla="*/ 21 h 37"/>
              <a:gd name="T78" fmla="*/ 2 w 35"/>
              <a:gd name="T79" fmla="*/ 34 h 37"/>
              <a:gd name="T80" fmla="*/ 15 w 35"/>
              <a:gd name="T81" fmla="*/ 34 h 37"/>
              <a:gd name="T82" fmla="*/ 15 w 35"/>
              <a:gd name="T83" fmla="*/ 21 h 37"/>
              <a:gd name="T84" fmla="*/ 2 w 35"/>
              <a:gd name="T85" fmla="*/ 21 h 37"/>
              <a:gd name="T86" fmla="*/ 3 w 35"/>
              <a:gd name="T87" fmla="*/ 27 h 37"/>
              <a:gd name="T88" fmla="*/ 3 w 35"/>
              <a:gd name="T89" fmla="*/ 28 h 37"/>
              <a:gd name="T90" fmla="*/ 5 w 35"/>
              <a:gd name="T91" fmla="*/ 28 h 37"/>
              <a:gd name="T92" fmla="*/ 13 w 35"/>
              <a:gd name="T93" fmla="*/ 28 h 37"/>
              <a:gd name="T94" fmla="*/ 15 w 35"/>
              <a:gd name="T95" fmla="*/ 28 h 37"/>
              <a:gd name="T96" fmla="*/ 13 w 35"/>
              <a:gd name="T97" fmla="*/ 27 h 37"/>
              <a:gd name="T98" fmla="*/ 13 w 35"/>
              <a:gd name="T99" fmla="*/ 28 h 37"/>
              <a:gd name="T100" fmla="*/ 8 w 35"/>
              <a:gd name="T101" fmla="*/ 34 h 37"/>
              <a:gd name="T102" fmla="*/ 9 w 35"/>
              <a:gd name="T103" fmla="*/ 34 h 37"/>
              <a:gd name="T104" fmla="*/ 9 w 35"/>
              <a:gd name="T105" fmla="*/ 31 h 37"/>
              <a:gd name="T106" fmla="*/ 9 w 35"/>
              <a:gd name="T107" fmla="*/ 24 h 37"/>
              <a:gd name="T108" fmla="*/ 9 w 35"/>
              <a:gd name="T109" fmla="*/ 21 h 37"/>
              <a:gd name="T110" fmla="*/ 8 w 35"/>
              <a:gd name="T111" fmla="*/ 24 h 37"/>
              <a:gd name="T112" fmla="*/ 9 w 35"/>
              <a:gd name="T113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" h="37">
                <a:moveTo>
                  <a:pt x="27" y="30"/>
                </a:moveTo>
                <a:cubicBezTo>
                  <a:pt x="25" y="31"/>
                  <a:pt x="22" y="32"/>
                  <a:pt x="19" y="32"/>
                </a:cubicBezTo>
                <a:cubicBezTo>
                  <a:pt x="20" y="31"/>
                  <a:pt x="20" y="29"/>
                  <a:pt x="20" y="28"/>
                </a:cubicBezTo>
                <a:cubicBezTo>
                  <a:pt x="20" y="26"/>
                  <a:pt x="20" y="25"/>
                  <a:pt x="20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5" y="21"/>
                  <a:pt x="26" y="16"/>
                  <a:pt x="24" y="13"/>
                </a:cubicBezTo>
                <a:cubicBezTo>
                  <a:pt x="22" y="11"/>
                  <a:pt x="18" y="10"/>
                  <a:pt x="15" y="11"/>
                </a:cubicBezTo>
                <a:cubicBezTo>
                  <a:pt x="15" y="11"/>
                  <a:pt x="15" y="11"/>
                  <a:pt x="15" y="12"/>
                </a:cubicBezTo>
                <a:cubicBezTo>
                  <a:pt x="14" y="12"/>
                  <a:pt x="15" y="12"/>
                  <a:pt x="15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4"/>
                  <a:pt x="9" y="4"/>
                  <a:pt x="9" y="4"/>
                </a:cubicBezTo>
                <a:cubicBezTo>
                  <a:pt x="9" y="5"/>
                  <a:pt x="9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0"/>
                  <a:pt x="26" y="2"/>
                  <a:pt x="30" y="9"/>
                </a:cubicBezTo>
                <a:cubicBezTo>
                  <a:pt x="35" y="15"/>
                  <a:pt x="34" y="25"/>
                  <a:pt x="27" y="30"/>
                </a:cubicBezTo>
                <a:close/>
                <a:moveTo>
                  <a:pt x="9" y="27"/>
                </a:moveTo>
                <a:cubicBezTo>
                  <a:pt x="9" y="27"/>
                  <a:pt x="9" y="27"/>
                  <a:pt x="9" y="27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14" y="23"/>
                </a:moveTo>
                <a:cubicBezTo>
                  <a:pt x="13" y="22"/>
                  <a:pt x="12" y="22"/>
                  <a:pt x="12" y="21"/>
                </a:cubicBezTo>
                <a:cubicBezTo>
                  <a:pt x="11" y="21"/>
                  <a:pt x="10" y="21"/>
                  <a:pt x="9" y="21"/>
                </a:cubicBezTo>
                <a:cubicBezTo>
                  <a:pt x="8" y="21"/>
                  <a:pt x="7" y="21"/>
                  <a:pt x="6" y="21"/>
                </a:cubicBezTo>
                <a:cubicBezTo>
                  <a:pt x="5" y="22"/>
                  <a:pt x="5" y="22"/>
                  <a:pt x="4" y="23"/>
                </a:cubicBezTo>
                <a:cubicBezTo>
                  <a:pt x="3" y="23"/>
                  <a:pt x="3" y="24"/>
                  <a:pt x="2" y="25"/>
                </a:cubicBezTo>
                <a:cubicBezTo>
                  <a:pt x="2" y="26"/>
                  <a:pt x="2" y="27"/>
                  <a:pt x="2" y="28"/>
                </a:cubicBezTo>
                <a:cubicBezTo>
                  <a:pt x="2" y="29"/>
                  <a:pt x="2" y="30"/>
                  <a:pt x="2" y="30"/>
                </a:cubicBezTo>
                <a:cubicBezTo>
                  <a:pt x="3" y="31"/>
                  <a:pt x="3" y="32"/>
                  <a:pt x="4" y="33"/>
                </a:cubicBezTo>
                <a:cubicBezTo>
                  <a:pt x="5" y="33"/>
                  <a:pt x="5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10" y="35"/>
                  <a:pt x="11" y="35"/>
                  <a:pt x="12" y="34"/>
                </a:cubicBezTo>
                <a:cubicBezTo>
                  <a:pt x="12" y="34"/>
                  <a:pt x="13" y="33"/>
                  <a:pt x="14" y="33"/>
                </a:cubicBezTo>
                <a:cubicBezTo>
                  <a:pt x="14" y="32"/>
                  <a:pt x="15" y="31"/>
                  <a:pt x="15" y="30"/>
                </a:cubicBezTo>
                <a:cubicBezTo>
                  <a:pt x="16" y="30"/>
                  <a:pt x="16" y="29"/>
                  <a:pt x="16" y="28"/>
                </a:cubicBezTo>
                <a:cubicBezTo>
                  <a:pt x="16" y="27"/>
                  <a:pt x="16" y="26"/>
                  <a:pt x="15" y="25"/>
                </a:cubicBezTo>
                <a:cubicBezTo>
                  <a:pt x="15" y="24"/>
                  <a:pt x="14" y="23"/>
                  <a:pt x="14" y="23"/>
                </a:cubicBezTo>
                <a:close/>
                <a:moveTo>
                  <a:pt x="2" y="21"/>
                </a:moveTo>
                <a:cubicBezTo>
                  <a:pt x="1" y="23"/>
                  <a:pt x="0" y="25"/>
                  <a:pt x="0" y="28"/>
                </a:cubicBezTo>
                <a:cubicBezTo>
                  <a:pt x="0" y="30"/>
                  <a:pt x="1" y="33"/>
                  <a:pt x="2" y="34"/>
                </a:cubicBezTo>
                <a:cubicBezTo>
                  <a:pt x="4" y="36"/>
                  <a:pt x="6" y="37"/>
                  <a:pt x="9" y="37"/>
                </a:cubicBezTo>
                <a:cubicBezTo>
                  <a:pt x="11" y="37"/>
                  <a:pt x="14" y="36"/>
                  <a:pt x="15" y="34"/>
                </a:cubicBezTo>
                <a:cubicBezTo>
                  <a:pt x="17" y="33"/>
                  <a:pt x="18" y="30"/>
                  <a:pt x="18" y="28"/>
                </a:cubicBezTo>
                <a:cubicBezTo>
                  <a:pt x="18" y="25"/>
                  <a:pt x="17" y="23"/>
                  <a:pt x="15" y="21"/>
                </a:cubicBezTo>
                <a:cubicBezTo>
                  <a:pt x="14" y="20"/>
                  <a:pt x="11" y="19"/>
                  <a:pt x="9" y="19"/>
                </a:cubicBezTo>
                <a:cubicBezTo>
                  <a:pt x="6" y="19"/>
                  <a:pt x="4" y="20"/>
                  <a:pt x="2" y="21"/>
                </a:cubicBezTo>
                <a:close/>
                <a:moveTo>
                  <a:pt x="5" y="27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2" y="28"/>
                  <a:pt x="2" y="28"/>
                </a:cubicBezTo>
                <a:cubicBezTo>
                  <a:pt x="2" y="28"/>
                  <a:pt x="3" y="28"/>
                  <a:pt x="3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lose/>
                <a:moveTo>
                  <a:pt x="13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8"/>
                  <a:pt x="12" y="28"/>
                </a:cubicBezTo>
                <a:cubicBezTo>
                  <a:pt x="12" y="28"/>
                  <a:pt x="13" y="28"/>
                  <a:pt x="13" y="28"/>
                </a:cubicBezTo>
                <a:close/>
                <a:moveTo>
                  <a:pt x="8" y="32"/>
                </a:move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31"/>
                  <a:pt x="8" y="32"/>
                  <a:pt x="8" y="32"/>
                </a:cubicBezTo>
                <a:close/>
                <a:moveTo>
                  <a:pt x="9" y="24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9" y="21"/>
                  <a:pt x="8" y="22"/>
                  <a:pt x="8" y="2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178097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76C82E7-DF16-4AD3-B24A-20EC23D83524}"/>
              </a:ext>
            </a:extLst>
          </p:cNvPr>
          <p:cNvGrpSpPr/>
          <p:nvPr/>
        </p:nvGrpSpPr>
        <p:grpSpPr>
          <a:xfrm>
            <a:off x="807127" y="1538516"/>
            <a:ext cx="10650537" cy="3554084"/>
            <a:chOff x="954088" y="1473200"/>
            <a:chExt cx="10650537" cy="3554084"/>
          </a:xfrm>
          <a:solidFill>
            <a:schemeClr val="tx2"/>
          </a:solidFill>
        </p:grpSpPr>
        <p:sp>
          <p:nvSpPr>
            <p:cNvPr id="2" name="AutoShape 7">
              <a:extLst>
                <a:ext uri="{FF2B5EF4-FFF2-40B4-BE49-F238E27FC236}">
                  <a16:creationId xmlns:a16="http://schemas.microsoft.com/office/drawing/2014/main" id="{5DD58B6E-3D67-472C-9889-2AB98EEC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37369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19" y="1408"/>
                    <a:pt x="17466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1" y="16320"/>
                    <a:pt x="19432" y="17463"/>
                    <a:pt x="18449" y="18443"/>
                  </a:cubicBezTo>
                  <a:cubicBezTo>
                    <a:pt x="17466" y="19423"/>
                    <a:pt x="16319" y="20191"/>
                    <a:pt x="15014" y="20752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3246" y="10800"/>
                  </a:move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7" y="15453"/>
                    <a:pt x="5458" y="16139"/>
                  </a:cubicBezTo>
                  <a:cubicBezTo>
                    <a:pt x="6136" y="16825"/>
                    <a:pt x="6936" y="17364"/>
                    <a:pt x="7851" y="17762"/>
                  </a:cubicBezTo>
                  <a:cubicBezTo>
                    <a:pt x="8767" y="18155"/>
                    <a:pt x="9753" y="18355"/>
                    <a:pt x="10807" y="18355"/>
                  </a:cubicBezTo>
                  <a:lnTo>
                    <a:pt x="10807" y="3241"/>
                  </a:lnTo>
                  <a:cubicBezTo>
                    <a:pt x="9753" y="3241"/>
                    <a:pt x="8767" y="3439"/>
                    <a:pt x="7851" y="3834"/>
                  </a:cubicBezTo>
                  <a:cubicBezTo>
                    <a:pt x="6936" y="4232"/>
                    <a:pt x="6136" y="4771"/>
                    <a:pt x="5458" y="5457"/>
                  </a:cubicBezTo>
                  <a:cubicBezTo>
                    <a:pt x="4777" y="6144"/>
                    <a:pt x="4238" y="6940"/>
                    <a:pt x="3839" y="7849"/>
                  </a:cubicBezTo>
                  <a:cubicBezTo>
                    <a:pt x="3444" y="8764"/>
                    <a:pt x="3246" y="9744"/>
                    <a:pt x="3246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" name="AutoShape 8">
              <a:extLst>
                <a:ext uri="{FF2B5EF4-FFF2-40B4-BE49-F238E27FC236}">
                  <a16:creationId xmlns:a16="http://schemas.microsoft.com/office/drawing/2014/main" id="{1E41F19E-3A6D-4F08-829A-1E0E0635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736975"/>
              <a:ext cx="247650" cy="241300"/>
            </a:xfrm>
            <a:custGeom>
              <a:avLst/>
              <a:gdLst>
                <a:gd name="T0" fmla="+- 0 10801 50"/>
                <a:gd name="T1" fmla="*/ T0 w 21502"/>
                <a:gd name="T2" fmla="*/ 10800 h 21600"/>
                <a:gd name="T3" fmla="+- 0 10801 50"/>
                <a:gd name="T4" fmla="*/ T3 w 21502"/>
                <a:gd name="T5" fmla="*/ 10800 h 21600"/>
                <a:gd name="T6" fmla="+- 0 10801 50"/>
                <a:gd name="T7" fmla="*/ T6 w 21502"/>
                <a:gd name="T8" fmla="*/ 10800 h 21600"/>
                <a:gd name="T9" fmla="+- 0 10801 50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20786" y="13513"/>
                  </a:moveTo>
                  <a:cubicBezTo>
                    <a:pt x="21135" y="13698"/>
                    <a:pt x="21361" y="13966"/>
                    <a:pt x="21455" y="14312"/>
                  </a:cubicBezTo>
                  <a:cubicBezTo>
                    <a:pt x="21550" y="14662"/>
                    <a:pt x="21502" y="15000"/>
                    <a:pt x="21311" y="15326"/>
                  </a:cubicBezTo>
                  <a:lnTo>
                    <a:pt x="20229" y="17070"/>
                  </a:lnTo>
                  <a:cubicBezTo>
                    <a:pt x="20028" y="17399"/>
                    <a:pt x="19739" y="17608"/>
                    <a:pt x="19356" y="17696"/>
                  </a:cubicBezTo>
                  <a:cubicBezTo>
                    <a:pt x="18975" y="17784"/>
                    <a:pt x="18607" y="17740"/>
                    <a:pt x="18255" y="17564"/>
                  </a:cubicBezTo>
                  <a:lnTo>
                    <a:pt x="13277" y="14865"/>
                  </a:lnTo>
                  <a:lnTo>
                    <a:pt x="13277" y="20248"/>
                  </a:lnTo>
                  <a:cubicBezTo>
                    <a:pt x="13277" y="20633"/>
                    <a:pt x="13135" y="20953"/>
                    <a:pt x="12855" y="21212"/>
                  </a:cubicBezTo>
                  <a:cubicBezTo>
                    <a:pt x="12576" y="21470"/>
                    <a:pt x="12227" y="21599"/>
                    <a:pt x="11815" y="21599"/>
                  </a:cubicBezTo>
                  <a:lnTo>
                    <a:pt x="9697" y="21599"/>
                  </a:lnTo>
                  <a:cubicBezTo>
                    <a:pt x="9285" y="21599"/>
                    <a:pt x="8939" y="21470"/>
                    <a:pt x="8666" y="21212"/>
                  </a:cubicBezTo>
                  <a:cubicBezTo>
                    <a:pt x="8389" y="20953"/>
                    <a:pt x="8251" y="20642"/>
                    <a:pt x="8251" y="20278"/>
                  </a:cubicBezTo>
                  <a:lnTo>
                    <a:pt x="8251" y="14865"/>
                  </a:lnTo>
                  <a:lnTo>
                    <a:pt x="3256" y="17564"/>
                  </a:lnTo>
                  <a:cubicBezTo>
                    <a:pt x="2904" y="17749"/>
                    <a:pt x="2536" y="17796"/>
                    <a:pt x="2156" y="17705"/>
                  </a:cubicBezTo>
                  <a:cubicBezTo>
                    <a:pt x="1776" y="17611"/>
                    <a:pt x="1483" y="17399"/>
                    <a:pt x="1282" y="17070"/>
                  </a:cubicBezTo>
                  <a:lnTo>
                    <a:pt x="201" y="15326"/>
                  </a:lnTo>
                  <a:cubicBezTo>
                    <a:pt x="22" y="15000"/>
                    <a:pt x="-25" y="14662"/>
                    <a:pt x="66" y="14312"/>
                  </a:cubicBezTo>
                  <a:cubicBezTo>
                    <a:pt x="157" y="13966"/>
                    <a:pt x="377" y="13698"/>
                    <a:pt x="729" y="13513"/>
                  </a:cubicBezTo>
                  <a:lnTo>
                    <a:pt x="5752" y="10800"/>
                  </a:lnTo>
                  <a:lnTo>
                    <a:pt x="729" y="8086"/>
                  </a:lnTo>
                  <a:cubicBezTo>
                    <a:pt x="377" y="7898"/>
                    <a:pt x="151" y="7630"/>
                    <a:pt x="50" y="7284"/>
                  </a:cubicBezTo>
                  <a:cubicBezTo>
                    <a:pt x="-50" y="6937"/>
                    <a:pt x="0" y="6599"/>
                    <a:pt x="201" y="6270"/>
                  </a:cubicBezTo>
                  <a:lnTo>
                    <a:pt x="1282" y="4526"/>
                  </a:lnTo>
                  <a:cubicBezTo>
                    <a:pt x="1483" y="4200"/>
                    <a:pt x="1776" y="3991"/>
                    <a:pt x="2156" y="3903"/>
                  </a:cubicBezTo>
                  <a:cubicBezTo>
                    <a:pt x="2536" y="3812"/>
                    <a:pt x="2904" y="3859"/>
                    <a:pt x="3256" y="4035"/>
                  </a:cubicBezTo>
                  <a:lnTo>
                    <a:pt x="8251" y="6734"/>
                  </a:lnTo>
                  <a:lnTo>
                    <a:pt x="8251" y="1348"/>
                  </a:lnTo>
                  <a:cubicBezTo>
                    <a:pt x="8251" y="966"/>
                    <a:pt x="8389" y="646"/>
                    <a:pt x="8666" y="387"/>
                  </a:cubicBezTo>
                  <a:cubicBezTo>
                    <a:pt x="8939" y="129"/>
                    <a:pt x="9285" y="0"/>
                    <a:pt x="9697" y="0"/>
                  </a:cubicBezTo>
                  <a:lnTo>
                    <a:pt x="11815" y="0"/>
                  </a:lnTo>
                  <a:cubicBezTo>
                    <a:pt x="12227" y="0"/>
                    <a:pt x="12576" y="129"/>
                    <a:pt x="12855" y="387"/>
                  </a:cubicBezTo>
                  <a:cubicBezTo>
                    <a:pt x="13135" y="646"/>
                    <a:pt x="13277" y="957"/>
                    <a:pt x="13277" y="1324"/>
                  </a:cubicBezTo>
                  <a:lnTo>
                    <a:pt x="13277" y="6734"/>
                  </a:lnTo>
                  <a:lnTo>
                    <a:pt x="18255" y="4035"/>
                  </a:lnTo>
                  <a:cubicBezTo>
                    <a:pt x="18607" y="3868"/>
                    <a:pt x="18975" y="3824"/>
                    <a:pt x="19356" y="3909"/>
                  </a:cubicBezTo>
                  <a:cubicBezTo>
                    <a:pt x="19739" y="3994"/>
                    <a:pt x="20028" y="4200"/>
                    <a:pt x="20229" y="4526"/>
                  </a:cubicBezTo>
                  <a:lnTo>
                    <a:pt x="21282" y="6270"/>
                  </a:lnTo>
                  <a:cubicBezTo>
                    <a:pt x="21484" y="6599"/>
                    <a:pt x="21537" y="6937"/>
                    <a:pt x="21446" y="7284"/>
                  </a:cubicBezTo>
                  <a:cubicBezTo>
                    <a:pt x="21358" y="7630"/>
                    <a:pt x="21135" y="7898"/>
                    <a:pt x="20786" y="8086"/>
                  </a:cubicBezTo>
                  <a:lnTo>
                    <a:pt x="15775" y="10799"/>
                  </a:lnTo>
                  <a:lnTo>
                    <a:pt x="20786" y="135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0415717E-F6B3-48F9-9704-11E76F3B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025" y="3736975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6"/>
                    <a:pt x="17466" y="2180"/>
                    <a:pt x="18449" y="3154"/>
                  </a:cubicBezTo>
                  <a:cubicBezTo>
                    <a:pt x="19432" y="4134"/>
                    <a:pt x="20204" y="5277"/>
                    <a:pt x="20760" y="6591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8"/>
                    <a:pt x="21323" y="13701"/>
                    <a:pt x="20760" y="15011"/>
                  </a:cubicBezTo>
                  <a:cubicBezTo>
                    <a:pt x="20204" y="16322"/>
                    <a:pt x="19432" y="17468"/>
                    <a:pt x="18449" y="18445"/>
                  </a:cubicBezTo>
                  <a:cubicBezTo>
                    <a:pt x="17466" y="19422"/>
                    <a:pt x="16322" y="20193"/>
                    <a:pt x="15014" y="20758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8"/>
                  </a:cubicBezTo>
                  <a:cubicBezTo>
                    <a:pt x="5280" y="20193"/>
                    <a:pt x="4136" y="19422"/>
                    <a:pt x="3158" y="18445"/>
                  </a:cubicBezTo>
                  <a:cubicBezTo>
                    <a:pt x="2181" y="17468"/>
                    <a:pt x="1409" y="16322"/>
                    <a:pt x="847" y="15011"/>
                  </a:cubicBezTo>
                  <a:cubicBezTo>
                    <a:pt x="282" y="13701"/>
                    <a:pt x="0" y="12298"/>
                    <a:pt x="0" y="10801"/>
                  </a:cubicBezTo>
                  <a:cubicBezTo>
                    <a:pt x="0" y="9304"/>
                    <a:pt x="282" y="7901"/>
                    <a:pt x="847" y="6591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80"/>
                    <a:pt x="5280" y="1406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0807" y="3241"/>
                  </a:move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61"/>
                  </a:cubicBezTo>
                  <a:cubicBezTo>
                    <a:pt x="4777" y="6147"/>
                    <a:pt x="4238" y="6943"/>
                    <a:pt x="3842" y="7853"/>
                  </a:cubicBezTo>
                  <a:cubicBezTo>
                    <a:pt x="3446" y="8765"/>
                    <a:pt x="3246" y="9745"/>
                    <a:pt x="3246" y="10801"/>
                  </a:cubicBezTo>
                  <a:cubicBezTo>
                    <a:pt x="3246" y="11561"/>
                    <a:pt x="3353" y="12281"/>
                    <a:pt x="3565" y="12964"/>
                  </a:cubicBezTo>
                  <a:cubicBezTo>
                    <a:pt x="3777" y="13647"/>
                    <a:pt x="4077" y="14286"/>
                    <a:pt x="4464" y="14870"/>
                  </a:cubicBezTo>
                  <a:lnTo>
                    <a:pt x="14878" y="4461"/>
                  </a:lnTo>
                  <a:cubicBezTo>
                    <a:pt x="14282" y="4072"/>
                    <a:pt x="13646" y="3772"/>
                    <a:pt x="12965" y="3563"/>
                  </a:cubicBezTo>
                  <a:cubicBezTo>
                    <a:pt x="12284" y="3351"/>
                    <a:pt x="11564" y="3241"/>
                    <a:pt x="10807" y="3241"/>
                  </a:cubicBezTo>
                  <a:moveTo>
                    <a:pt x="10807" y="18358"/>
                  </a:moveTo>
                  <a:cubicBezTo>
                    <a:pt x="11863" y="18358"/>
                    <a:pt x="12844" y="18160"/>
                    <a:pt x="13756" y="17762"/>
                  </a:cubicBezTo>
                  <a:cubicBezTo>
                    <a:pt x="14666" y="17364"/>
                    <a:pt x="15463" y="16824"/>
                    <a:pt x="16149" y="16141"/>
                  </a:cubicBezTo>
                  <a:cubicBezTo>
                    <a:pt x="16836" y="15458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801"/>
                  </a:cubicBezTo>
                  <a:cubicBezTo>
                    <a:pt x="18367" y="10044"/>
                    <a:pt x="18263" y="9327"/>
                    <a:pt x="18051" y="8638"/>
                  </a:cubicBezTo>
                  <a:cubicBezTo>
                    <a:pt x="17839" y="7952"/>
                    <a:pt x="17548" y="7319"/>
                    <a:pt x="17178" y="6732"/>
                  </a:cubicBezTo>
                  <a:lnTo>
                    <a:pt x="6735" y="17169"/>
                  </a:lnTo>
                  <a:cubicBezTo>
                    <a:pt x="7331" y="17539"/>
                    <a:pt x="7970" y="17827"/>
                    <a:pt x="8651" y="18041"/>
                  </a:cubicBezTo>
                  <a:cubicBezTo>
                    <a:pt x="9332" y="18250"/>
                    <a:pt x="10049" y="18358"/>
                    <a:pt x="10807" y="183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DE01C5C1-3CCC-4AAB-81FF-E647680C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3729038"/>
              <a:ext cx="365125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980B3662-E6A2-46BA-93EE-F04EA1511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3729038"/>
              <a:ext cx="36195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4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1804" y="0"/>
                  </a:lnTo>
                  <a:lnTo>
                    <a:pt x="1804" y="21599"/>
                  </a:lnTo>
                  <a:close/>
                  <a:moveTo>
                    <a:pt x="3094" y="21599"/>
                  </a:moveTo>
                  <a:lnTo>
                    <a:pt x="2661" y="21599"/>
                  </a:lnTo>
                  <a:lnTo>
                    <a:pt x="2661" y="0"/>
                  </a:lnTo>
                  <a:lnTo>
                    <a:pt x="3094" y="0"/>
                  </a:lnTo>
                  <a:lnTo>
                    <a:pt x="3094" y="21599"/>
                  </a:lnTo>
                  <a:close/>
                  <a:moveTo>
                    <a:pt x="5542" y="21599"/>
                  </a:moveTo>
                  <a:lnTo>
                    <a:pt x="4171" y="21599"/>
                  </a:lnTo>
                  <a:lnTo>
                    <a:pt x="4171" y="0"/>
                  </a:lnTo>
                  <a:lnTo>
                    <a:pt x="5542" y="0"/>
                  </a:lnTo>
                  <a:lnTo>
                    <a:pt x="5542" y="21599"/>
                  </a:lnTo>
                  <a:close/>
                  <a:moveTo>
                    <a:pt x="7302" y="21599"/>
                  </a:moveTo>
                  <a:lnTo>
                    <a:pt x="6387" y="21599"/>
                  </a:lnTo>
                  <a:lnTo>
                    <a:pt x="6387" y="0"/>
                  </a:lnTo>
                  <a:lnTo>
                    <a:pt x="7302" y="0"/>
                  </a:lnTo>
                  <a:lnTo>
                    <a:pt x="7302" y="21599"/>
                  </a:lnTo>
                  <a:close/>
                  <a:moveTo>
                    <a:pt x="9271" y="21599"/>
                  </a:moveTo>
                  <a:lnTo>
                    <a:pt x="8380" y="21599"/>
                  </a:lnTo>
                  <a:lnTo>
                    <a:pt x="8380" y="0"/>
                  </a:lnTo>
                  <a:lnTo>
                    <a:pt x="9271" y="0"/>
                  </a:lnTo>
                  <a:lnTo>
                    <a:pt x="9271" y="21599"/>
                  </a:lnTo>
                  <a:close/>
                  <a:moveTo>
                    <a:pt x="11016" y="21599"/>
                  </a:moveTo>
                  <a:lnTo>
                    <a:pt x="10583" y="21599"/>
                  </a:lnTo>
                  <a:lnTo>
                    <a:pt x="10583" y="0"/>
                  </a:lnTo>
                  <a:lnTo>
                    <a:pt x="11016" y="0"/>
                  </a:lnTo>
                  <a:lnTo>
                    <a:pt x="11016" y="21599"/>
                  </a:lnTo>
                  <a:close/>
                  <a:moveTo>
                    <a:pt x="13677" y="21599"/>
                  </a:moveTo>
                  <a:lnTo>
                    <a:pt x="11885" y="21599"/>
                  </a:lnTo>
                  <a:lnTo>
                    <a:pt x="11885" y="0"/>
                  </a:lnTo>
                  <a:lnTo>
                    <a:pt x="13677" y="0"/>
                  </a:lnTo>
                  <a:lnTo>
                    <a:pt x="13677" y="21599"/>
                  </a:lnTo>
                  <a:close/>
                  <a:moveTo>
                    <a:pt x="15212" y="21599"/>
                  </a:moveTo>
                  <a:lnTo>
                    <a:pt x="14309" y="21599"/>
                  </a:lnTo>
                  <a:lnTo>
                    <a:pt x="14309" y="0"/>
                  </a:lnTo>
                  <a:lnTo>
                    <a:pt x="15212" y="0"/>
                  </a:lnTo>
                  <a:lnTo>
                    <a:pt x="15212" y="21599"/>
                  </a:lnTo>
                  <a:close/>
                  <a:moveTo>
                    <a:pt x="16970" y="21599"/>
                  </a:moveTo>
                  <a:lnTo>
                    <a:pt x="16512" y="21599"/>
                  </a:lnTo>
                  <a:lnTo>
                    <a:pt x="16512" y="0"/>
                  </a:lnTo>
                  <a:lnTo>
                    <a:pt x="16970" y="0"/>
                  </a:lnTo>
                  <a:lnTo>
                    <a:pt x="16970" y="21599"/>
                  </a:lnTo>
                  <a:close/>
                  <a:moveTo>
                    <a:pt x="18938" y="21599"/>
                  </a:moveTo>
                  <a:lnTo>
                    <a:pt x="18505" y="21599"/>
                  </a:lnTo>
                  <a:lnTo>
                    <a:pt x="18505" y="0"/>
                  </a:lnTo>
                  <a:lnTo>
                    <a:pt x="18938" y="0"/>
                  </a:lnTo>
                  <a:lnTo>
                    <a:pt x="18938" y="21599"/>
                  </a:lnTo>
                  <a:close/>
                  <a:moveTo>
                    <a:pt x="21599" y="21599"/>
                  </a:moveTo>
                  <a:lnTo>
                    <a:pt x="19807" y="21599"/>
                  </a:lnTo>
                  <a:lnTo>
                    <a:pt x="19807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" name="AutoShape 12">
              <a:extLst>
                <a:ext uri="{FF2B5EF4-FFF2-40B4-BE49-F238E27FC236}">
                  <a16:creationId xmlns:a16="http://schemas.microsoft.com/office/drawing/2014/main" id="{B81D9A05-CA05-4B90-967E-539CF3148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3729038"/>
              <a:ext cx="247650" cy="266700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D20D88D6-09C5-45F1-97A5-32FCB18C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388" y="3729038"/>
              <a:ext cx="271462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080" y="5513"/>
                  </a:moveTo>
                  <a:cubicBezTo>
                    <a:pt x="17129" y="6606"/>
                    <a:pt x="17242" y="7684"/>
                    <a:pt x="17416" y="8751"/>
                  </a:cubicBezTo>
                  <a:cubicBezTo>
                    <a:pt x="17593" y="9818"/>
                    <a:pt x="17852" y="10843"/>
                    <a:pt x="18196" y="11820"/>
                  </a:cubicBezTo>
                  <a:cubicBezTo>
                    <a:pt x="18539" y="12800"/>
                    <a:pt x="18988" y="13717"/>
                    <a:pt x="19540" y="14575"/>
                  </a:cubicBezTo>
                  <a:cubicBezTo>
                    <a:pt x="20094" y="15436"/>
                    <a:pt x="20779" y="16210"/>
                    <a:pt x="21599" y="16896"/>
                  </a:cubicBezTo>
                  <a:cubicBezTo>
                    <a:pt x="21564" y="17526"/>
                    <a:pt x="21335" y="18042"/>
                    <a:pt x="20910" y="18443"/>
                  </a:cubicBezTo>
                  <a:cubicBezTo>
                    <a:pt x="20486" y="18844"/>
                    <a:pt x="19994" y="19042"/>
                    <a:pt x="19437" y="19042"/>
                  </a:cubicBezTo>
                  <a:lnTo>
                    <a:pt x="13679" y="19042"/>
                  </a:lnTo>
                  <a:cubicBezTo>
                    <a:pt x="13530" y="19781"/>
                    <a:pt x="13194" y="20394"/>
                    <a:pt x="12666" y="20874"/>
                  </a:cubicBezTo>
                  <a:cubicBezTo>
                    <a:pt x="12137" y="21357"/>
                    <a:pt x="11519" y="21599"/>
                    <a:pt x="10816" y="21599"/>
                  </a:cubicBezTo>
                  <a:cubicBezTo>
                    <a:pt x="10113" y="21599"/>
                    <a:pt x="9493" y="21357"/>
                    <a:pt x="8957" y="20874"/>
                  </a:cubicBezTo>
                  <a:cubicBezTo>
                    <a:pt x="8420" y="20394"/>
                    <a:pt x="8074" y="19781"/>
                    <a:pt x="7920" y="19042"/>
                  </a:cubicBezTo>
                  <a:lnTo>
                    <a:pt x="2159" y="19042"/>
                  </a:lnTo>
                  <a:cubicBezTo>
                    <a:pt x="1603" y="19042"/>
                    <a:pt x="1113" y="18841"/>
                    <a:pt x="687" y="18438"/>
                  </a:cubicBezTo>
                  <a:cubicBezTo>
                    <a:pt x="261" y="18031"/>
                    <a:pt x="30" y="17514"/>
                    <a:pt x="0" y="16896"/>
                  </a:cubicBezTo>
                  <a:cubicBezTo>
                    <a:pt x="851" y="16193"/>
                    <a:pt x="1554" y="15414"/>
                    <a:pt x="2111" y="14564"/>
                  </a:cubicBezTo>
                  <a:cubicBezTo>
                    <a:pt x="2667" y="13712"/>
                    <a:pt x="3113" y="12805"/>
                    <a:pt x="3449" y="11848"/>
                  </a:cubicBezTo>
                  <a:cubicBezTo>
                    <a:pt x="3785" y="10888"/>
                    <a:pt x="4029" y="9878"/>
                    <a:pt x="4186" y="8819"/>
                  </a:cubicBezTo>
                  <a:cubicBezTo>
                    <a:pt x="4342" y="7760"/>
                    <a:pt x="4457" y="6679"/>
                    <a:pt x="4529" y="5570"/>
                  </a:cubicBezTo>
                  <a:cubicBezTo>
                    <a:pt x="4578" y="4810"/>
                    <a:pt x="4809" y="4096"/>
                    <a:pt x="5217" y="3418"/>
                  </a:cubicBezTo>
                  <a:cubicBezTo>
                    <a:pt x="5627" y="2744"/>
                    <a:pt x="6143" y="2154"/>
                    <a:pt x="6763" y="1648"/>
                  </a:cubicBezTo>
                  <a:cubicBezTo>
                    <a:pt x="7387" y="1146"/>
                    <a:pt x="8054" y="745"/>
                    <a:pt x="8767" y="448"/>
                  </a:cubicBezTo>
                  <a:cubicBezTo>
                    <a:pt x="9480" y="149"/>
                    <a:pt x="10162" y="0"/>
                    <a:pt x="10816" y="0"/>
                  </a:cubicBezTo>
                  <a:cubicBezTo>
                    <a:pt x="11422" y="0"/>
                    <a:pt x="12091" y="149"/>
                    <a:pt x="12817" y="448"/>
                  </a:cubicBezTo>
                  <a:cubicBezTo>
                    <a:pt x="13545" y="745"/>
                    <a:pt x="14225" y="1143"/>
                    <a:pt x="14851" y="1634"/>
                  </a:cubicBezTo>
                  <a:cubicBezTo>
                    <a:pt x="15477" y="2131"/>
                    <a:pt x="16005" y="2713"/>
                    <a:pt x="16434" y="3382"/>
                  </a:cubicBezTo>
                  <a:cubicBezTo>
                    <a:pt x="16864" y="4045"/>
                    <a:pt x="17080" y="4759"/>
                    <a:pt x="17080" y="5513"/>
                  </a:cubicBezTo>
                  <a:moveTo>
                    <a:pt x="18688" y="16899"/>
                  </a:moveTo>
                  <a:cubicBezTo>
                    <a:pt x="18050" y="16123"/>
                    <a:pt x="17519" y="15295"/>
                    <a:pt x="17098" y="14417"/>
                  </a:cubicBezTo>
                  <a:cubicBezTo>
                    <a:pt x="16677" y="13537"/>
                    <a:pt x="16331" y="12630"/>
                    <a:pt x="16067" y="11687"/>
                  </a:cubicBezTo>
                  <a:cubicBezTo>
                    <a:pt x="15800" y="10747"/>
                    <a:pt x="15595" y="9782"/>
                    <a:pt x="15451" y="8796"/>
                  </a:cubicBezTo>
                  <a:cubicBezTo>
                    <a:pt x="15308" y="7808"/>
                    <a:pt x="15205" y="6806"/>
                    <a:pt x="15138" y="5787"/>
                  </a:cubicBezTo>
                  <a:cubicBezTo>
                    <a:pt x="15105" y="5293"/>
                    <a:pt x="14938" y="4824"/>
                    <a:pt x="14635" y="4381"/>
                  </a:cubicBezTo>
                  <a:cubicBezTo>
                    <a:pt x="14333" y="3941"/>
                    <a:pt x="13969" y="3554"/>
                    <a:pt x="13543" y="3221"/>
                  </a:cubicBezTo>
                  <a:cubicBezTo>
                    <a:pt x="13117" y="2888"/>
                    <a:pt x="12660" y="2628"/>
                    <a:pt x="12173" y="2444"/>
                  </a:cubicBezTo>
                  <a:cubicBezTo>
                    <a:pt x="11686" y="2258"/>
                    <a:pt x="11234" y="2168"/>
                    <a:pt x="10816" y="2168"/>
                  </a:cubicBezTo>
                  <a:cubicBezTo>
                    <a:pt x="10431" y="2168"/>
                    <a:pt x="9993" y="2264"/>
                    <a:pt x="9495" y="2456"/>
                  </a:cubicBezTo>
                  <a:cubicBezTo>
                    <a:pt x="9000" y="2650"/>
                    <a:pt x="8533" y="2907"/>
                    <a:pt x="8097" y="3221"/>
                  </a:cubicBezTo>
                  <a:cubicBezTo>
                    <a:pt x="7659" y="3534"/>
                    <a:pt x="7284" y="3910"/>
                    <a:pt x="6974" y="4342"/>
                  </a:cubicBezTo>
                  <a:cubicBezTo>
                    <a:pt x="6661" y="4776"/>
                    <a:pt x="6499" y="5220"/>
                    <a:pt x="6481" y="5680"/>
                  </a:cubicBezTo>
                  <a:cubicBezTo>
                    <a:pt x="6433" y="6682"/>
                    <a:pt x="6335" y="7681"/>
                    <a:pt x="6194" y="8689"/>
                  </a:cubicBezTo>
                  <a:cubicBezTo>
                    <a:pt x="6050" y="9691"/>
                    <a:pt x="5843" y="10674"/>
                    <a:pt x="5568" y="11631"/>
                  </a:cubicBezTo>
                  <a:cubicBezTo>
                    <a:pt x="5294" y="12594"/>
                    <a:pt x="4937" y="13514"/>
                    <a:pt x="4499" y="14403"/>
                  </a:cubicBezTo>
                  <a:cubicBezTo>
                    <a:pt x="4060" y="15290"/>
                    <a:pt x="3534" y="16123"/>
                    <a:pt x="2921" y="16899"/>
                  </a:cubicBezTo>
                  <a:lnTo>
                    <a:pt x="18688" y="16899"/>
                  </a:lnTo>
                  <a:close/>
                  <a:moveTo>
                    <a:pt x="10816" y="20625"/>
                  </a:moveTo>
                  <a:cubicBezTo>
                    <a:pt x="10965" y="20625"/>
                    <a:pt x="11037" y="20535"/>
                    <a:pt x="11037" y="20354"/>
                  </a:cubicBezTo>
                  <a:cubicBezTo>
                    <a:pt x="11037" y="20174"/>
                    <a:pt x="10965" y="20081"/>
                    <a:pt x="10816" y="20072"/>
                  </a:cubicBezTo>
                  <a:cubicBezTo>
                    <a:pt x="10383" y="20072"/>
                    <a:pt x="10011" y="19903"/>
                    <a:pt x="9698" y="19570"/>
                  </a:cubicBezTo>
                  <a:cubicBezTo>
                    <a:pt x="9387" y="19236"/>
                    <a:pt x="9234" y="18833"/>
                    <a:pt x="9234" y="18353"/>
                  </a:cubicBezTo>
                  <a:cubicBezTo>
                    <a:pt x="9234" y="18175"/>
                    <a:pt x="9154" y="18085"/>
                    <a:pt x="9000" y="18085"/>
                  </a:cubicBezTo>
                  <a:cubicBezTo>
                    <a:pt x="8836" y="18085"/>
                    <a:pt x="8754" y="18175"/>
                    <a:pt x="8754" y="18353"/>
                  </a:cubicBezTo>
                  <a:cubicBezTo>
                    <a:pt x="8754" y="18985"/>
                    <a:pt x="8954" y="19522"/>
                    <a:pt x="9357" y="19965"/>
                  </a:cubicBezTo>
                  <a:cubicBezTo>
                    <a:pt x="9757" y="20405"/>
                    <a:pt x="10244" y="20625"/>
                    <a:pt x="10816" y="2062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" name="AutoShape 14">
              <a:extLst>
                <a:ext uri="{FF2B5EF4-FFF2-40B4-BE49-F238E27FC236}">
                  <a16:creationId xmlns:a16="http://schemas.microsoft.com/office/drawing/2014/main" id="{DDDD30BD-0B02-4B50-B938-712837F8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3722688"/>
              <a:ext cx="225425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561" y="5503"/>
                  </a:moveTo>
                  <a:cubicBezTo>
                    <a:pt x="20836" y="5503"/>
                    <a:pt x="21078" y="5553"/>
                    <a:pt x="21285" y="5656"/>
                  </a:cubicBezTo>
                  <a:cubicBezTo>
                    <a:pt x="21498" y="5760"/>
                    <a:pt x="21599" y="5889"/>
                    <a:pt x="21599" y="6045"/>
                  </a:cubicBezTo>
                  <a:cubicBezTo>
                    <a:pt x="21599" y="6136"/>
                    <a:pt x="21585" y="6208"/>
                    <a:pt x="21556" y="6261"/>
                  </a:cubicBezTo>
                  <a:lnTo>
                    <a:pt x="8488" y="21266"/>
                  </a:lnTo>
                  <a:cubicBezTo>
                    <a:pt x="8333" y="21489"/>
                    <a:pt x="8000" y="21599"/>
                    <a:pt x="7493" y="21599"/>
                  </a:cubicBezTo>
                  <a:cubicBezTo>
                    <a:pt x="7217" y="21599"/>
                    <a:pt x="6961" y="21549"/>
                    <a:pt x="6729" y="21446"/>
                  </a:cubicBezTo>
                  <a:cubicBezTo>
                    <a:pt x="6497" y="21343"/>
                    <a:pt x="6381" y="21213"/>
                    <a:pt x="6381" y="21057"/>
                  </a:cubicBezTo>
                  <a:cubicBezTo>
                    <a:pt x="6381" y="21014"/>
                    <a:pt x="6406" y="20973"/>
                    <a:pt x="6454" y="20947"/>
                  </a:cubicBezTo>
                  <a:lnTo>
                    <a:pt x="11169" y="10444"/>
                  </a:lnTo>
                  <a:cubicBezTo>
                    <a:pt x="10985" y="10473"/>
                    <a:pt x="10613" y="10531"/>
                    <a:pt x="10058" y="10610"/>
                  </a:cubicBezTo>
                  <a:cubicBezTo>
                    <a:pt x="9502" y="10689"/>
                    <a:pt x="8874" y="10776"/>
                    <a:pt x="8164" y="10867"/>
                  </a:cubicBezTo>
                  <a:cubicBezTo>
                    <a:pt x="7454" y="10960"/>
                    <a:pt x="6705" y="11061"/>
                    <a:pt x="5922" y="11171"/>
                  </a:cubicBezTo>
                  <a:cubicBezTo>
                    <a:pt x="5135" y="11284"/>
                    <a:pt x="4401" y="11387"/>
                    <a:pt x="3724" y="11483"/>
                  </a:cubicBezTo>
                  <a:cubicBezTo>
                    <a:pt x="3043" y="11579"/>
                    <a:pt x="2459" y="11654"/>
                    <a:pt x="1966" y="11707"/>
                  </a:cubicBezTo>
                  <a:cubicBezTo>
                    <a:pt x="1473" y="11760"/>
                    <a:pt x="1178" y="11786"/>
                    <a:pt x="1087" y="11786"/>
                  </a:cubicBezTo>
                  <a:cubicBezTo>
                    <a:pt x="777" y="11786"/>
                    <a:pt x="521" y="11733"/>
                    <a:pt x="314" y="11623"/>
                  </a:cubicBezTo>
                  <a:cubicBezTo>
                    <a:pt x="106" y="11510"/>
                    <a:pt x="0" y="11385"/>
                    <a:pt x="0" y="11248"/>
                  </a:cubicBezTo>
                  <a:cubicBezTo>
                    <a:pt x="0" y="11186"/>
                    <a:pt x="14" y="11150"/>
                    <a:pt x="43" y="11133"/>
                  </a:cubicBezTo>
                  <a:lnTo>
                    <a:pt x="4879" y="424"/>
                  </a:lnTo>
                  <a:cubicBezTo>
                    <a:pt x="4942" y="302"/>
                    <a:pt x="5067" y="201"/>
                    <a:pt x="5261" y="120"/>
                  </a:cubicBezTo>
                  <a:cubicBezTo>
                    <a:pt x="5454" y="40"/>
                    <a:pt x="5671" y="0"/>
                    <a:pt x="5922" y="0"/>
                  </a:cubicBezTo>
                  <a:lnTo>
                    <a:pt x="13874" y="0"/>
                  </a:lnTo>
                  <a:cubicBezTo>
                    <a:pt x="14155" y="0"/>
                    <a:pt x="14396" y="52"/>
                    <a:pt x="14604" y="153"/>
                  </a:cubicBezTo>
                  <a:cubicBezTo>
                    <a:pt x="14812" y="256"/>
                    <a:pt x="14918" y="386"/>
                    <a:pt x="14918" y="539"/>
                  </a:cubicBezTo>
                  <a:cubicBezTo>
                    <a:pt x="14918" y="585"/>
                    <a:pt x="14908" y="623"/>
                    <a:pt x="14894" y="652"/>
                  </a:cubicBezTo>
                  <a:cubicBezTo>
                    <a:pt x="14879" y="686"/>
                    <a:pt x="14855" y="729"/>
                    <a:pt x="14821" y="779"/>
                  </a:cubicBezTo>
                  <a:lnTo>
                    <a:pt x="10662" y="6801"/>
                  </a:lnTo>
                  <a:cubicBezTo>
                    <a:pt x="10845" y="6770"/>
                    <a:pt x="11208" y="6719"/>
                    <a:pt x="11749" y="6647"/>
                  </a:cubicBezTo>
                  <a:cubicBezTo>
                    <a:pt x="12290" y="6573"/>
                    <a:pt x="12913" y="6491"/>
                    <a:pt x="13618" y="6398"/>
                  </a:cubicBezTo>
                  <a:cubicBezTo>
                    <a:pt x="14329" y="6307"/>
                    <a:pt x="15063" y="6206"/>
                    <a:pt x="15821" y="6095"/>
                  </a:cubicBezTo>
                  <a:cubicBezTo>
                    <a:pt x="16575" y="5983"/>
                    <a:pt x="17290" y="5884"/>
                    <a:pt x="17971" y="5800"/>
                  </a:cubicBezTo>
                  <a:cubicBezTo>
                    <a:pt x="18648" y="5719"/>
                    <a:pt x="19227" y="5647"/>
                    <a:pt x="19706" y="5589"/>
                  </a:cubicBezTo>
                  <a:cubicBezTo>
                    <a:pt x="20179" y="5534"/>
                    <a:pt x="20464" y="5503"/>
                    <a:pt x="20561" y="55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926A7085-132F-402D-A412-E225E7EC3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688" y="3736975"/>
              <a:ext cx="247650" cy="241300"/>
            </a:xfrm>
            <a:custGeom>
              <a:avLst/>
              <a:gdLst>
                <a:gd name="T0" fmla="+- 0 10782 53"/>
                <a:gd name="T1" fmla="*/ T0 w 21459"/>
                <a:gd name="T2" fmla="+- 0 10819 39"/>
                <a:gd name="T3" fmla="*/ 10819 h 21561"/>
                <a:gd name="T4" fmla="+- 0 10782 53"/>
                <a:gd name="T5" fmla="*/ T4 w 21459"/>
                <a:gd name="T6" fmla="+- 0 10819 39"/>
                <a:gd name="T7" fmla="*/ 10819 h 21561"/>
                <a:gd name="T8" fmla="+- 0 10782 53"/>
                <a:gd name="T9" fmla="*/ T8 w 21459"/>
                <a:gd name="T10" fmla="+- 0 10819 39"/>
                <a:gd name="T11" fmla="*/ 10819 h 21561"/>
                <a:gd name="T12" fmla="+- 0 10782 53"/>
                <a:gd name="T13" fmla="*/ T12 w 21459"/>
                <a:gd name="T14" fmla="+- 0 10819 39"/>
                <a:gd name="T15" fmla="*/ 10819 h 215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59" h="21561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7FB5A928-F770-4552-B0B7-B167152C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0" y="371475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363" y="21145"/>
                  </a:moveTo>
                  <a:cubicBezTo>
                    <a:pt x="2985" y="21447"/>
                    <a:pt x="2524" y="21599"/>
                    <a:pt x="1984" y="21599"/>
                  </a:cubicBezTo>
                  <a:cubicBezTo>
                    <a:pt x="1444" y="21599"/>
                    <a:pt x="975" y="21444"/>
                    <a:pt x="586" y="21133"/>
                  </a:cubicBezTo>
                  <a:cubicBezTo>
                    <a:pt x="198" y="20819"/>
                    <a:pt x="0" y="20448"/>
                    <a:pt x="0" y="20013"/>
                  </a:cubicBezTo>
                  <a:lnTo>
                    <a:pt x="0" y="1583"/>
                  </a:lnTo>
                  <a:cubicBezTo>
                    <a:pt x="0" y="1154"/>
                    <a:pt x="198" y="780"/>
                    <a:pt x="586" y="466"/>
                  </a:cubicBezTo>
                  <a:cubicBezTo>
                    <a:pt x="975" y="155"/>
                    <a:pt x="1444" y="0"/>
                    <a:pt x="1984" y="0"/>
                  </a:cubicBezTo>
                  <a:lnTo>
                    <a:pt x="19637" y="0"/>
                  </a:lnTo>
                  <a:cubicBezTo>
                    <a:pt x="20177" y="0"/>
                    <a:pt x="20638" y="155"/>
                    <a:pt x="21023" y="466"/>
                  </a:cubicBezTo>
                  <a:cubicBezTo>
                    <a:pt x="21409" y="780"/>
                    <a:pt x="21599" y="1154"/>
                    <a:pt x="21599" y="1583"/>
                  </a:cubicBezTo>
                  <a:lnTo>
                    <a:pt x="21599" y="20013"/>
                  </a:lnTo>
                  <a:cubicBezTo>
                    <a:pt x="21599" y="20448"/>
                    <a:pt x="21409" y="20819"/>
                    <a:pt x="21023" y="21133"/>
                  </a:cubicBezTo>
                  <a:cubicBezTo>
                    <a:pt x="20638" y="21444"/>
                    <a:pt x="20177" y="21599"/>
                    <a:pt x="19637" y="21599"/>
                  </a:cubicBezTo>
                  <a:cubicBezTo>
                    <a:pt x="19097" y="21599"/>
                    <a:pt x="18636" y="21447"/>
                    <a:pt x="18258" y="21145"/>
                  </a:cubicBezTo>
                  <a:lnTo>
                    <a:pt x="10810" y="15192"/>
                  </a:lnTo>
                  <a:lnTo>
                    <a:pt x="3363" y="2114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" name="AutoShape 17">
              <a:extLst>
                <a:ext uri="{FF2B5EF4-FFF2-40B4-BE49-F238E27FC236}">
                  <a16:creationId xmlns:a16="http://schemas.microsoft.com/office/drawing/2014/main" id="{CAEBD82E-3C54-4E05-BBE2-4C5385B5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42322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3" name="AutoShape 18">
              <a:extLst>
                <a:ext uri="{FF2B5EF4-FFF2-40B4-BE49-F238E27FC236}">
                  <a16:creationId xmlns:a16="http://schemas.microsoft.com/office/drawing/2014/main" id="{D2A83197-4443-4858-953E-F71A6C13A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4232275"/>
              <a:ext cx="2730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AutoShape 19">
              <a:extLst>
                <a:ext uri="{FF2B5EF4-FFF2-40B4-BE49-F238E27FC236}">
                  <a16:creationId xmlns:a16="http://schemas.microsoft.com/office/drawing/2014/main" id="{F697D135-FB1C-4358-94AA-A24CEC2EE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" y="4232275"/>
              <a:ext cx="247650" cy="241300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5" name="AutoShape 20">
              <a:extLst>
                <a:ext uri="{FF2B5EF4-FFF2-40B4-BE49-F238E27FC236}">
                  <a16:creationId xmlns:a16="http://schemas.microsoft.com/office/drawing/2014/main" id="{037F3E6E-79B9-4C62-9706-30D8E5A2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550" y="42322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6" name="AutoShape 21">
              <a:extLst>
                <a:ext uri="{FF2B5EF4-FFF2-40B4-BE49-F238E27FC236}">
                  <a16:creationId xmlns:a16="http://schemas.microsoft.com/office/drawing/2014/main" id="{23B609F7-FAFC-4A63-A0C6-B7C693F2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5" y="2370138"/>
              <a:ext cx="249238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8"/>
                    <a:pt x="17466" y="2176"/>
                    <a:pt x="18449" y="3156"/>
                  </a:cubicBezTo>
                  <a:cubicBezTo>
                    <a:pt x="19432" y="4133"/>
                    <a:pt x="20204" y="5280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4" y="16320"/>
                    <a:pt x="19432" y="17463"/>
                    <a:pt x="18449" y="18443"/>
                  </a:cubicBezTo>
                  <a:cubicBezTo>
                    <a:pt x="17466" y="19423"/>
                    <a:pt x="16322" y="20191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80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2524" y="3961"/>
                  </a:moveTo>
                  <a:cubicBezTo>
                    <a:pt x="12524" y="3871"/>
                    <a:pt x="12488" y="3772"/>
                    <a:pt x="12417" y="3664"/>
                  </a:cubicBezTo>
                  <a:cubicBezTo>
                    <a:pt x="12344" y="3594"/>
                    <a:pt x="12239" y="3554"/>
                    <a:pt x="12103" y="3543"/>
                  </a:cubicBezTo>
                  <a:lnTo>
                    <a:pt x="9496" y="3543"/>
                  </a:lnTo>
                  <a:cubicBezTo>
                    <a:pt x="9368" y="3543"/>
                    <a:pt x="9270" y="3583"/>
                    <a:pt x="9196" y="3664"/>
                  </a:cubicBezTo>
                  <a:cubicBezTo>
                    <a:pt x="9125" y="3775"/>
                    <a:pt x="9089" y="3873"/>
                    <a:pt x="9089" y="3961"/>
                  </a:cubicBezTo>
                  <a:lnTo>
                    <a:pt x="9278" y="13948"/>
                  </a:lnTo>
                  <a:cubicBezTo>
                    <a:pt x="9315" y="14210"/>
                    <a:pt x="9453" y="14340"/>
                    <a:pt x="9696" y="14340"/>
                  </a:cubicBezTo>
                  <a:lnTo>
                    <a:pt x="11889" y="14340"/>
                  </a:lnTo>
                  <a:cubicBezTo>
                    <a:pt x="11996" y="14340"/>
                    <a:pt x="12092" y="14304"/>
                    <a:pt x="12171" y="14233"/>
                  </a:cubicBezTo>
                  <a:cubicBezTo>
                    <a:pt x="12253" y="14162"/>
                    <a:pt x="12296" y="14066"/>
                    <a:pt x="12296" y="13948"/>
                  </a:cubicBezTo>
                  <a:lnTo>
                    <a:pt x="12524" y="3961"/>
                  </a:lnTo>
                  <a:close/>
                  <a:moveTo>
                    <a:pt x="12442" y="15639"/>
                  </a:moveTo>
                  <a:cubicBezTo>
                    <a:pt x="12442" y="15532"/>
                    <a:pt x="12400" y="15436"/>
                    <a:pt x="12315" y="15354"/>
                  </a:cubicBezTo>
                  <a:cubicBezTo>
                    <a:pt x="12228" y="15275"/>
                    <a:pt x="12132" y="15232"/>
                    <a:pt x="12024" y="15232"/>
                  </a:cubicBezTo>
                  <a:lnTo>
                    <a:pt x="9589" y="15232"/>
                  </a:lnTo>
                  <a:cubicBezTo>
                    <a:pt x="9481" y="15232"/>
                    <a:pt x="9388" y="15275"/>
                    <a:pt x="9312" y="15354"/>
                  </a:cubicBezTo>
                  <a:cubicBezTo>
                    <a:pt x="9236" y="15436"/>
                    <a:pt x="9196" y="15532"/>
                    <a:pt x="9196" y="15639"/>
                  </a:cubicBezTo>
                  <a:lnTo>
                    <a:pt x="9196" y="17991"/>
                  </a:lnTo>
                  <a:cubicBezTo>
                    <a:pt x="9196" y="18098"/>
                    <a:pt x="9233" y="18194"/>
                    <a:pt x="9306" y="18282"/>
                  </a:cubicBezTo>
                  <a:cubicBezTo>
                    <a:pt x="9377" y="18367"/>
                    <a:pt x="9473" y="18409"/>
                    <a:pt x="9589" y="18409"/>
                  </a:cubicBezTo>
                  <a:lnTo>
                    <a:pt x="12024" y="18409"/>
                  </a:lnTo>
                  <a:cubicBezTo>
                    <a:pt x="12132" y="18409"/>
                    <a:pt x="12228" y="18369"/>
                    <a:pt x="12315" y="18288"/>
                  </a:cubicBezTo>
                  <a:cubicBezTo>
                    <a:pt x="12400" y="18206"/>
                    <a:pt x="12442" y="18107"/>
                    <a:pt x="12442" y="17991"/>
                  </a:cubicBezTo>
                  <a:lnTo>
                    <a:pt x="12442" y="156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AutoShape 22">
              <a:extLst>
                <a:ext uri="{FF2B5EF4-FFF2-40B4-BE49-F238E27FC236}">
                  <a16:creationId xmlns:a16="http://schemas.microsoft.com/office/drawing/2014/main" id="{2F165EAB-DF44-42AA-9B9A-68D39BFE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2370138"/>
              <a:ext cx="300037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47" y="12500"/>
                  </a:moveTo>
                  <a:cubicBezTo>
                    <a:pt x="17868" y="12791"/>
                    <a:pt x="18218" y="13020"/>
                    <a:pt x="18600" y="13190"/>
                  </a:cubicBezTo>
                  <a:cubicBezTo>
                    <a:pt x="18985" y="13358"/>
                    <a:pt x="19386" y="13455"/>
                    <a:pt x="19810" y="13469"/>
                  </a:cubicBezTo>
                  <a:lnTo>
                    <a:pt x="19810" y="17282"/>
                  </a:lnTo>
                  <a:cubicBezTo>
                    <a:pt x="19810" y="17869"/>
                    <a:pt x="19712" y="18427"/>
                    <a:pt x="19516" y="18950"/>
                  </a:cubicBezTo>
                  <a:cubicBezTo>
                    <a:pt x="19320" y="19467"/>
                    <a:pt x="19058" y="19925"/>
                    <a:pt x="18730" y="20319"/>
                  </a:cubicBezTo>
                  <a:cubicBezTo>
                    <a:pt x="18402" y="20712"/>
                    <a:pt x="18022" y="21024"/>
                    <a:pt x="17594" y="21256"/>
                  </a:cubicBezTo>
                  <a:cubicBezTo>
                    <a:pt x="17163" y="21485"/>
                    <a:pt x="16698" y="21599"/>
                    <a:pt x="16198" y="21599"/>
                  </a:cubicBezTo>
                  <a:lnTo>
                    <a:pt x="3596" y="21599"/>
                  </a:lnTo>
                  <a:cubicBezTo>
                    <a:pt x="3107" y="21599"/>
                    <a:pt x="2639" y="21485"/>
                    <a:pt x="2198" y="21256"/>
                  </a:cubicBezTo>
                  <a:cubicBezTo>
                    <a:pt x="1757" y="21024"/>
                    <a:pt x="1376" y="20710"/>
                    <a:pt x="1055" y="20319"/>
                  </a:cubicBezTo>
                  <a:cubicBezTo>
                    <a:pt x="734" y="19925"/>
                    <a:pt x="479" y="19467"/>
                    <a:pt x="286" y="18950"/>
                  </a:cubicBezTo>
                  <a:cubicBezTo>
                    <a:pt x="95" y="18427"/>
                    <a:pt x="0" y="17869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95" y="3169"/>
                    <a:pt x="286" y="2637"/>
                  </a:cubicBezTo>
                  <a:cubicBezTo>
                    <a:pt x="479" y="2105"/>
                    <a:pt x="734" y="1650"/>
                    <a:pt x="1055" y="1265"/>
                  </a:cubicBezTo>
                  <a:cubicBezTo>
                    <a:pt x="1376" y="881"/>
                    <a:pt x="1757" y="575"/>
                    <a:pt x="2198" y="346"/>
                  </a:cubicBezTo>
                  <a:cubicBezTo>
                    <a:pt x="2639" y="114"/>
                    <a:pt x="3107" y="0"/>
                    <a:pt x="3596" y="0"/>
                  </a:cubicBezTo>
                  <a:lnTo>
                    <a:pt x="10420" y="0"/>
                  </a:lnTo>
                  <a:cubicBezTo>
                    <a:pt x="10403" y="132"/>
                    <a:pt x="10388" y="261"/>
                    <a:pt x="10373" y="387"/>
                  </a:cubicBezTo>
                  <a:cubicBezTo>
                    <a:pt x="10356" y="514"/>
                    <a:pt x="10349" y="652"/>
                    <a:pt x="10349" y="801"/>
                  </a:cubicBezTo>
                  <a:lnTo>
                    <a:pt x="10349" y="2041"/>
                  </a:lnTo>
                  <a:cubicBezTo>
                    <a:pt x="10349" y="2255"/>
                    <a:pt x="10373" y="2478"/>
                    <a:pt x="10420" y="2713"/>
                  </a:cubicBezTo>
                  <a:lnTo>
                    <a:pt x="3596" y="2713"/>
                  </a:lnTo>
                  <a:cubicBezTo>
                    <a:pt x="3231" y="2713"/>
                    <a:pt x="2916" y="2872"/>
                    <a:pt x="2654" y="3183"/>
                  </a:cubicBezTo>
                  <a:cubicBezTo>
                    <a:pt x="2392" y="3501"/>
                    <a:pt x="2262" y="3877"/>
                    <a:pt x="2262" y="4317"/>
                  </a:cubicBezTo>
                  <a:lnTo>
                    <a:pt x="2262" y="17282"/>
                  </a:lnTo>
                  <a:cubicBezTo>
                    <a:pt x="2262" y="17722"/>
                    <a:pt x="2392" y="18101"/>
                    <a:pt x="2654" y="18413"/>
                  </a:cubicBezTo>
                  <a:cubicBezTo>
                    <a:pt x="2916" y="18727"/>
                    <a:pt x="3231" y="18886"/>
                    <a:pt x="3596" y="18886"/>
                  </a:cubicBezTo>
                  <a:lnTo>
                    <a:pt x="16198" y="18886"/>
                  </a:lnTo>
                  <a:cubicBezTo>
                    <a:pt x="16566" y="18886"/>
                    <a:pt x="16881" y="18727"/>
                    <a:pt x="17148" y="18413"/>
                  </a:cubicBezTo>
                  <a:cubicBezTo>
                    <a:pt x="17413" y="18101"/>
                    <a:pt x="17547" y="17722"/>
                    <a:pt x="17547" y="17282"/>
                  </a:cubicBezTo>
                  <a:lnTo>
                    <a:pt x="17547" y="12500"/>
                  </a:lnTo>
                  <a:close/>
                  <a:moveTo>
                    <a:pt x="21599" y="2011"/>
                  </a:moveTo>
                  <a:lnTo>
                    <a:pt x="21599" y="8902"/>
                  </a:lnTo>
                  <a:cubicBezTo>
                    <a:pt x="21599" y="9137"/>
                    <a:pt x="21531" y="9331"/>
                    <a:pt x="21394" y="9492"/>
                  </a:cubicBezTo>
                  <a:cubicBezTo>
                    <a:pt x="21257" y="9651"/>
                    <a:pt x="21102" y="9722"/>
                    <a:pt x="20931" y="9701"/>
                  </a:cubicBezTo>
                  <a:lnTo>
                    <a:pt x="19922" y="9701"/>
                  </a:lnTo>
                  <a:cubicBezTo>
                    <a:pt x="19726" y="9701"/>
                    <a:pt x="19565" y="9625"/>
                    <a:pt x="19438" y="9472"/>
                  </a:cubicBezTo>
                  <a:cubicBezTo>
                    <a:pt x="19308" y="9316"/>
                    <a:pt x="19244" y="9125"/>
                    <a:pt x="19244" y="8902"/>
                  </a:cubicBezTo>
                  <a:lnTo>
                    <a:pt x="19244" y="5134"/>
                  </a:lnTo>
                  <a:lnTo>
                    <a:pt x="10195" y="15960"/>
                  </a:lnTo>
                  <a:cubicBezTo>
                    <a:pt x="10070" y="16110"/>
                    <a:pt x="9911" y="16183"/>
                    <a:pt x="9720" y="16183"/>
                  </a:cubicBezTo>
                  <a:cubicBezTo>
                    <a:pt x="9529" y="16183"/>
                    <a:pt x="9365" y="16113"/>
                    <a:pt x="9233" y="15960"/>
                  </a:cubicBezTo>
                  <a:lnTo>
                    <a:pt x="8307" y="14835"/>
                  </a:lnTo>
                  <a:cubicBezTo>
                    <a:pt x="8182" y="14682"/>
                    <a:pt x="8118" y="14492"/>
                    <a:pt x="8114" y="14259"/>
                  </a:cubicBezTo>
                  <a:cubicBezTo>
                    <a:pt x="8111" y="14025"/>
                    <a:pt x="8175" y="13831"/>
                    <a:pt x="8307" y="13684"/>
                  </a:cubicBezTo>
                  <a:lnTo>
                    <a:pt x="17332" y="2825"/>
                  </a:lnTo>
                  <a:lnTo>
                    <a:pt x="14181" y="2825"/>
                  </a:lnTo>
                  <a:cubicBezTo>
                    <a:pt x="13985" y="2825"/>
                    <a:pt x="13823" y="2749"/>
                    <a:pt x="13698" y="2593"/>
                  </a:cubicBezTo>
                  <a:cubicBezTo>
                    <a:pt x="13574" y="2440"/>
                    <a:pt x="13512" y="2246"/>
                    <a:pt x="13512" y="2011"/>
                  </a:cubicBezTo>
                  <a:lnTo>
                    <a:pt x="13512" y="801"/>
                  </a:lnTo>
                  <a:cubicBezTo>
                    <a:pt x="13495" y="587"/>
                    <a:pt x="13556" y="399"/>
                    <a:pt x="13694" y="237"/>
                  </a:cubicBezTo>
                  <a:cubicBezTo>
                    <a:pt x="13831" y="82"/>
                    <a:pt x="13992" y="0"/>
                    <a:pt x="14181" y="0"/>
                  </a:cubicBezTo>
                  <a:lnTo>
                    <a:pt x="20931" y="0"/>
                  </a:lnTo>
                  <a:cubicBezTo>
                    <a:pt x="21110" y="0"/>
                    <a:pt x="21267" y="82"/>
                    <a:pt x="21399" y="246"/>
                  </a:cubicBezTo>
                  <a:cubicBezTo>
                    <a:pt x="21533" y="411"/>
                    <a:pt x="21599" y="599"/>
                    <a:pt x="21599" y="801"/>
                  </a:cubicBezTo>
                  <a:lnTo>
                    <a:pt x="21599" y="20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8" name="AutoShape 23">
              <a:extLst>
                <a:ext uri="{FF2B5EF4-FFF2-40B4-BE49-F238E27FC236}">
                  <a16:creationId xmlns:a16="http://schemas.microsoft.com/office/drawing/2014/main" id="{7CF62A41-0483-45BC-B6B2-A7AF89A6F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2370138"/>
              <a:ext cx="300038" cy="265112"/>
            </a:xfrm>
            <a:custGeom>
              <a:avLst/>
              <a:gdLst>
                <a:gd name="T0" fmla="*/ 10799 w 21598"/>
                <a:gd name="T1" fmla="+- 0 10810 20"/>
                <a:gd name="T2" fmla="*/ 10810 h 21580"/>
                <a:gd name="T3" fmla="*/ 10799 w 21598"/>
                <a:gd name="T4" fmla="+- 0 10810 20"/>
                <a:gd name="T5" fmla="*/ 10810 h 21580"/>
                <a:gd name="T6" fmla="*/ 10799 w 21598"/>
                <a:gd name="T7" fmla="+- 0 10810 20"/>
                <a:gd name="T8" fmla="*/ 10810 h 21580"/>
                <a:gd name="T9" fmla="*/ 10799 w 21598"/>
                <a:gd name="T10" fmla="+- 0 10810 20"/>
                <a:gd name="T11" fmla="*/ 10810 h 215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8" h="21580">
                  <a:moveTo>
                    <a:pt x="7580" y="21301"/>
                  </a:moveTo>
                  <a:cubicBezTo>
                    <a:pt x="7531" y="21433"/>
                    <a:pt x="7446" y="21518"/>
                    <a:pt x="7321" y="21556"/>
                  </a:cubicBezTo>
                  <a:cubicBezTo>
                    <a:pt x="7289" y="21571"/>
                    <a:pt x="7248" y="21580"/>
                    <a:pt x="7191" y="21580"/>
                  </a:cubicBezTo>
                  <a:cubicBezTo>
                    <a:pt x="7145" y="21580"/>
                    <a:pt x="7074" y="21565"/>
                    <a:pt x="6981" y="21527"/>
                  </a:cubicBezTo>
                  <a:lnTo>
                    <a:pt x="5400" y="20459"/>
                  </a:lnTo>
                  <a:cubicBezTo>
                    <a:pt x="5290" y="20382"/>
                    <a:pt x="5219" y="20274"/>
                    <a:pt x="5185" y="20127"/>
                  </a:cubicBezTo>
                  <a:cubicBezTo>
                    <a:pt x="5148" y="19983"/>
                    <a:pt x="5163" y="19846"/>
                    <a:pt x="5224" y="19713"/>
                  </a:cubicBezTo>
                  <a:lnTo>
                    <a:pt x="5997" y="18100"/>
                  </a:lnTo>
                  <a:cubicBezTo>
                    <a:pt x="4867" y="17463"/>
                    <a:pt x="3814" y="16627"/>
                    <a:pt x="2845" y="15591"/>
                  </a:cubicBezTo>
                  <a:cubicBezTo>
                    <a:pt x="1876" y="14558"/>
                    <a:pt x="1027" y="13344"/>
                    <a:pt x="293" y="11944"/>
                  </a:cubicBezTo>
                  <a:cubicBezTo>
                    <a:pt x="97" y="11601"/>
                    <a:pt x="0" y="11220"/>
                    <a:pt x="0" y="10812"/>
                  </a:cubicBezTo>
                  <a:cubicBezTo>
                    <a:pt x="0" y="10398"/>
                    <a:pt x="97" y="10008"/>
                    <a:pt x="293" y="9644"/>
                  </a:cubicBezTo>
                  <a:cubicBezTo>
                    <a:pt x="902" y="8473"/>
                    <a:pt x="1597" y="7420"/>
                    <a:pt x="2378" y="6490"/>
                  </a:cubicBezTo>
                  <a:cubicBezTo>
                    <a:pt x="3159" y="5557"/>
                    <a:pt x="4003" y="4771"/>
                    <a:pt x="4908" y="4128"/>
                  </a:cubicBezTo>
                  <a:cubicBezTo>
                    <a:pt x="5814" y="3489"/>
                    <a:pt x="6761" y="3001"/>
                    <a:pt x="7749" y="2670"/>
                  </a:cubicBezTo>
                  <a:cubicBezTo>
                    <a:pt x="8738" y="2338"/>
                    <a:pt x="9753" y="2171"/>
                    <a:pt x="10801" y="2171"/>
                  </a:cubicBezTo>
                  <a:cubicBezTo>
                    <a:pt x="11214" y="2171"/>
                    <a:pt x="11625" y="2203"/>
                    <a:pt x="12032" y="2268"/>
                  </a:cubicBezTo>
                  <a:cubicBezTo>
                    <a:pt x="12435" y="2335"/>
                    <a:pt x="12839" y="2415"/>
                    <a:pt x="13238" y="2506"/>
                  </a:cubicBezTo>
                  <a:lnTo>
                    <a:pt x="14280" y="290"/>
                  </a:lnTo>
                  <a:cubicBezTo>
                    <a:pt x="14342" y="158"/>
                    <a:pt x="14437" y="73"/>
                    <a:pt x="14562" y="38"/>
                  </a:cubicBezTo>
                  <a:cubicBezTo>
                    <a:pt x="14655" y="-20"/>
                    <a:pt x="14767" y="-12"/>
                    <a:pt x="14902" y="62"/>
                  </a:cubicBezTo>
                  <a:lnTo>
                    <a:pt x="16458" y="1133"/>
                  </a:lnTo>
                  <a:cubicBezTo>
                    <a:pt x="16568" y="1206"/>
                    <a:pt x="16644" y="1314"/>
                    <a:pt x="16688" y="1461"/>
                  </a:cubicBezTo>
                  <a:cubicBezTo>
                    <a:pt x="16730" y="1608"/>
                    <a:pt x="16715" y="1746"/>
                    <a:pt x="16647" y="1878"/>
                  </a:cubicBezTo>
                  <a:lnTo>
                    <a:pt x="7580" y="21301"/>
                  </a:lnTo>
                  <a:close/>
                  <a:moveTo>
                    <a:pt x="7531" y="14770"/>
                  </a:moveTo>
                  <a:cubicBezTo>
                    <a:pt x="6861" y="14180"/>
                    <a:pt x="6323" y="13432"/>
                    <a:pt x="5916" y="12528"/>
                  </a:cubicBezTo>
                  <a:cubicBezTo>
                    <a:pt x="5510" y="11627"/>
                    <a:pt x="5307" y="10627"/>
                    <a:pt x="5307" y="9530"/>
                  </a:cubicBezTo>
                  <a:cubicBezTo>
                    <a:pt x="5307" y="8799"/>
                    <a:pt x="5405" y="8107"/>
                    <a:pt x="5606" y="7444"/>
                  </a:cubicBezTo>
                  <a:cubicBezTo>
                    <a:pt x="5804" y="6783"/>
                    <a:pt x="6071" y="6173"/>
                    <a:pt x="6408" y="5613"/>
                  </a:cubicBezTo>
                  <a:cubicBezTo>
                    <a:pt x="5493" y="6182"/>
                    <a:pt x="4644" y="6901"/>
                    <a:pt x="3861" y="7766"/>
                  </a:cubicBezTo>
                  <a:cubicBezTo>
                    <a:pt x="3075" y="8632"/>
                    <a:pt x="2390" y="9644"/>
                    <a:pt x="1803" y="10797"/>
                  </a:cubicBezTo>
                  <a:cubicBezTo>
                    <a:pt x="2444" y="12024"/>
                    <a:pt x="3193" y="13097"/>
                    <a:pt x="4047" y="14019"/>
                  </a:cubicBezTo>
                  <a:cubicBezTo>
                    <a:pt x="4903" y="14943"/>
                    <a:pt x="5843" y="15679"/>
                    <a:pt x="6866" y="16231"/>
                  </a:cubicBezTo>
                  <a:lnTo>
                    <a:pt x="7531" y="14770"/>
                  </a:lnTo>
                  <a:close/>
                  <a:moveTo>
                    <a:pt x="7191" y="9530"/>
                  </a:moveTo>
                  <a:cubicBezTo>
                    <a:pt x="7191" y="9747"/>
                    <a:pt x="7257" y="9935"/>
                    <a:pt x="7385" y="10093"/>
                  </a:cubicBezTo>
                  <a:cubicBezTo>
                    <a:pt x="7514" y="10251"/>
                    <a:pt x="7678" y="10331"/>
                    <a:pt x="7872" y="10331"/>
                  </a:cubicBezTo>
                  <a:cubicBezTo>
                    <a:pt x="8067" y="10331"/>
                    <a:pt x="8226" y="10248"/>
                    <a:pt x="8351" y="10084"/>
                  </a:cubicBezTo>
                  <a:cubicBezTo>
                    <a:pt x="8478" y="9923"/>
                    <a:pt x="8540" y="9735"/>
                    <a:pt x="8540" y="9530"/>
                  </a:cubicBezTo>
                  <a:cubicBezTo>
                    <a:pt x="8540" y="8799"/>
                    <a:pt x="8750" y="8186"/>
                    <a:pt x="9166" y="7690"/>
                  </a:cubicBezTo>
                  <a:cubicBezTo>
                    <a:pt x="9585" y="7194"/>
                    <a:pt x="10094" y="6945"/>
                    <a:pt x="10695" y="6945"/>
                  </a:cubicBezTo>
                  <a:cubicBezTo>
                    <a:pt x="10891" y="6945"/>
                    <a:pt x="11053" y="6866"/>
                    <a:pt x="11182" y="6701"/>
                  </a:cubicBezTo>
                  <a:cubicBezTo>
                    <a:pt x="11310" y="6534"/>
                    <a:pt x="11376" y="6346"/>
                    <a:pt x="11376" y="6132"/>
                  </a:cubicBezTo>
                  <a:cubicBezTo>
                    <a:pt x="11376" y="5897"/>
                    <a:pt x="11310" y="5704"/>
                    <a:pt x="11182" y="5557"/>
                  </a:cubicBezTo>
                  <a:cubicBezTo>
                    <a:pt x="11053" y="5407"/>
                    <a:pt x="10891" y="5331"/>
                    <a:pt x="10695" y="5331"/>
                  </a:cubicBezTo>
                  <a:cubicBezTo>
                    <a:pt x="10218" y="5331"/>
                    <a:pt x="9763" y="5440"/>
                    <a:pt x="9330" y="5663"/>
                  </a:cubicBezTo>
                  <a:cubicBezTo>
                    <a:pt x="8897" y="5883"/>
                    <a:pt x="8525" y="6179"/>
                    <a:pt x="8217" y="6552"/>
                  </a:cubicBezTo>
                  <a:cubicBezTo>
                    <a:pt x="7908" y="6927"/>
                    <a:pt x="7661" y="7376"/>
                    <a:pt x="7475" y="7892"/>
                  </a:cubicBezTo>
                  <a:cubicBezTo>
                    <a:pt x="7287" y="8415"/>
                    <a:pt x="7191" y="8960"/>
                    <a:pt x="7191" y="9530"/>
                  </a:cubicBezTo>
                  <a:moveTo>
                    <a:pt x="21333" y="9644"/>
                  </a:moveTo>
                  <a:cubicBezTo>
                    <a:pt x="21511" y="10008"/>
                    <a:pt x="21600" y="10398"/>
                    <a:pt x="21597" y="10812"/>
                  </a:cubicBezTo>
                  <a:cubicBezTo>
                    <a:pt x="21592" y="11220"/>
                    <a:pt x="21504" y="11601"/>
                    <a:pt x="21333" y="11944"/>
                  </a:cubicBezTo>
                  <a:cubicBezTo>
                    <a:pt x="20082" y="14327"/>
                    <a:pt x="18550" y="16163"/>
                    <a:pt x="16735" y="17451"/>
                  </a:cubicBezTo>
                  <a:cubicBezTo>
                    <a:pt x="14919" y="18745"/>
                    <a:pt x="12964" y="19400"/>
                    <a:pt x="10872" y="19417"/>
                  </a:cubicBezTo>
                  <a:lnTo>
                    <a:pt x="11902" y="17184"/>
                  </a:lnTo>
                  <a:cubicBezTo>
                    <a:pt x="13534" y="16950"/>
                    <a:pt x="15024" y="16272"/>
                    <a:pt x="16378" y="15148"/>
                  </a:cubicBezTo>
                  <a:cubicBezTo>
                    <a:pt x="17728" y="14024"/>
                    <a:pt x="18869" y="12575"/>
                    <a:pt x="19798" y="10797"/>
                  </a:cubicBezTo>
                  <a:cubicBezTo>
                    <a:pt x="18947" y="9204"/>
                    <a:pt x="17919" y="7878"/>
                    <a:pt x="16715" y="6819"/>
                  </a:cubicBezTo>
                  <a:lnTo>
                    <a:pt x="17606" y="4897"/>
                  </a:lnTo>
                  <a:cubicBezTo>
                    <a:pt x="18325" y="5513"/>
                    <a:pt x="18998" y="6214"/>
                    <a:pt x="19622" y="7003"/>
                  </a:cubicBezTo>
                  <a:cubicBezTo>
                    <a:pt x="20246" y="7790"/>
                    <a:pt x="20816" y="8670"/>
                    <a:pt x="21333" y="9644"/>
                  </a:cubicBezTo>
                  <a:moveTo>
                    <a:pt x="16096" y="9530"/>
                  </a:moveTo>
                  <a:cubicBezTo>
                    <a:pt x="16096" y="10222"/>
                    <a:pt x="16010" y="10882"/>
                    <a:pt x="15844" y="11504"/>
                  </a:cubicBezTo>
                  <a:cubicBezTo>
                    <a:pt x="15675" y="12129"/>
                    <a:pt x="15440" y="12695"/>
                    <a:pt x="15134" y="13212"/>
                  </a:cubicBezTo>
                  <a:cubicBezTo>
                    <a:pt x="14831" y="13728"/>
                    <a:pt x="14466" y="14186"/>
                    <a:pt x="14045" y="14588"/>
                  </a:cubicBezTo>
                  <a:cubicBezTo>
                    <a:pt x="13625" y="14990"/>
                    <a:pt x="13162" y="15310"/>
                    <a:pt x="12663" y="15544"/>
                  </a:cubicBezTo>
                  <a:lnTo>
                    <a:pt x="16001" y="8377"/>
                  </a:lnTo>
                  <a:cubicBezTo>
                    <a:pt x="16032" y="8567"/>
                    <a:pt x="16057" y="8749"/>
                    <a:pt x="16072" y="8934"/>
                  </a:cubicBezTo>
                  <a:cubicBezTo>
                    <a:pt x="16089" y="9116"/>
                    <a:pt x="16096" y="9315"/>
                    <a:pt x="16096" y="953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341252DA-89E1-4817-94B8-F361BE991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2368550"/>
              <a:ext cx="363538" cy="265113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6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0BF3D9E3-2DEE-4F54-9E9F-A5EB32AF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063" y="2392363"/>
              <a:ext cx="315912" cy="219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0"/>
                  </a:moveTo>
                  <a:cubicBezTo>
                    <a:pt x="20811" y="10"/>
                    <a:pt x="20921" y="52"/>
                    <a:pt x="21049" y="116"/>
                  </a:cubicBezTo>
                  <a:cubicBezTo>
                    <a:pt x="21416" y="342"/>
                    <a:pt x="21599" y="730"/>
                    <a:pt x="21599" y="1281"/>
                  </a:cubicBezTo>
                  <a:lnTo>
                    <a:pt x="21599" y="20332"/>
                  </a:lnTo>
                  <a:cubicBezTo>
                    <a:pt x="21599" y="20883"/>
                    <a:pt x="21416" y="21271"/>
                    <a:pt x="21049" y="21497"/>
                  </a:cubicBezTo>
                  <a:cubicBezTo>
                    <a:pt x="20921" y="21564"/>
                    <a:pt x="20811" y="21599"/>
                    <a:pt x="20708" y="21599"/>
                  </a:cubicBezTo>
                  <a:cubicBezTo>
                    <a:pt x="20451" y="21599"/>
                    <a:pt x="20236" y="21476"/>
                    <a:pt x="20065" y="21229"/>
                  </a:cubicBezTo>
                  <a:lnTo>
                    <a:pt x="14402" y="13267"/>
                  </a:lnTo>
                  <a:lnTo>
                    <a:pt x="14402" y="17275"/>
                  </a:lnTo>
                  <a:cubicBezTo>
                    <a:pt x="14402" y="17801"/>
                    <a:pt x="14331" y="18305"/>
                    <a:pt x="14187" y="18775"/>
                  </a:cubicBezTo>
                  <a:cubicBezTo>
                    <a:pt x="14042" y="19248"/>
                    <a:pt x="13849" y="19665"/>
                    <a:pt x="13606" y="20028"/>
                  </a:cubicBezTo>
                  <a:cubicBezTo>
                    <a:pt x="13364" y="20385"/>
                    <a:pt x="13080" y="20671"/>
                    <a:pt x="12757" y="20879"/>
                  </a:cubicBezTo>
                  <a:cubicBezTo>
                    <a:pt x="12431" y="21091"/>
                    <a:pt x="12084" y="21193"/>
                    <a:pt x="11707" y="21193"/>
                  </a:cubicBezTo>
                  <a:lnTo>
                    <a:pt x="2705" y="21193"/>
                  </a:lnTo>
                  <a:cubicBezTo>
                    <a:pt x="2340" y="21193"/>
                    <a:pt x="1990" y="21091"/>
                    <a:pt x="1664" y="20879"/>
                  </a:cubicBezTo>
                  <a:cubicBezTo>
                    <a:pt x="1334" y="20671"/>
                    <a:pt x="1047" y="20385"/>
                    <a:pt x="802" y="20028"/>
                  </a:cubicBezTo>
                  <a:cubicBezTo>
                    <a:pt x="555" y="19665"/>
                    <a:pt x="359" y="19252"/>
                    <a:pt x="215" y="18786"/>
                  </a:cubicBezTo>
                  <a:cubicBezTo>
                    <a:pt x="71" y="18316"/>
                    <a:pt x="0" y="17815"/>
                    <a:pt x="0" y="17275"/>
                  </a:cubicBezTo>
                  <a:lnTo>
                    <a:pt x="0" y="4293"/>
                  </a:lnTo>
                  <a:cubicBezTo>
                    <a:pt x="0" y="3760"/>
                    <a:pt x="70" y="3262"/>
                    <a:pt x="215" y="2789"/>
                  </a:cubicBezTo>
                  <a:cubicBezTo>
                    <a:pt x="359" y="2312"/>
                    <a:pt x="555" y="1906"/>
                    <a:pt x="802" y="1560"/>
                  </a:cubicBezTo>
                  <a:cubicBezTo>
                    <a:pt x="1047" y="1221"/>
                    <a:pt x="1334" y="946"/>
                    <a:pt x="1664" y="734"/>
                  </a:cubicBezTo>
                  <a:cubicBezTo>
                    <a:pt x="1990" y="526"/>
                    <a:pt x="2340" y="420"/>
                    <a:pt x="2705" y="420"/>
                  </a:cubicBezTo>
                  <a:lnTo>
                    <a:pt x="11707" y="420"/>
                  </a:lnTo>
                  <a:cubicBezTo>
                    <a:pt x="12074" y="420"/>
                    <a:pt x="12421" y="526"/>
                    <a:pt x="12752" y="734"/>
                  </a:cubicBezTo>
                  <a:cubicBezTo>
                    <a:pt x="13078" y="946"/>
                    <a:pt x="13364" y="1221"/>
                    <a:pt x="13606" y="1560"/>
                  </a:cubicBezTo>
                  <a:cubicBezTo>
                    <a:pt x="13849" y="1906"/>
                    <a:pt x="14042" y="2312"/>
                    <a:pt x="14187" y="2789"/>
                  </a:cubicBezTo>
                  <a:cubicBezTo>
                    <a:pt x="14331" y="3262"/>
                    <a:pt x="14402" y="3760"/>
                    <a:pt x="14402" y="4293"/>
                  </a:cubicBezTo>
                  <a:lnTo>
                    <a:pt x="14402" y="8346"/>
                  </a:lnTo>
                  <a:lnTo>
                    <a:pt x="20065" y="388"/>
                  </a:lnTo>
                  <a:cubicBezTo>
                    <a:pt x="20243" y="127"/>
                    <a:pt x="20456" y="0"/>
                    <a:pt x="2070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1" name="AutoShape 26">
              <a:extLst>
                <a:ext uri="{FF2B5EF4-FFF2-40B4-BE49-F238E27FC236}">
                  <a16:creationId xmlns:a16="http://schemas.microsoft.com/office/drawing/2014/main" id="{1F05594C-580C-4B75-A971-764C8989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2376488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3" y="161"/>
                    <a:pt x="21205" y="478"/>
                  </a:cubicBezTo>
                  <a:cubicBezTo>
                    <a:pt x="21467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38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78"/>
                  </a:cubicBezTo>
                  <a:cubicBezTo>
                    <a:pt x="663" y="161"/>
                    <a:pt x="981" y="0"/>
                    <a:pt x="1346" y="0"/>
                  </a:cubicBezTo>
                  <a:lnTo>
                    <a:pt x="20263" y="0"/>
                  </a:lnTo>
                  <a:close/>
                  <a:moveTo>
                    <a:pt x="4051" y="2170"/>
                  </a:moveTo>
                  <a:cubicBezTo>
                    <a:pt x="4051" y="2020"/>
                    <a:pt x="4010" y="1891"/>
                    <a:pt x="3924" y="1782"/>
                  </a:cubicBezTo>
                  <a:cubicBezTo>
                    <a:pt x="3838" y="1677"/>
                    <a:pt x="3728" y="1621"/>
                    <a:pt x="3593" y="1621"/>
                  </a:cubicBezTo>
                  <a:lnTo>
                    <a:pt x="1801" y="1621"/>
                  </a:lnTo>
                  <a:cubicBezTo>
                    <a:pt x="1676" y="1621"/>
                    <a:pt x="1569" y="1674"/>
                    <a:pt x="1481" y="1776"/>
                  </a:cubicBezTo>
                  <a:cubicBezTo>
                    <a:pt x="1390" y="1879"/>
                    <a:pt x="1344" y="2011"/>
                    <a:pt x="1344" y="2170"/>
                  </a:cubicBezTo>
                  <a:lnTo>
                    <a:pt x="1344" y="4320"/>
                  </a:lnTo>
                  <a:cubicBezTo>
                    <a:pt x="1344" y="4470"/>
                    <a:pt x="1388" y="4602"/>
                    <a:pt x="1473" y="4708"/>
                  </a:cubicBezTo>
                  <a:cubicBezTo>
                    <a:pt x="1559" y="4816"/>
                    <a:pt x="1669" y="4866"/>
                    <a:pt x="1801" y="4866"/>
                  </a:cubicBezTo>
                  <a:lnTo>
                    <a:pt x="3593" y="4866"/>
                  </a:lnTo>
                  <a:cubicBezTo>
                    <a:pt x="3721" y="4866"/>
                    <a:pt x="3828" y="4819"/>
                    <a:pt x="3917" y="4717"/>
                  </a:cubicBezTo>
                  <a:cubicBezTo>
                    <a:pt x="4007" y="4614"/>
                    <a:pt x="4051" y="4482"/>
                    <a:pt x="4051" y="4320"/>
                  </a:cubicBezTo>
                  <a:lnTo>
                    <a:pt x="4051" y="2170"/>
                  </a:lnTo>
                  <a:close/>
                  <a:moveTo>
                    <a:pt x="4051" y="7201"/>
                  </a:moveTo>
                  <a:cubicBezTo>
                    <a:pt x="4051" y="7055"/>
                    <a:pt x="4010" y="6925"/>
                    <a:pt x="3924" y="6817"/>
                  </a:cubicBezTo>
                  <a:cubicBezTo>
                    <a:pt x="3838" y="6708"/>
                    <a:pt x="3728" y="6655"/>
                    <a:pt x="3593" y="6655"/>
                  </a:cubicBezTo>
                  <a:lnTo>
                    <a:pt x="1801" y="6655"/>
                  </a:lnTo>
                  <a:cubicBezTo>
                    <a:pt x="1676" y="6655"/>
                    <a:pt x="1569" y="6708"/>
                    <a:pt x="1481" y="6817"/>
                  </a:cubicBezTo>
                  <a:cubicBezTo>
                    <a:pt x="1390" y="6925"/>
                    <a:pt x="1344" y="7055"/>
                    <a:pt x="1344" y="7201"/>
                  </a:cubicBezTo>
                  <a:lnTo>
                    <a:pt x="1344" y="9369"/>
                  </a:lnTo>
                  <a:cubicBezTo>
                    <a:pt x="1344" y="9516"/>
                    <a:pt x="1388" y="9645"/>
                    <a:pt x="1473" y="9757"/>
                  </a:cubicBezTo>
                  <a:cubicBezTo>
                    <a:pt x="1559" y="9863"/>
                    <a:pt x="1669" y="9915"/>
                    <a:pt x="1801" y="9915"/>
                  </a:cubicBezTo>
                  <a:lnTo>
                    <a:pt x="3593" y="9915"/>
                  </a:lnTo>
                  <a:cubicBezTo>
                    <a:pt x="3721" y="9915"/>
                    <a:pt x="3828" y="9863"/>
                    <a:pt x="3917" y="9757"/>
                  </a:cubicBezTo>
                  <a:cubicBezTo>
                    <a:pt x="4007" y="9645"/>
                    <a:pt x="4051" y="9516"/>
                    <a:pt x="4051" y="9369"/>
                  </a:cubicBezTo>
                  <a:lnTo>
                    <a:pt x="4051" y="7201"/>
                  </a:lnTo>
                  <a:close/>
                  <a:moveTo>
                    <a:pt x="4051" y="12233"/>
                  </a:moveTo>
                  <a:cubicBezTo>
                    <a:pt x="4051" y="12083"/>
                    <a:pt x="4010" y="11957"/>
                    <a:pt x="3924" y="11845"/>
                  </a:cubicBezTo>
                  <a:cubicBezTo>
                    <a:pt x="3838" y="11739"/>
                    <a:pt x="3728" y="11687"/>
                    <a:pt x="3593" y="11687"/>
                  </a:cubicBezTo>
                  <a:lnTo>
                    <a:pt x="1801" y="11687"/>
                  </a:lnTo>
                  <a:cubicBezTo>
                    <a:pt x="1676" y="11687"/>
                    <a:pt x="1569" y="11739"/>
                    <a:pt x="1481" y="11845"/>
                  </a:cubicBezTo>
                  <a:cubicBezTo>
                    <a:pt x="1390" y="11957"/>
                    <a:pt x="1344" y="12083"/>
                    <a:pt x="1344" y="12233"/>
                  </a:cubicBezTo>
                  <a:lnTo>
                    <a:pt x="1344" y="14401"/>
                  </a:lnTo>
                  <a:cubicBezTo>
                    <a:pt x="1344" y="14547"/>
                    <a:pt x="1388" y="14677"/>
                    <a:pt x="1473" y="14785"/>
                  </a:cubicBezTo>
                  <a:cubicBezTo>
                    <a:pt x="1559" y="14894"/>
                    <a:pt x="1669" y="14947"/>
                    <a:pt x="1801" y="14947"/>
                  </a:cubicBezTo>
                  <a:lnTo>
                    <a:pt x="3593" y="14947"/>
                  </a:lnTo>
                  <a:cubicBezTo>
                    <a:pt x="3721" y="14947"/>
                    <a:pt x="3828" y="14894"/>
                    <a:pt x="3917" y="14785"/>
                  </a:cubicBezTo>
                  <a:cubicBezTo>
                    <a:pt x="4007" y="14677"/>
                    <a:pt x="4051" y="14547"/>
                    <a:pt x="4051" y="14401"/>
                  </a:cubicBezTo>
                  <a:lnTo>
                    <a:pt x="4051" y="12233"/>
                  </a:lnTo>
                  <a:close/>
                  <a:moveTo>
                    <a:pt x="4051" y="17285"/>
                  </a:moveTo>
                  <a:cubicBezTo>
                    <a:pt x="4051" y="17135"/>
                    <a:pt x="4010" y="17006"/>
                    <a:pt x="3924" y="16897"/>
                  </a:cubicBezTo>
                  <a:cubicBezTo>
                    <a:pt x="3838" y="16791"/>
                    <a:pt x="3728" y="16736"/>
                    <a:pt x="3593" y="16736"/>
                  </a:cubicBezTo>
                  <a:lnTo>
                    <a:pt x="1801" y="16736"/>
                  </a:lnTo>
                  <a:cubicBezTo>
                    <a:pt x="1676" y="16736"/>
                    <a:pt x="1569" y="16788"/>
                    <a:pt x="1481" y="16891"/>
                  </a:cubicBezTo>
                  <a:cubicBezTo>
                    <a:pt x="1390" y="16994"/>
                    <a:pt x="1344" y="17123"/>
                    <a:pt x="1344" y="17285"/>
                  </a:cubicBezTo>
                  <a:lnTo>
                    <a:pt x="1344" y="19435"/>
                  </a:lnTo>
                  <a:cubicBezTo>
                    <a:pt x="1344" y="19585"/>
                    <a:pt x="1388" y="19714"/>
                    <a:pt x="1473" y="19823"/>
                  </a:cubicBezTo>
                  <a:cubicBezTo>
                    <a:pt x="1559" y="19928"/>
                    <a:pt x="1669" y="19984"/>
                    <a:pt x="1801" y="19984"/>
                  </a:cubicBezTo>
                  <a:lnTo>
                    <a:pt x="3593" y="19984"/>
                  </a:lnTo>
                  <a:cubicBezTo>
                    <a:pt x="3721" y="19984"/>
                    <a:pt x="3828" y="19931"/>
                    <a:pt x="3917" y="19828"/>
                  </a:cubicBezTo>
                  <a:cubicBezTo>
                    <a:pt x="4007" y="19726"/>
                    <a:pt x="4051" y="19596"/>
                    <a:pt x="4051" y="19435"/>
                  </a:cubicBezTo>
                  <a:lnTo>
                    <a:pt x="4051" y="17285"/>
                  </a:lnTo>
                  <a:close/>
                  <a:moveTo>
                    <a:pt x="16194" y="2170"/>
                  </a:moveTo>
                  <a:cubicBezTo>
                    <a:pt x="16194" y="2020"/>
                    <a:pt x="16150" y="1891"/>
                    <a:pt x="16064" y="1782"/>
                  </a:cubicBezTo>
                  <a:cubicBezTo>
                    <a:pt x="15979" y="1677"/>
                    <a:pt x="15871" y="1621"/>
                    <a:pt x="15736" y="1621"/>
                  </a:cubicBezTo>
                  <a:lnTo>
                    <a:pt x="5858" y="1621"/>
                  </a:lnTo>
                  <a:cubicBezTo>
                    <a:pt x="5731" y="1621"/>
                    <a:pt x="5623" y="1674"/>
                    <a:pt x="5535" y="1776"/>
                  </a:cubicBezTo>
                  <a:cubicBezTo>
                    <a:pt x="5444" y="1879"/>
                    <a:pt x="5400" y="2011"/>
                    <a:pt x="5400" y="2170"/>
                  </a:cubicBezTo>
                  <a:lnTo>
                    <a:pt x="5400" y="9369"/>
                  </a:lnTo>
                  <a:cubicBezTo>
                    <a:pt x="5400" y="9516"/>
                    <a:pt x="5442" y="9645"/>
                    <a:pt x="5527" y="9757"/>
                  </a:cubicBezTo>
                  <a:cubicBezTo>
                    <a:pt x="5616" y="9863"/>
                    <a:pt x="5723" y="9915"/>
                    <a:pt x="5858" y="9915"/>
                  </a:cubicBezTo>
                  <a:lnTo>
                    <a:pt x="15736" y="9915"/>
                  </a:lnTo>
                  <a:cubicBezTo>
                    <a:pt x="15861" y="9915"/>
                    <a:pt x="15969" y="9863"/>
                    <a:pt x="16059" y="9757"/>
                  </a:cubicBezTo>
                  <a:cubicBezTo>
                    <a:pt x="16147" y="9645"/>
                    <a:pt x="16194" y="9516"/>
                    <a:pt x="16194" y="9369"/>
                  </a:cubicBezTo>
                  <a:lnTo>
                    <a:pt x="16194" y="2170"/>
                  </a:lnTo>
                  <a:close/>
                  <a:moveTo>
                    <a:pt x="16194" y="12233"/>
                  </a:moveTo>
                  <a:cubicBezTo>
                    <a:pt x="16194" y="12083"/>
                    <a:pt x="16150" y="11957"/>
                    <a:pt x="16064" y="11845"/>
                  </a:cubicBezTo>
                  <a:cubicBezTo>
                    <a:pt x="15979" y="11739"/>
                    <a:pt x="15871" y="11687"/>
                    <a:pt x="15736" y="11687"/>
                  </a:cubicBezTo>
                  <a:lnTo>
                    <a:pt x="5858" y="11687"/>
                  </a:lnTo>
                  <a:cubicBezTo>
                    <a:pt x="5731" y="11687"/>
                    <a:pt x="5623" y="11739"/>
                    <a:pt x="5535" y="11845"/>
                  </a:cubicBezTo>
                  <a:cubicBezTo>
                    <a:pt x="5444" y="11957"/>
                    <a:pt x="5400" y="12083"/>
                    <a:pt x="5400" y="12233"/>
                  </a:cubicBezTo>
                  <a:lnTo>
                    <a:pt x="5400" y="19432"/>
                  </a:lnTo>
                  <a:cubicBezTo>
                    <a:pt x="5400" y="19582"/>
                    <a:pt x="5442" y="19711"/>
                    <a:pt x="5527" y="19820"/>
                  </a:cubicBezTo>
                  <a:cubicBezTo>
                    <a:pt x="5616" y="19925"/>
                    <a:pt x="5723" y="19981"/>
                    <a:pt x="5858" y="19981"/>
                  </a:cubicBezTo>
                  <a:lnTo>
                    <a:pt x="15736" y="19981"/>
                  </a:lnTo>
                  <a:cubicBezTo>
                    <a:pt x="15861" y="19981"/>
                    <a:pt x="15969" y="19928"/>
                    <a:pt x="16059" y="19826"/>
                  </a:cubicBezTo>
                  <a:cubicBezTo>
                    <a:pt x="16147" y="19723"/>
                    <a:pt x="16194" y="19594"/>
                    <a:pt x="16194" y="19432"/>
                  </a:cubicBezTo>
                  <a:lnTo>
                    <a:pt x="16194" y="12233"/>
                  </a:lnTo>
                  <a:close/>
                  <a:moveTo>
                    <a:pt x="20263" y="2170"/>
                  </a:moveTo>
                  <a:cubicBezTo>
                    <a:pt x="20263" y="2020"/>
                    <a:pt x="20216" y="1891"/>
                    <a:pt x="20128" y="1782"/>
                  </a:cubicBezTo>
                  <a:cubicBezTo>
                    <a:pt x="20038" y="1677"/>
                    <a:pt x="19930" y="1621"/>
                    <a:pt x="19805" y="1621"/>
                  </a:cubicBezTo>
                  <a:lnTo>
                    <a:pt x="18001" y="1621"/>
                  </a:lnTo>
                  <a:cubicBezTo>
                    <a:pt x="17876" y="1621"/>
                    <a:pt x="17768" y="1674"/>
                    <a:pt x="17678" y="1776"/>
                  </a:cubicBezTo>
                  <a:cubicBezTo>
                    <a:pt x="17589" y="1879"/>
                    <a:pt x="17545" y="2011"/>
                    <a:pt x="17545" y="2170"/>
                  </a:cubicBezTo>
                  <a:lnTo>
                    <a:pt x="17545" y="4320"/>
                  </a:lnTo>
                  <a:cubicBezTo>
                    <a:pt x="17545" y="4470"/>
                    <a:pt x="17589" y="4602"/>
                    <a:pt x="17678" y="4708"/>
                  </a:cubicBezTo>
                  <a:cubicBezTo>
                    <a:pt x="17768" y="4816"/>
                    <a:pt x="17876" y="4866"/>
                    <a:pt x="18001" y="4866"/>
                  </a:cubicBezTo>
                  <a:lnTo>
                    <a:pt x="19805" y="4866"/>
                  </a:lnTo>
                  <a:cubicBezTo>
                    <a:pt x="19930" y="4866"/>
                    <a:pt x="20038" y="4819"/>
                    <a:pt x="20128" y="4717"/>
                  </a:cubicBezTo>
                  <a:cubicBezTo>
                    <a:pt x="20216" y="4614"/>
                    <a:pt x="20263" y="4482"/>
                    <a:pt x="20263" y="4320"/>
                  </a:cubicBezTo>
                  <a:lnTo>
                    <a:pt x="20263" y="2170"/>
                  </a:lnTo>
                  <a:close/>
                  <a:moveTo>
                    <a:pt x="20263" y="7201"/>
                  </a:moveTo>
                  <a:cubicBezTo>
                    <a:pt x="20263" y="7055"/>
                    <a:pt x="20216" y="6925"/>
                    <a:pt x="20128" y="6817"/>
                  </a:cubicBezTo>
                  <a:cubicBezTo>
                    <a:pt x="20038" y="6708"/>
                    <a:pt x="19930" y="6655"/>
                    <a:pt x="19805" y="6655"/>
                  </a:cubicBezTo>
                  <a:lnTo>
                    <a:pt x="18001" y="6655"/>
                  </a:lnTo>
                  <a:cubicBezTo>
                    <a:pt x="17876" y="6655"/>
                    <a:pt x="17768" y="6708"/>
                    <a:pt x="17678" y="6817"/>
                  </a:cubicBezTo>
                  <a:cubicBezTo>
                    <a:pt x="17589" y="6925"/>
                    <a:pt x="17545" y="7055"/>
                    <a:pt x="17545" y="7201"/>
                  </a:cubicBezTo>
                  <a:lnTo>
                    <a:pt x="17545" y="9369"/>
                  </a:lnTo>
                  <a:cubicBezTo>
                    <a:pt x="17545" y="9516"/>
                    <a:pt x="17589" y="9645"/>
                    <a:pt x="17678" y="9757"/>
                  </a:cubicBezTo>
                  <a:cubicBezTo>
                    <a:pt x="17768" y="9863"/>
                    <a:pt x="17876" y="9915"/>
                    <a:pt x="18001" y="9915"/>
                  </a:cubicBezTo>
                  <a:lnTo>
                    <a:pt x="19805" y="9915"/>
                  </a:lnTo>
                  <a:cubicBezTo>
                    <a:pt x="19930" y="9915"/>
                    <a:pt x="20038" y="9863"/>
                    <a:pt x="20128" y="9757"/>
                  </a:cubicBezTo>
                  <a:cubicBezTo>
                    <a:pt x="20216" y="9645"/>
                    <a:pt x="20263" y="9516"/>
                    <a:pt x="20263" y="9369"/>
                  </a:cubicBezTo>
                  <a:lnTo>
                    <a:pt x="20263" y="7201"/>
                  </a:lnTo>
                  <a:close/>
                  <a:moveTo>
                    <a:pt x="20263" y="12233"/>
                  </a:moveTo>
                  <a:cubicBezTo>
                    <a:pt x="20263" y="12083"/>
                    <a:pt x="20216" y="11957"/>
                    <a:pt x="20128" y="11845"/>
                  </a:cubicBezTo>
                  <a:cubicBezTo>
                    <a:pt x="20038" y="11739"/>
                    <a:pt x="19930" y="11687"/>
                    <a:pt x="19805" y="11687"/>
                  </a:cubicBezTo>
                  <a:lnTo>
                    <a:pt x="18001" y="11687"/>
                  </a:lnTo>
                  <a:cubicBezTo>
                    <a:pt x="17876" y="11687"/>
                    <a:pt x="17768" y="11739"/>
                    <a:pt x="17678" y="11845"/>
                  </a:cubicBezTo>
                  <a:cubicBezTo>
                    <a:pt x="17589" y="11957"/>
                    <a:pt x="17545" y="12083"/>
                    <a:pt x="17545" y="12233"/>
                  </a:cubicBezTo>
                  <a:lnTo>
                    <a:pt x="17545" y="14401"/>
                  </a:lnTo>
                  <a:cubicBezTo>
                    <a:pt x="17545" y="14547"/>
                    <a:pt x="17589" y="14677"/>
                    <a:pt x="17678" y="14785"/>
                  </a:cubicBezTo>
                  <a:cubicBezTo>
                    <a:pt x="17768" y="14894"/>
                    <a:pt x="17876" y="14947"/>
                    <a:pt x="18001" y="14947"/>
                  </a:cubicBezTo>
                  <a:lnTo>
                    <a:pt x="19805" y="14947"/>
                  </a:lnTo>
                  <a:cubicBezTo>
                    <a:pt x="19930" y="14947"/>
                    <a:pt x="20038" y="14894"/>
                    <a:pt x="20128" y="14785"/>
                  </a:cubicBezTo>
                  <a:cubicBezTo>
                    <a:pt x="20216" y="14677"/>
                    <a:pt x="20263" y="14547"/>
                    <a:pt x="20263" y="14401"/>
                  </a:cubicBezTo>
                  <a:lnTo>
                    <a:pt x="20263" y="12233"/>
                  </a:lnTo>
                  <a:close/>
                  <a:moveTo>
                    <a:pt x="20263" y="17285"/>
                  </a:moveTo>
                  <a:cubicBezTo>
                    <a:pt x="20263" y="17135"/>
                    <a:pt x="20216" y="17006"/>
                    <a:pt x="20128" y="16897"/>
                  </a:cubicBezTo>
                  <a:cubicBezTo>
                    <a:pt x="20038" y="16791"/>
                    <a:pt x="19930" y="16736"/>
                    <a:pt x="19805" y="16736"/>
                  </a:cubicBezTo>
                  <a:lnTo>
                    <a:pt x="18001" y="16736"/>
                  </a:lnTo>
                  <a:cubicBezTo>
                    <a:pt x="17876" y="16736"/>
                    <a:pt x="17768" y="16788"/>
                    <a:pt x="17678" y="16891"/>
                  </a:cubicBezTo>
                  <a:cubicBezTo>
                    <a:pt x="17589" y="16994"/>
                    <a:pt x="17545" y="17123"/>
                    <a:pt x="17545" y="17285"/>
                  </a:cubicBezTo>
                  <a:lnTo>
                    <a:pt x="17545" y="19435"/>
                  </a:lnTo>
                  <a:cubicBezTo>
                    <a:pt x="17545" y="19585"/>
                    <a:pt x="17589" y="19714"/>
                    <a:pt x="17678" y="19823"/>
                  </a:cubicBezTo>
                  <a:cubicBezTo>
                    <a:pt x="17768" y="19928"/>
                    <a:pt x="17876" y="19984"/>
                    <a:pt x="18001" y="19984"/>
                  </a:cubicBezTo>
                  <a:lnTo>
                    <a:pt x="19805" y="19984"/>
                  </a:lnTo>
                  <a:cubicBezTo>
                    <a:pt x="19930" y="19984"/>
                    <a:pt x="20038" y="19931"/>
                    <a:pt x="20128" y="19828"/>
                  </a:cubicBezTo>
                  <a:cubicBezTo>
                    <a:pt x="20216" y="19726"/>
                    <a:pt x="20263" y="19596"/>
                    <a:pt x="20263" y="19435"/>
                  </a:cubicBezTo>
                  <a:lnTo>
                    <a:pt x="20263" y="1728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2" name="AutoShape 27">
              <a:extLst>
                <a:ext uri="{FF2B5EF4-FFF2-40B4-BE49-F238E27FC236}">
                  <a16:creationId xmlns:a16="http://schemas.microsoft.com/office/drawing/2014/main" id="{293BE24F-DFF3-4038-BC1F-998B6E2B5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4775" y="2378075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1" y="103"/>
                    <a:pt x="21289" y="308"/>
                  </a:cubicBezTo>
                  <a:cubicBezTo>
                    <a:pt x="21493" y="518"/>
                    <a:pt x="21599" y="774"/>
                    <a:pt x="21599" y="1076"/>
                  </a:cubicBezTo>
                  <a:cubicBezTo>
                    <a:pt x="21599" y="1379"/>
                    <a:pt x="21493" y="1629"/>
                    <a:pt x="21280" y="1834"/>
                  </a:cubicBezTo>
                  <a:lnTo>
                    <a:pt x="13494" y="9622"/>
                  </a:lnTo>
                  <a:lnTo>
                    <a:pt x="13494" y="20523"/>
                  </a:lnTo>
                  <a:cubicBezTo>
                    <a:pt x="13494" y="20825"/>
                    <a:pt x="13388" y="21081"/>
                    <a:pt x="13184" y="21289"/>
                  </a:cubicBezTo>
                  <a:cubicBezTo>
                    <a:pt x="12976" y="21496"/>
                    <a:pt x="12723" y="21599"/>
                    <a:pt x="12418" y="21599"/>
                  </a:cubicBezTo>
                  <a:cubicBezTo>
                    <a:pt x="12115" y="21599"/>
                    <a:pt x="11862" y="21493"/>
                    <a:pt x="11660" y="21283"/>
                  </a:cubicBezTo>
                  <a:lnTo>
                    <a:pt x="8407" y="18044"/>
                  </a:lnTo>
                  <a:cubicBezTo>
                    <a:pt x="8197" y="17831"/>
                    <a:pt x="8096" y="17574"/>
                    <a:pt x="8105" y="17272"/>
                  </a:cubicBezTo>
                  <a:lnTo>
                    <a:pt x="8105" y="9622"/>
                  </a:lnTo>
                  <a:lnTo>
                    <a:pt x="316" y="1834"/>
                  </a:lnTo>
                  <a:cubicBezTo>
                    <a:pt x="106" y="1620"/>
                    <a:pt x="0" y="1370"/>
                    <a:pt x="0" y="1076"/>
                  </a:cubicBezTo>
                  <a:cubicBezTo>
                    <a:pt x="0" y="774"/>
                    <a:pt x="103" y="518"/>
                    <a:pt x="308" y="308"/>
                  </a:cubicBezTo>
                  <a:cubicBezTo>
                    <a:pt x="515" y="103"/>
                    <a:pt x="771" y="0"/>
                    <a:pt x="1073" y="0"/>
                  </a:cubicBezTo>
                  <a:lnTo>
                    <a:pt x="2052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BDC25A18-40B0-45C5-B587-7D34CD94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8" y="2787650"/>
              <a:ext cx="247650" cy="241300"/>
            </a:xfrm>
            <a:custGeom>
              <a:avLst/>
              <a:gdLst>
                <a:gd name="T0" fmla="*/ 10800 w 21600"/>
                <a:gd name="T1" fmla="+- 0 10821 42"/>
                <a:gd name="T2" fmla="*/ 10821 h 21558"/>
                <a:gd name="T3" fmla="*/ 10800 w 21600"/>
                <a:gd name="T4" fmla="+- 0 10821 42"/>
                <a:gd name="T5" fmla="*/ 10821 h 21558"/>
                <a:gd name="T6" fmla="*/ 10800 w 21600"/>
                <a:gd name="T7" fmla="+- 0 10821 42"/>
                <a:gd name="T8" fmla="*/ 10821 h 21558"/>
                <a:gd name="T9" fmla="*/ 10800 w 21600"/>
                <a:gd name="T10" fmla="+- 0 10821 42"/>
                <a:gd name="T11" fmla="*/ 10821 h 2155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4" name="AutoShape 29">
              <a:extLst>
                <a:ext uri="{FF2B5EF4-FFF2-40B4-BE49-F238E27FC236}">
                  <a16:creationId xmlns:a16="http://schemas.microsoft.com/office/drawing/2014/main" id="{CBB1B812-833B-4893-9C74-BBB5AE441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2794000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5" name="AutoShape 30">
              <a:extLst>
                <a:ext uri="{FF2B5EF4-FFF2-40B4-BE49-F238E27FC236}">
                  <a16:creationId xmlns:a16="http://schemas.microsoft.com/office/drawing/2014/main" id="{3DC38A65-000B-4BC7-8C64-E763553D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2787650"/>
              <a:ext cx="301625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19"/>
                  </a:moveTo>
                  <a:cubicBezTo>
                    <a:pt x="20630" y="3219"/>
                    <a:pt x="20943" y="3384"/>
                    <a:pt x="21205" y="3713"/>
                  </a:cubicBezTo>
                  <a:cubicBezTo>
                    <a:pt x="21467" y="4039"/>
                    <a:pt x="21599" y="4424"/>
                    <a:pt x="21599" y="4867"/>
                  </a:cubicBezTo>
                  <a:lnTo>
                    <a:pt x="21599" y="19981"/>
                  </a:lnTo>
                  <a:cubicBezTo>
                    <a:pt x="21599" y="20422"/>
                    <a:pt x="21467" y="20800"/>
                    <a:pt x="21205" y="21124"/>
                  </a:cubicBezTo>
                  <a:cubicBezTo>
                    <a:pt x="20943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9" y="21124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5"/>
                  </a:lnTo>
                  <a:cubicBezTo>
                    <a:pt x="0" y="1177"/>
                    <a:pt x="132" y="796"/>
                    <a:pt x="399" y="475"/>
                  </a:cubicBezTo>
                  <a:cubicBezTo>
                    <a:pt x="663" y="158"/>
                    <a:pt x="981" y="0"/>
                    <a:pt x="1346" y="0"/>
                  </a:cubicBezTo>
                  <a:lnTo>
                    <a:pt x="9457" y="0"/>
                  </a:lnTo>
                  <a:cubicBezTo>
                    <a:pt x="9824" y="0"/>
                    <a:pt x="10140" y="158"/>
                    <a:pt x="10407" y="475"/>
                  </a:cubicBezTo>
                  <a:cubicBezTo>
                    <a:pt x="10673" y="796"/>
                    <a:pt x="10806" y="1177"/>
                    <a:pt x="10806" y="1615"/>
                  </a:cubicBezTo>
                  <a:cubicBezTo>
                    <a:pt x="10806" y="2056"/>
                    <a:pt x="10935" y="2435"/>
                    <a:pt x="11197" y="2749"/>
                  </a:cubicBezTo>
                  <a:cubicBezTo>
                    <a:pt x="11459" y="3060"/>
                    <a:pt x="11773" y="3219"/>
                    <a:pt x="12142" y="3219"/>
                  </a:cubicBezTo>
                  <a:lnTo>
                    <a:pt x="20263" y="32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6" name="AutoShape 31">
              <a:extLst>
                <a:ext uri="{FF2B5EF4-FFF2-40B4-BE49-F238E27FC236}">
                  <a16:creationId xmlns:a16="http://schemas.microsoft.com/office/drawing/2014/main" id="{25F350CD-1723-48D4-9FC7-96351195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5" y="2787650"/>
              <a:ext cx="2730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276" y="7975"/>
                  </a:moveTo>
                  <a:cubicBezTo>
                    <a:pt x="3988" y="7975"/>
                    <a:pt x="3706" y="8031"/>
                    <a:pt x="3434" y="8148"/>
                  </a:cubicBezTo>
                  <a:cubicBezTo>
                    <a:pt x="3160" y="8266"/>
                    <a:pt x="2903" y="8427"/>
                    <a:pt x="2666" y="8627"/>
                  </a:cubicBezTo>
                  <a:cubicBezTo>
                    <a:pt x="2428" y="8830"/>
                    <a:pt x="2220" y="9071"/>
                    <a:pt x="2044" y="9344"/>
                  </a:cubicBezTo>
                  <a:cubicBezTo>
                    <a:pt x="1867" y="9620"/>
                    <a:pt x="1730" y="9926"/>
                    <a:pt x="1628" y="10252"/>
                  </a:cubicBezTo>
                  <a:lnTo>
                    <a:pt x="0" y="16271"/>
                  </a:lnTo>
                  <a:lnTo>
                    <a:pt x="0" y="1618"/>
                  </a:lnTo>
                  <a:cubicBezTo>
                    <a:pt x="0" y="1177"/>
                    <a:pt x="132" y="796"/>
                    <a:pt x="399" y="478"/>
                  </a:cubicBezTo>
                  <a:cubicBezTo>
                    <a:pt x="663" y="161"/>
                    <a:pt x="981" y="0"/>
                    <a:pt x="1348" y="0"/>
                  </a:cubicBezTo>
                  <a:lnTo>
                    <a:pt x="9459" y="0"/>
                  </a:lnTo>
                  <a:cubicBezTo>
                    <a:pt x="9824" y="0"/>
                    <a:pt x="10140" y="161"/>
                    <a:pt x="10407" y="478"/>
                  </a:cubicBezTo>
                  <a:cubicBezTo>
                    <a:pt x="10673" y="796"/>
                    <a:pt x="10806" y="1177"/>
                    <a:pt x="10806" y="1618"/>
                  </a:cubicBezTo>
                  <a:cubicBezTo>
                    <a:pt x="10806" y="2059"/>
                    <a:pt x="10938" y="2438"/>
                    <a:pt x="11197" y="2749"/>
                  </a:cubicBezTo>
                  <a:cubicBezTo>
                    <a:pt x="11459" y="3063"/>
                    <a:pt x="11773" y="3222"/>
                    <a:pt x="12142" y="3222"/>
                  </a:cubicBezTo>
                  <a:lnTo>
                    <a:pt x="17332" y="3222"/>
                  </a:lnTo>
                  <a:cubicBezTo>
                    <a:pt x="17700" y="3222"/>
                    <a:pt x="18015" y="3384"/>
                    <a:pt x="18277" y="3713"/>
                  </a:cubicBezTo>
                  <a:cubicBezTo>
                    <a:pt x="18539" y="4042"/>
                    <a:pt x="18669" y="4426"/>
                    <a:pt x="18669" y="4867"/>
                  </a:cubicBezTo>
                  <a:lnTo>
                    <a:pt x="18669" y="7975"/>
                  </a:lnTo>
                  <a:lnTo>
                    <a:pt x="4276" y="7975"/>
                  </a:lnTo>
                  <a:close/>
                  <a:moveTo>
                    <a:pt x="21599" y="10140"/>
                  </a:moveTo>
                  <a:lnTo>
                    <a:pt x="18552" y="20800"/>
                  </a:lnTo>
                  <a:cubicBezTo>
                    <a:pt x="18505" y="21015"/>
                    <a:pt x="18385" y="21203"/>
                    <a:pt x="18194" y="21362"/>
                  </a:cubicBezTo>
                  <a:cubicBezTo>
                    <a:pt x="18003" y="21520"/>
                    <a:pt x="17817" y="21599"/>
                    <a:pt x="17638" y="21599"/>
                  </a:cubicBezTo>
                  <a:lnTo>
                    <a:pt x="504" y="21599"/>
                  </a:lnTo>
                  <a:lnTo>
                    <a:pt x="3388" y="10913"/>
                  </a:lnTo>
                  <a:cubicBezTo>
                    <a:pt x="3434" y="10698"/>
                    <a:pt x="3552" y="10516"/>
                    <a:pt x="3745" y="10363"/>
                  </a:cubicBezTo>
                  <a:cubicBezTo>
                    <a:pt x="3936" y="10213"/>
                    <a:pt x="4120" y="10140"/>
                    <a:pt x="4301" y="10140"/>
                  </a:cubicBezTo>
                  <a:lnTo>
                    <a:pt x="21599" y="101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7" name="AutoShape 32">
              <a:extLst>
                <a:ext uri="{FF2B5EF4-FFF2-40B4-BE49-F238E27FC236}">
                  <a16:creationId xmlns:a16="http://schemas.microsoft.com/office/drawing/2014/main" id="{D61F4CED-93E9-40E5-8618-E2468106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27971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1" y="7569"/>
                  </a:moveTo>
                  <a:cubicBezTo>
                    <a:pt x="21273" y="7569"/>
                    <a:pt x="21379" y="7618"/>
                    <a:pt x="21468" y="7727"/>
                  </a:cubicBezTo>
                  <a:cubicBezTo>
                    <a:pt x="21554" y="7834"/>
                    <a:pt x="21599" y="7958"/>
                    <a:pt x="21599" y="8105"/>
                  </a:cubicBezTo>
                  <a:lnTo>
                    <a:pt x="21599" y="13494"/>
                  </a:lnTo>
                  <a:cubicBezTo>
                    <a:pt x="21599" y="13641"/>
                    <a:pt x="21556" y="13768"/>
                    <a:pt x="21472" y="13872"/>
                  </a:cubicBezTo>
                  <a:cubicBezTo>
                    <a:pt x="21388" y="13978"/>
                    <a:pt x="21280" y="14033"/>
                    <a:pt x="21151" y="14033"/>
                  </a:cubicBezTo>
                  <a:lnTo>
                    <a:pt x="19807" y="14033"/>
                  </a:lnTo>
                  <a:lnTo>
                    <a:pt x="19807" y="19984"/>
                  </a:lnTo>
                  <a:cubicBezTo>
                    <a:pt x="19807" y="20419"/>
                    <a:pt x="19675" y="20796"/>
                    <a:pt x="19411" y="21116"/>
                  </a:cubicBezTo>
                  <a:cubicBezTo>
                    <a:pt x="19144" y="21438"/>
                    <a:pt x="18825" y="21599"/>
                    <a:pt x="18451" y="21599"/>
                  </a:cubicBezTo>
                  <a:lnTo>
                    <a:pt x="3146" y="21599"/>
                  </a:lnTo>
                  <a:cubicBezTo>
                    <a:pt x="2772" y="21599"/>
                    <a:pt x="2455" y="21438"/>
                    <a:pt x="2198" y="21116"/>
                  </a:cubicBezTo>
                  <a:cubicBezTo>
                    <a:pt x="1941" y="20796"/>
                    <a:pt x="1814" y="20419"/>
                    <a:pt x="1814" y="19984"/>
                  </a:cubicBezTo>
                  <a:lnTo>
                    <a:pt x="1814" y="14033"/>
                  </a:lnTo>
                  <a:lnTo>
                    <a:pt x="446" y="14033"/>
                  </a:lnTo>
                  <a:cubicBezTo>
                    <a:pt x="324" y="14033"/>
                    <a:pt x="218" y="13981"/>
                    <a:pt x="132" y="13880"/>
                  </a:cubicBezTo>
                  <a:cubicBezTo>
                    <a:pt x="43" y="13780"/>
                    <a:pt x="0" y="13650"/>
                    <a:pt x="0" y="13494"/>
                  </a:cubicBezTo>
                  <a:lnTo>
                    <a:pt x="0" y="8105"/>
                  </a:lnTo>
                  <a:cubicBezTo>
                    <a:pt x="0" y="7958"/>
                    <a:pt x="43" y="7834"/>
                    <a:pt x="132" y="7727"/>
                  </a:cubicBezTo>
                  <a:cubicBezTo>
                    <a:pt x="218" y="7618"/>
                    <a:pt x="324" y="7569"/>
                    <a:pt x="446" y="7569"/>
                  </a:cubicBezTo>
                  <a:lnTo>
                    <a:pt x="6638" y="7569"/>
                  </a:lnTo>
                  <a:cubicBezTo>
                    <a:pt x="6203" y="7569"/>
                    <a:pt x="5791" y="7468"/>
                    <a:pt x="5404" y="7270"/>
                  </a:cubicBezTo>
                  <a:cubicBezTo>
                    <a:pt x="5018" y="7074"/>
                    <a:pt x="4682" y="6803"/>
                    <a:pt x="4399" y="6466"/>
                  </a:cubicBezTo>
                  <a:cubicBezTo>
                    <a:pt x="4116" y="6126"/>
                    <a:pt x="3892" y="5723"/>
                    <a:pt x="3727" y="5266"/>
                  </a:cubicBezTo>
                  <a:cubicBezTo>
                    <a:pt x="3561" y="4808"/>
                    <a:pt x="3480" y="4316"/>
                    <a:pt x="3480" y="3789"/>
                  </a:cubicBezTo>
                  <a:cubicBezTo>
                    <a:pt x="3480" y="3267"/>
                    <a:pt x="3561" y="2775"/>
                    <a:pt x="3727" y="2312"/>
                  </a:cubicBezTo>
                  <a:cubicBezTo>
                    <a:pt x="3892" y="1845"/>
                    <a:pt x="4116" y="1445"/>
                    <a:pt x="4399" y="1102"/>
                  </a:cubicBezTo>
                  <a:cubicBezTo>
                    <a:pt x="4682" y="765"/>
                    <a:pt x="5016" y="495"/>
                    <a:pt x="5399" y="296"/>
                  </a:cubicBezTo>
                  <a:cubicBezTo>
                    <a:pt x="5781" y="100"/>
                    <a:pt x="6194" y="0"/>
                    <a:pt x="6638" y="0"/>
                  </a:cubicBezTo>
                  <a:cubicBezTo>
                    <a:pt x="7106" y="0"/>
                    <a:pt x="7550" y="112"/>
                    <a:pt x="7967" y="336"/>
                  </a:cubicBezTo>
                  <a:cubicBezTo>
                    <a:pt x="8385" y="561"/>
                    <a:pt x="8723" y="883"/>
                    <a:pt x="8985" y="1295"/>
                  </a:cubicBezTo>
                  <a:lnTo>
                    <a:pt x="10799" y="4094"/>
                  </a:lnTo>
                  <a:lnTo>
                    <a:pt x="12614" y="1295"/>
                  </a:lnTo>
                  <a:cubicBezTo>
                    <a:pt x="12883" y="883"/>
                    <a:pt x="13224" y="561"/>
                    <a:pt x="13636" y="336"/>
                  </a:cubicBezTo>
                  <a:cubicBezTo>
                    <a:pt x="14049" y="112"/>
                    <a:pt x="14493" y="0"/>
                    <a:pt x="14971" y="0"/>
                  </a:cubicBezTo>
                  <a:cubicBezTo>
                    <a:pt x="15405" y="0"/>
                    <a:pt x="15815" y="100"/>
                    <a:pt x="16199" y="296"/>
                  </a:cubicBezTo>
                  <a:cubicBezTo>
                    <a:pt x="16581" y="495"/>
                    <a:pt x="16915" y="765"/>
                    <a:pt x="17198" y="1102"/>
                  </a:cubicBezTo>
                  <a:cubicBezTo>
                    <a:pt x="17481" y="1445"/>
                    <a:pt x="17704" y="1845"/>
                    <a:pt x="17870" y="2303"/>
                  </a:cubicBezTo>
                  <a:cubicBezTo>
                    <a:pt x="18036" y="2761"/>
                    <a:pt x="18117" y="3259"/>
                    <a:pt x="18117" y="3789"/>
                  </a:cubicBezTo>
                  <a:cubicBezTo>
                    <a:pt x="18117" y="4315"/>
                    <a:pt x="18036" y="4808"/>
                    <a:pt x="17870" y="5266"/>
                  </a:cubicBezTo>
                  <a:cubicBezTo>
                    <a:pt x="17704" y="5723"/>
                    <a:pt x="17481" y="6126"/>
                    <a:pt x="17198" y="6466"/>
                  </a:cubicBezTo>
                  <a:cubicBezTo>
                    <a:pt x="16915" y="6803"/>
                    <a:pt x="16581" y="7074"/>
                    <a:pt x="16199" y="7269"/>
                  </a:cubicBezTo>
                  <a:cubicBezTo>
                    <a:pt x="15815" y="7468"/>
                    <a:pt x="15405" y="7569"/>
                    <a:pt x="14971" y="7569"/>
                  </a:cubicBezTo>
                  <a:lnTo>
                    <a:pt x="21151" y="7569"/>
                  </a:lnTo>
                  <a:close/>
                  <a:moveTo>
                    <a:pt x="5294" y="3789"/>
                  </a:moveTo>
                  <a:cubicBezTo>
                    <a:pt x="5294" y="4243"/>
                    <a:pt x="5424" y="4621"/>
                    <a:pt x="5680" y="4929"/>
                  </a:cubicBezTo>
                  <a:cubicBezTo>
                    <a:pt x="5937" y="5234"/>
                    <a:pt x="6256" y="5389"/>
                    <a:pt x="6638" y="5389"/>
                  </a:cubicBezTo>
                  <a:lnTo>
                    <a:pt x="9362" y="5389"/>
                  </a:lnTo>
                  <a:lnTo>
                    <a:pt x="7629" y="2689"/>
                  </a:lnTo>
                  <a:cubicBezTo>
                    <a:pt x="7550" y="2597"/>
                    <a:pt x="7430" y="2484"/>
                    <a:pt x="7260" y="2349"/>
                  </a:cubicBezTo>
                  <a:cubicBezTo>
                    <a:pt x="7092" y="2217"/>
                    <a:pt x="6885" y="2150"/>
                    <a:pt x="6638" y="2150"/>
                  </a:cubicBezTo>
                  <a:cubicBezTo>
                    <a:pt x="6264" y="2150"/>
                    <a:pt x="5947" y="2312"/>
                    <a:pt x="5685" y="2634"/>
                  </a:cubicBezTo>
                  <a:cubicBezTo>
                    <a:pt x="5426" y="2954"/>
                    <a:pt x="5294" y="3342"/>
                    <a:pt x="5294" y="3789"/>
                  </a:cubicBezTo>
                  <a:moveTo>
                    <a:pt x="13063" y="7569"/>
                  </a:moveTo>
                  <a:lnTo>
                    <a:pt x="8534" y="7569"/>
                  </a:lnTo>
                  <a:lnTo>
                    <a:pt x="8534" y="18553"/>
                  </a:lnTo>
                  <a:cubicBezTo>
                    <a:pt x="8534" y="18856"/>
                    <a:pt x="8628" y="19118"/>
                    <a:pt x="8810" y="19334"/>
                  </a:cubicBezTo>
                  <a:cubicBezTo>
                    <a:pt x="8995" y="19547"/>
                    <a:pt x="9208" y="19656"/>
                    <a:pt x="9456" y="19656"/>
                  </a:cubicBezTo>
                  <a:lnTo>
                    <a:pt x="12144" y="19656"/>
                  </a:lnTo>
                  <a:cubicBezTo>
                    <a:pt x="12396" y="19656"/>
                    <a:pt x="12612" y="19547"/>
                    <a:pt x="12792" y="19334"/>
                  </a:cubicBezTo>
                  <a:cubicBezTo>
                    <a:pt x="12972" y="19118"/>
                    <a:pt x="13063" y="18856"/>
                    <a:pt x="13063" y="18553"/>
                  </a:cubicBezTo>
                  <a:lnTo>
                    <a:pt x="13063" y="7569"/>
                  </a:lnTo>
                  <a:close/>
                  <a:moveTo>
                    <a:pt x="12235" y="5389"/>
                  </a:moveTo>
                  <a:lnTo>
                    <a:pt x="14971" y="5389"/>
                  </a:lnTo>
                  <a:cubicBezTo>
                    <a:pt x="15345" y="5389"/>
                    <a:pt x="15660" y="5234"/>
                    <a:pt x="15916" y="4929"/>
                  </a:cubicBezTo>
                  <a:cubicBezTo>
                    <a:pt x="16173" y="4621"/>
                    <a:pt x="16303" y="4243"/>
                    <a:pt x="16303" y="3789"/>
                  </a:cubicBezTo>
                  <a:cubicBezTo>
                    <a:pt x="16303" y="3339"/>
                    <a:pt x="16173" y="2954"/>
                    <a:pt x="15916" y="2634"/>
                  </a:cubicBezTo>
                  <a:cubicBezTo>
                    <a:pt x="15660" y="2312"/>
                    <a:pt x="15345" y="2150"/>
                    <a:pt x="14971" y="2150"/>
                  </a:cubicBezTo>
                  <a:cubicBezTo>
                    <a:pt x="14716" y="2150"/>
                    <a:pt x="14507" y="2217"/>
                    <a:pt x="14342" y="2349"/>
                  </a:cubicBezTo>
                  <a:cubicBezTo>
                    <a:pt x="14179" y="2484"/>
                    <a:pt x="14059" y="2597"/>
                    <a:pt x="13982" y="2689"/>
                  </a:cubicBezTo>
                  <a:lnTo>
                    <a:pt x="12235" y="53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8" name="AutoShape 33">
              <a:extLst>
                <a:ext uri="{FF2B5EF4-FFF2-40B4-BE49-F238E27FC236}">
                  <a16:creationId xmlns:a16="http://schemas.microsoft.com/office/drawing/2014/main" id="{34F6FF9D-5DF7-4A8B-9238-E0711E9F0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5" y="2797175"/>
              <a:ext cx="247650" cy="241300"/>
            </a:xfrm>
            <a:custGeom>
              <a:avLst/>
              <a:gdLst>
                <a:gd name="T0" fmla="+- 0 10800 88"/>
                <a:gd name="T1" fmla="*/ T0 w 21424"/>
                <a:gd name="T2" fmla="*/ 10800 h 21600"/>
                <a:gd name="T3" fmla="+- 0 10800 88"/>
                <a:gd name="T4" fmla="*/ T3 w 21424"/>
                <a:gd name="T5" fmla="*/ 10800 h 21600"/>
                <a:gd name="T6" fmla="+- 0 10800 88"/>
                <a:gd name="T7" fmla="*/ T6 w 21424"/>
                <a:gd name="T8" fmla="*/ 10800 h 21600"/>
                <a:gd name="T9" fmla="+- 0 10800 88"/>
                <a:gd name="T10" fmla="*/ T9 w 2142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24" h="21600">
                  <a:moveTo>
                    <a:pt x="12593" y="10421"/>
                  </a:moveTo>
                  <a:lnTo>
                    <a:pt x="12593" y="19432"/>
                  </a:lnTo>
                  <a:lnTo>
                    <a:pt x="16047" y="19432"/>
                  </a:lnTo>
                  <a:cubicBezTo>
                    <a:pt x="16352" y="19432"/>
                    <a:pt x="16611" y="19538"/>
                    <a:pt x="16821" y="19749"/>
                  </a:cubicBezTo>
                  <a:cubicBezTo>
                    <a:pt x="17027" y="19961"/>
                    <a:pt x="17135" y="20210"/>
                    <a:pt x="17135" y="20504"/>
                  </a:cubicBezTo>
                  <a:cubicBezTo>
                    <a:pt x="17135" y="20809"/>
                    <a:pt x="17027" y="21071"/>
                    <a:pt x="16821" y="21282"/>
                  </a:cubicBezTo>
                  <a:cubicBezTo>
                    <a:pt x="16611" y="21494"/>
                    <a:pt x="16352" y="21599"/>
                    <a:pt x="16047" y="21599"/>
                  </a:cubicBezTo>
                  <a:lnTo>
                    <a:pt x="5350" y="21599"/>
                  </a:lnTo>
                  <a:cubicBezTo>
                    <a:pt x="5062" y="21599"/>
                    <a:pt x="4812" y="21494"/>
                    <a:pt x="4602" y="21282"/>
                  </a:cubicBezTo>
                  <a:cubicBezTo>
                    <a:pt x="4396" y="21071"/>
                    <a:pt x="4288" y="20809"/>
                    <a:pt x="4288" y="20504"/>
                  </a:cubicBezTo>
                  <a:cubicBezTo>
                    <a:pt x="4288" y="20210"/>
                    <a:pt x="4396" y="19961"/>
                    <a:pt x="4602" y="19749"/>
                  </a:cubicBezTo>
                  <a:cubicBezTo>
                    <a:pt x="4812" y="19538"/>
                    <a:pt x="5062" y="19432"/>
                    <a:pt x="5350" y="19432"/>
                  </a:cubicBezTo>
                  <a:lnTo>
                    <a:pt x="8833" y="19432"/>
                  </a:lnTo>
                  <a:lnTo>
                    <a:pt x="8833" y="10421"/>
                  </a:lnTo>
                  <a:lnTo>
                    <a:pt x="333" y="1841"/>
                  </a:lnTo>
                  <a:cubicBezTo>
                    <a:pt x="-10" y="1497"/>
                    <a:pt x="-88" y="1101"/>
                    <a:pt x="98" y="660"/>
                  </a:cubicBezTo>
                  <a:cubicBezTo>
                    <a:pt x="284" y="220"/>
                    <a:pt x="607" y="0"/>
                    <a:pt x="1073" y="0"/>
                  </a:cubicBezTo>
                  <a:lnTo>
                    <a:pt x="20324" y="0"/>
                  </a:lnTo>
                  <a:cubicBezTo>
                    <a:pt x="20799" y="0"/>
                    <a:pt x="21133" y="220"/>
                    <a:pt x="21325" y="660"/>
                  </a:cubicBezTo>
                  <a:cubicBezTo>
                    <a:pt x="21512" y="1101"/>
                    <a:pt x="21433" y="1497"/>
                    <a:pt x="21090" y="1841"/>
                  </a:cubicBezTo>
                  <a:lnTo>
                    <a:pt x="12593" y="10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9" name="AutoShape 34">
              <a:extLst>
                <a:ext uri="{FF2B5EF4-FFF2-40B4-BE49-F238E27FC236}">
                  <a16:creationId xmlns:a16="http://schemas.microsoft.com/office/drawing/2014/main" id="{F812AEEB-597B-4751-8996-736869955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25" y="27971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4" y="0"/>
                  </a:moveTo>
                  <a:cubicBezTo>
                    <a:pt x="12264" y="0"/>
                    <a:pt x="13649" y="287"/>
                    <a:pt x="14957" y="861"/>
                  </a:cubicBezTo>
                  <a:cubicBezTo>
                    <a:pt x="16265" y="1434"/>
                    <a:pt x="17412" y="2210"/>
                    <a:pt x="18398" y="3198"/>
                  </a:cubicBezTo>
                  <a:cubicBezTo>
                    <a:pt x="19387" y="4186"/>
                    <a:pt x="20167" y="5332"/>
                    <a:pt x="20738" y="6645"/>
                  </a:cubicBezTo>
                  <a:cubicBezTo>
                    <a:pt x="21311" y="7958"/>
                    <a:pt x="21599" y="9341"/>
                    <a:pt x="21599" y="10801"/>
                  </a:cubicBezTo>
                  <a:cubicBezTo>
                    <a:pt x="21599" y="12280"/>
                    <a:pt x="21311" y="13669"/>
                    <a:pt x="20738" y="14971"/>
                  </a:cubicBezTo>
                  <a:cubicBezTo>
                    <a:pt x="20167" y="16272"/>
                    <a:pt x="19387" y="17413"/>
                    <a:pt x="18398" y="18401"/>
                  </a:cubicBezTo>
                  <a:cubicBezTo>
                    <a:pt x="17412" y="19386"/>
                    <a:pt x="16265" y="20171"/>
                    <a:pt x="14957" y="20738"/>
                  </a:cubicBezTo>
                  <a:cubicBezTo>
                    <a:pt x="13649" y="21312"/>
                    <a:pt x="12264" y="21599"/>
                    <a:pt x="10804" y="21599"/>
                  </a:cubicBezTo>
                  <a:cubicBezTo>
                    <a:pt x="9326" y="21599"/>
                    <a:pt x="7936" y="21312"/>
                    <a:pt x="6633" y="20738"/>
                  </a:cubicBezTo>
                  <a:cubicBezTo>
                    <a:pt x="5328" y="20171"/>
                    <a:pt x="4184" y="19386"/>
                    <a:pt x="3195" y="18401"/>
                  </a:cubicBezTo>
                  <a:cubicBezTo>
                    <a:pt x="2209" y="17413"/>
                    <a:pt x="1429" y="16272"/>
                    <a:pt x="856" y="14971"/>
                  </a:cubicBezTo>
                  <a:cubicBezTo>
                    <a:pt x="285" y="13669"/>
                    <a:pt x="0" y="12280"/>
                    <a:pt x="0" y="10801"/>
                  </a:cubicBezTo>
                  <a:cubicBezTo>
                    <a:pt x="0" y="9341"/>
                    <a:pt x="285" y="7958"/>
                    <a:pt x="856" y="6645"/>
                  </a:cubicBezTo>
                  <a:cubicBezTo>
                    <a:pt x="1429" y="5332"/>
                    <a:pt x="2209" y="4186"/>
                    <a:pt x="3195" y="3198"/>
                  </a:cubicBezTo>
                  <a:cubicBezTo>
                    <a:pt x="4184" y="2210"/>
                    <a:pt x="5328" y="1434"/>
                    <a:pt x="6633" y="861"/>
                  </a:cubicBezTo>
                  <a:cubicBezTo>
                    <a:pt x="7936" y="285"/>
                    <a:pt x="9326" y="0"/>
                    <a:pt x="10804" y="0"/>
                  </a:cubicBezTo>
                  <a:moveTo>
                    <a:pt x="6450" y="2241"/>
                  </a:moveTo>
                  <a:cubicBezTo>
                    <a:pt x="6133" y="2258"/>
                    <a:pt x="5783" y="2408"/>
                    <a:pt x="5393" y="2687"/>
                  </a:cubicBezTo>
                  <a:cubicBezTo>
                    <a:pt x="5006" y="2969"/>
                    <a:pt x="4627" y="3294"/>
                    <a:pt x="4257" y="3658"/>
                  </a:cubicBezTo>
                  <a:cubicBezTo>
                    <a:pt x="3890" y="4028"/>
                    <a:pt x="3548" y="4409"/>
                    <a:pt x="3237" y="4793"/>
                  </a:cubicBezTo>
                  <a:cubicBezTo>
                    <a:pt x="2927" y="5186"/>
                    <a:pt x="2684" y="5505"/>
                    <a:pt x="2514" y="5753"/>
                  </a:cubicBezTo>
                  <a:lnTo>
                    <a:pt x="2568" y="5753"/>
                  </a:lnTo>
                  <a:cubicBezTo>
                    <a:pt x="2604" y="5753"/>
                    <a:pt x="2661" y="5742"/>
                    <a:pt x="2737" y="5716"/>
                  </a:cubicBezTo>
                  <a:cubicBezTo>
                    <a:pt x="2814" y="5688"/>
                    <a:pt x="2850" y="5728"/>
                    <a:pt x="2850" y="5838"/>
                  </a:cubicBezTo>
                  <a:cubicBezTo>
                    <a:pt x="2850" y="5875"/>
                    <a:pt x="2839" y="5920"/>
                    <a:pt x="2811" y="5979"/>
                  </a:cubicBezTo>
                  <a:cubicBezTo>
                    <a:pt x="2783" y="6035"/>
                    <a:pt x="2833" y="6069"/>
                    <a:pt x="2961" y="6069"/>
                  </a:cubicBezTo>
                  <a:cubicBezTo>
                    <a:pt x="2997" y="6069"/>
                    <a:pt x="3020" y="6041"/>
                    <a:pt x="3028" y="5985"/>
                  </a:cubicBezTo>
                  <a:cubicBezTo>
                    <a:pt x="3037" y="5931"/>
                    <a:pt x="3051" y="5931"/>
                    <a:pt x="3068" y="5985"/>
                  </a:cubicBezTo>
                  <a:lnTo>
                    <a:pt x="3122" y="6199"/>
                  </a:lnTo>
                  <a:lnTo>
                    <a:pt x="3122" y="6227"/>
                  </a:lnTo>
                  <a:cubicBezTo>
                    <a:pt x="3122" y="6267"/>
                    <a:pt x="3099" y="6295"/>
                    <a:pt x="3054" y="6312"/>
                  </a:cubicBezTo>
                  <a:cubicBezTo>
                    <a:pt x="3011" y="6326"/>
                    <a:pt x="2997" y="6354"/>
                    <a:pt x="3014" y="6394"/>
                  </a:cubicBezTo>
                  <a:cubicBezTo>
                    <a:pt x="3051" y="6428"/>
                    <a:pt x="3093" y="6442"/>
                    <a:pt x="3141" y="6442"/>
                  </a:cubicBezTo>
                  <a:lnTo>
                    <a:pt x="3271" y="6442"/>
                  </a:lnTo>
                  <a:lnTo>
                    <a:pt x="3325" y="6417"/>
                  </a:lnTo>
                  <a:lnTo>
                    <a:pt x="3353" y="6394"/>
                  </a:lnTo>
                  <a:cubicBezTo>
                    <a:pt x="3353" y="6442"/>
                    <a:pt x="3379" y="6481"/>
                    <a:pt x="3432" y="6504"/>
                  </a:cubicBezTo>
                  <a:cubicBezTo>
                    <a:pt x="3489" y="6532"/>
                    <a:pt x="3534" y="6544"/>
                    <a:pt x="3568" y="6544"/>
                  </a:cubicBezTo>
                  <a:lnTo>
                    <a:pt x="3596" y="6544"/>
                  </a:lnTo>
                  <a:cubicBezTo>
                    <a:pt x="3596" y="6558"/>
                    <a:pt x="3576" y="6575"/>
                    <a:pt x="3543" y="6592"/>
                  </a:cubicBezTo>
                  <a:cubicBezTo>
                    <a:pt x="3506" y="6614"/>
                    <a:pt x="3506" y="6642"/>
                    <a:pt x="3543" y="6673"/>
                  </a:cubicBezTo>
                  <a:lnTo>
                    <a:pt x="3853" y="6730"/>
                  </a:lnTo>
                  <a:lnTo>
                    <a:pt x="3853" y="6758"/>
                  </a:lnTo>
                  <a:lnTo>
                    <a:pt x="4043" y="7148"/>
                  </a:lnTo>
                  <a:cubicBezTo>
                    <a:pt x="4043" y="7182"/>
                    <a:pt x="4028" y="7232"/>
                    <a:pt x="4003" y="7280"/>
                  </a:cubicBezTo>
                  <a:cubicBezTo>
                    <a:pt x="3975" y="7337"/>
                    <a:pt x="3944" y="7365"/>
                    <a:pt x="3907" y="7365"/>
                  </a:cubicBezTo>
                  <a:cubicBezTo>
                    <a:pt x="3870" y="7365"/>
                    <a:pt x="3856" y="7354"/>
                    <a:pt x="3867" y="7326"/>
                  </a:cubicBezTo>
                  <a:cubicBezTo>
                    <a:pt x="3876" y="7297"/>
                    <a:pt x="3879" y="7263"/>
                    <a:pt x="3879" y="7232"/>
                  </a:cubicBezTo>
                  <a:cubicBezTo>
                    <a:pt x="3879" y="7193"/>
                    <a:pt x="3870" y="7159"/>
                    <a:pt x="3853" y="7134"/>
                  </a:cubicBezTo>
                  <a:cubicBezTo>
                    <a:pt x="3836" y="7105"/>
                    <a:pt x="3769" y="7094"/>
                    <a:pt x="3650" y="7094"/>
                  </a:cubicBezTo>
                  <a:cubicBezTo>
                    <a:pt x="3633" y="7094"/>
                    <a:pt x="3608" y="7100"/>
                    <a:pt x="3582" y="7105"/>
                  </a:cubicBezTo>
                  <a:cubicBezTo>
                    <a:pt x="3554" y="7117"/>
                    <a:pt x="3551" y="7139"/>
                    <a:pt x="3568" y="7176"/>
                  </a:cubicBezTo>
                  <a:lnTo>
                    <a:pt x="3732" y="7523"/>
                  </a:lnTo>
                  <a:lnTo>
                    <a:pt x="3771" y="7551"/>
                  </a:lnTo>
                  <a:lnTo>
                    <a:pt x="3800" y="7580"/>
                  </a:lnTo>
                  <a:cubicBezTo>
                    <a:pt x="3709" y="7580"/>
                    <a:pt x="3647" y="7690"/>
                    <a:pt x="3616" y="7904"/>
                  </a:cubicBezTo>
                  <a:cubicBezTo>
                    <a:pt x="3585" y="8119"/>
                    <a:pt x="3568" y="8274"/>
                    <a:pt x="3568" y="8362"/>
                  </a:cubicBezTo>
                  <a:lnTo>
                    <a:pt x="3622" y="8610"/>
                  </a:lnTo>
                  <a:lnTo>
                    <a:pt x="3650" y="8686"/>
                  </a:lnTo>
                  <a:lnTo>
                    <a:pt x="3650" y="8743"/>
                  </a:lnTo>
                  <a:lnTo>
                    <a:pt x="3596" y="9002"/>
                  </a:lnTo>
                  <a:lnTo>
                    <a:pt x="3989" y="9581"/>
                  </a:lnTo>
                  <a:lnTo>
                    <a:pt x="4071" y="9581"/>
                  </a:lnTo>
                  <a:cubicBezTo>
                    <a:pt x="4088" y="9618"/>
                    <a:pt x="4079" y="9652"/>
                    <a:pt x="4043" y="9691"/>
                  </a:cubicBezTo>
                  <a:cubicBezTo>
                    <a:pt x="4006" y="9725"/>
                    <a:pt x="3997" y="9762"/>
                    <a:pt x="4014" y="9796"/>
                  </a:cubicBezTo>
                  <a:lnTo>
                    <a:pt x="4125" y="9906"/>
                  </a:lnTo>
                  <a:cubicBezTo>
                    <a:pt x="4125" y="9993"/>
                    <a:pt x="4142" y="10061"/>
                    <a:pt x="4178" y="10098"/>
                  </a:cubicBezTo>
                  <a:cubicBezTo>
                    <a:pt x="4212" y="10143"/>
                    <a:pt x="4272" y="10197"/>
                    <a:pt x="4353" y="10270"/>
                  </a:cubicBezTo>
                  <a:cubicBezTo>
                    <a:pt x="4334" y="10380"/>
                    <a:pt x="4427" y="10479"/>
                    <a:pt x="4630" y="10572"/>
                  </a:cubicBezTo>
                  <a:cubicBezTo>
                    <a:pt x="4834" y="10668"/>
                    <a:pt x="4961" y="10733"/>
                    <a:pt x="5017" y="10773"/>
                  </a:cubicBezTo>
                  <a:cubicBezTo>
                    <a:pt x="5088" y="10976"/>
                    <a:pt x="5178" y="11179"/>
                    <a:pt x="5286" y="11382"/>
                  </a:cubicBezTo>
                  <a:cubicBezTo>
                    <a:pt x="5393" y="11588"/>
                    <a:pt x="5526" y="11758"/>
                    <a:pt x="5679" y="11908"/>
                  </a:cubicBezTo>
                  <a:lnTo>
                    <a:pt x="5707" y="12094"/>
                  </a:lnTo>
                  <a:cubicBezTo>
                    <a:pt x="5707" y="12111"/>
                    <a:pt x="5684" y="12133"/>
                    <a:pt x="5639" y="12150"/>
                  </a:cubicBezTo>
                  <a:cubicBezTo>
                    <a:pt x="5594" y="12167"/>
                    <a:pt x="5588" y="12195"/>
                    <a:pt x="5625" y="12227"/>
                  </a:cubicBezTo>
                  <a:lnTo>
                    <a:pt x="5842" y="12325"/>
                  </a:lnTo>
                  <a:cubicBezTo>
                    <a:pt x="5876" y="12289"/>
                    <a:pt x="5924" y="12325"/>
                    <a:pt x="5984" y="12433"/>
                  </a:cubicBezTo>
                  <a:cubicBezTo>
                    <a:pt x="6040" y="12543"/>
                    <a:pt x="6088" y="12613"/>
                    <a:pt x="6125" y="12647"/>
                  </a:cubicBezTo>
                  <a:lnTo>
                    <a:pt x="6097" y="12729"/>
                  </a:lnTo>
                  <a:lnTo>
                    <a:pt x="6261" y="12961"/>
                  </a:lnTo>
                  <a:lnTo>
                    <a:pt x="6342" y="12989"/>
                  </a:lnTo>
                  <a:lnTo>
                    <a:pt x="6396" y="12879"/>
                  </a:lnTo>
                  <a:cubicBezTo>
                    <a:pt x="6359" y="12788"/>
                    <a:pt x="6297" y="12667"/>
                    <a:pt x="6207" y="12520"/>
                  </a:cubicBezTo>
                  <a:cubicBezTo>
                    <a:pt x="6116" y="12370"/>
                    <a:pt x="6023" y="12226"/>
                    <a:pt x="5930" y="12088"/>
                  </a:cubicBezTo>
                  <a:cubicBezTo>
                    <a:pt x="5834" y="11947"/>
                    <a:pt x="5755" y="11826"/>
                    <a:pt x="5693" y="11710"/>
                  </a:cubicBezTo>
                  <a:cubicBezTo>
                    <a:pt x="5628" y="11600"/>
                    <a:pt x="5597" y="11532"/>
                    <a:pt x="5597" y="11515"/>
                  </a:cubicBezTo>
                  <a:cubicBezTo>
                    <a:pt x="5597" y="11492"/>
                    <a:pt x="5588" y="11422"/>
                    <a:pt x="5571" y="11295"/>
                  </a:cubicBezTo>
                  <a:cubicBezTo>
                    <a:pt x="5551" y="11168"/>
                    <a:pt x="5534" y="11097"/>
                    <a:pt x="5517" y="11069"/>
                  </a:cubicBezTo>
                  <a:cubicBezTo>
                    <a:pt x="5571" y="11103"/>
                    <a:pt x="5639" y="11137"/>
                    <a:pt x="5721" y="11168"/>
                  </a:cubicBezTo>
                  <a:cubicBezTo>
                    <a:pt x="5800" y="11202"/>
                    <a:pt x="5868" y="11235"/>
                    <a:pt x="5922" y="11267"/>
                  </a:cubicBezTo>
                  <a:cubicBezTo>
                    <a:pt x="5958" y="11492"/>
                    <a:pt x="6046" y="11676"/>
                    <a:pt x="6187" y="11809"/>
                  </a:cubicBezTo>
                  <a:cubicBezTo>
                    <a:pt x="6326" y="11947"/>
                    <a:pt x="6450" y="12099"/>
                    <a:pt x="6557" y="12272"/>
                  </a:cubicBezTo>
                  <a:cubicBezTo>
                    <a:pt x="6520" y="12305"/>
                    <a:pt x="6520" y="12325"/>
                    <a:pt x="6557" y="12337"/>
                  </a:cubicBezTo>
                  <a:cubicBezTo>
                    <a:pt x="6594" y="12348"/>
                    <a:pt x="6625" y="12354"/>
                    <a:pt x="6653" y="12354"/>
                  </a:cubicBezTo>
                  <a:cubicBezTo>
                    <a:pt x="6687" y="12387"/>
                    <a:pt x="6707" y="12452"/>
                    <a:pt x="6707" y="12543"/>
                  </a:cubicBezTo>
                  <a:cubicBezTo>
                    <a:pt x="6834" y="12684"/>
                    <a:pt x="6998" y="12884"/>
                    <a:pt x="7199" y="13138"/>
                  </a:cubicBezTo>
                  <a:cubicBezTo>
                    <a:pt x="7402" y="13384"/>
                    <a:pt x="7504" y="13584"/>
                    <a:pt x="7504" y="13731"/>
                  </a:cubicBezTo>
                  <a:lnTo>
                    <a:pt x="7504" y="13754"/>
                  </a:lnTo>
                  <a:lnTo>
                    <a:pt x="7450" y="13949"/>
                  </a:lnTo>
                  <a:cubicBezTo>
                    <a:pt x="7504" y="14090"/>
                    <a:pt x="7597" y="14205"/>
                    <a:pt x="7727" y="14290"/>
                  </a:cubicBezTo>
                  <a:cubicBezTo>
                    <a:pt x="7857" y="14378"/>
                    <a:pt x="7987" y="14443"/>
                    <a:pt x="8114" y="14499"/>
                  </a:cubicBezTo>
                  <a:lnTo>
                    <a:pt x="8168" y="14499"/>
                  </a:lnTo>
                  <a:cubicBezTo>
                    <a:pt x="8349" y="14592"/>
                    <a:pt x="8532" y="14685"/>
                    <a:pt x="8721" y="14790"/>
                  </a:cubicBezTo>
                  <a:cubicBezTo>
                    <a:pt x="8911" y="14897"/>
                    <a:pt x="9106" y="14985"/>
                    <a:pt x="9304" y="15055"/>
                  </a:cubicBezTo>
                  <a:lnTo>
                    <a:pt x="9614" y="14863"/>
                  </a:lnTo>
                  <a:cubicBezTo>
                    <a:pt x="9688" y="14886"/>
                    <a:pt x="9764" y="14928"/>
                    <a:pt x="9846" y="15002"/>
                  </a:cubicBezTo>
                  <a:cubicBezTo>
                    <a:pt x="9925" y="15072"/>
                    <a:pt x="10018" y="15154"/>
                    <a:pt x="10123" y="15250"/>
                  </a:cubicBezTo>
                  <a:cubicBezTo>
                    <a:pt x="10225" y="15343"/>
                    <a:pt x="10346" y="15431"/>
                    <a:pt x="10487" y="15513"/>
                  </a:cubicBezTo>
                  <a:cubicBezTo>
                    <a:pt x="10626" y="15597"/>
                    <a:pt x="10787" y="15645"/>
                    <a:pt x="10968" y="15662"/>
                  </a:cubicBezTo>
                  <a:cubicBezTo>
                    <a:pt x="11092" y="15575"/>
                    <a:pt x="11157" y="15597"/>
                    <a:pt x="11157" y="15727"/>
                  </a:cubicBezTo>
                  <a:lnTo>
                    <a:pt x="11157" y="15784"/>
                  </a:lnTo>
                  <a:lnTo>
                    <a:pt x="11496" y="16193"/>
                  </a:lnTo>
                  <a:lnTo>
                    <a:pt x="11550" y="16391"/>
                  </a:lnTo>
                  <a:cubicBezTo>
                    <a:pt x="11640" y="16444"/>
                    <a:pt x="11731" y="16512"/>
                    <a:pt x="11827" y="16594"/>
                  </a:cubicBezTo>
                  <a:cubicBezTo>
                    <a:pt x="11920" y="16676"/>
                    <a:pt x="11996" y="16766"/>
                    <a:pt x="12050" y="16865"/>
                  </a:cubicBezTo>
                  <a:lnTo>
                    <a:pt x="12103" y="16865"/>
                  </a:lnTo>
                  <a:cubicBezTo>
                    <a:pt x="12194" y="16865"/>
                    <a:pt x="12267" y="16907"/>
                    <a:pt x="12327" y="16986"/>
                  </a:cubicBezTo>
                  <a:cubicBezTo>
                    <a:pt x="12386" y="17068"/>
                    <a:pt x="12459" y="17108"/>
                    <a:pt x="12550" y="17108"/>
                  </a:cubicBezTo>
                  <a:cubicBezTo>
                    <a:pt x="12604" y="17108"/>
                    <a:pt x="12632" y="17079"/>
                    <a:pt x="12632" y="17029"/>
                  </a:cubicBezTo>
                  <a:cubicBezTo>
                    <a:pt x="12632" y="16902"/>
                    <a:pt x="12640" y="16820"/>
                    <a:pt x="12657" y="16777"/>
                  </a:cubicBezTo>
                  <a:cubicBezTo>
                    <a:pt x="12674" y="16738"/>
                    <a:pt x="12700" y="16710"/>
                    <a:pt x="12725" y="16704"/>
                  </a:cubicBezTo>
                  <a:cubicBezTo>
                    <a:pt x="12753" y="16693"/>
                    <a:pt x="12782" y="16687"/>
                    <a:pt x="12807" y="16687"/>
                  </a:cubicBezTo>
                  <a:cubicBezTo>
                    <a:pt x="12835" y="16687"/>
                    <a:pt x="12849" y="16670"/>
                    <a:pt x="12849" y="16633"/>
                  </a:cubicBezTo>
                  <a:lnTo>
                    <a:pt x="12793" y="16554"/>
                  </a:lnTo>
                  <a:cubicBezTo>
                    <a:pt x="12756" y="16554"/>
                    <a:pt x="12731" y="16577"/>
                    <a:pt x="12714" y="16622"/>
                  </a:cubicBezTo>
                  <a:cubicBezTo>
                    <a:pt x="12694" y="16667"/>
                    <a:pt x="12669" y="16670"/>
                    <a:pt x="12632" y="16633"/>
                  </a:cubicBezTo>
                  <a:lnTo>
                    <a:pt x="12440" y="16743"/>
                  </a:lnTo>
                  <a:lnTo>
                    <a:pt x="12211" y="16687"/>
                  </a:lnTo>
                  <a:lnTo>
                    <a:pt x="11889" y="16136"/>
                  </a:lnTo>
                  <a:lnTo>
                    <a:pt x="11996" y="15366"/>
                  </a:lnTo>
                  <a:cubicBezTo>
                    <a:pt x="12013" y="15332"/>
                    <a:pt x="11979" y="15287"/>
                    <a:pt x="11894" y="15244"/>
                  </a:cubicBezTo>
                  <a:cubicBezTo>
                    <a:pt x="11807" y="15199"/>
                    <a:pt x="11784" y="15154"/>
                    <a:pt x="11818" y="15112"/>
                  </a:cubicBezTo>
                  <a:cubicBezTo>
                    <a:pt x="11694" y="15032"/>
                    <a:pt x="11541" y="15001"/>
                    <a:pt x="11360" y="15001"/>
                  </a:cubicBezTo>
                  <a:cubicBezTo>
                    <a:pt x="11324" y="15001"/>
                    <a:pt x="11230" y="15013"/>
                    <a:pt x="11083" y="15038"/>
                  </a:cubicBezTo>
                  <a:cubicBezTo>
                    <a:pt x="10934" y="15066"/>
                    <a:pt x="10857" y="15055"/>
                    <a:pt x="10857" y="15001"/>
                  </a:cubicBezTo>
                  <a:cubicBezTo>
                    <a:pt x="10857" y="14945"/>
                    <a:pt x="10872" y="14874"/>
                    <a:pt x="10900" y="14784"/>
                  </a:cubicBezTo>
                  <a:cubicBezTo>
                    <a:pt x="10925" y="14691"/>
                    <a:pt x="10959" y="14598"/>
                    <a:pt x="10993" y="14493"/>
                  </a:cubicBezTo>
                  <a:cubicBezTo>
                    <a:pt x="11030" y="14389"/>
                    <a:pt x="11058" y="14301"/>
                    <a:pt x="11075" y="14228"/>
                  </a:cubicBezTo>
                  <a:cubicBezTo>
                    <a:pt x="11092" y="14157"/>
                    <a:pt x="11103" y="14112"/>
                    <a:pt x="11103" y="14095"/>
                  </a:cubicBezTo>
                  <a:lnTo>
                    <a:pt x="11278" y="13731"/>
                  </a:lnTo>
                  <a:lnTo>
                    <a:pt x="11239" y="13677"/>
                  </a:lnTo>
                  <a:lnTo>
                    <a:pt x="11021" y="13621"/>
                  </a:lnTo>
                  <a:cubicBezTo>
                    <a:pt x="10985" y="13621"/>
                    <a:pt x="10925" y="13649"/>
                    <a:pt x="10846" y="13706"/>
                  </a:cubicBezTo>
                  <a:cubicBezTo>
                    <a:pt x="10764" y="13754"/>
                    <a:pt x="10685" y="13821"/>
                    <a:pt x="10609" y="13898"/>
                  </a:cubicBezTo>
                  <a:cubicBezTo>
                    <a:pt x="10533" y="13974"/>
                    <a:pt x="10468" y="14053"/>
                    <a:pt x="10414" y="14123"/>
                  </a:cubicBezTo>
                  <a:cubicBezTo>
                    <a:pt x="10360" y="14197"/>
                    <a:pt x="10332" y="14256"/>
                    <a:pt x="10332" y="14313"/>
                  </a:cubicBezTo>
                  <a:lnTo>
                    <a:pt x="9724" y="14442"/>
                  </a:lnTo>
                  <a:cubicBezTo>
                    <a:pt x="9597" y="14442"/>
                    <a:pt x="9493" y="14394"/>
                    <a:pt x="9411" y="14284"/>
                  </a:cubicBezTo>
                  <a:cubicBezTo>
                    <a:pt x="9377" y="14140"/>
                    <a:pt x="9301" y="13979"/>
                    <a:pt x="9182" y="13804"/>
                  </a:cubicBezTo>
                  <a:cubicBezTo>
                    <a:pt x="9066" y="13627"/>
                    <a:pt x="9007" y="13474"/>
                    <a:pt x="9007" y="13336"/>
                  </a:cubicBezTo>
                  <a:cubicBezTo>
                    <a:pt x="9007" y="13132"/>
                    <a:pt x="9041" y="12938"/>
                    <a:pt x="9114" y="12757"/>
                  </a:cubicBezTo>
                  <a:cubicBezTo>
                    <a:pt x="9188" y="12576"/>
                    <a:pt x="9159" y="12382"/>
                    <a:pt x="9032" y="12178"/>
                  </a:cubicBezTo>
                  <a:cubicBezTo>
                    <a:pt x="9052" y="12178"/>
                    <a:pt x="9075" y="12167"/>
                    <a:pt x="9100" y="12150"/>
                  </a:cubicBezTo>
                  <a:cubicBezTo>
                    <a:pt x="9128" y="12133"/>
                    <a:pt x="9134" y="12105"/>
                    <a:pt x="9114" y="12068"/>
                  </a:cubicBezTo>
                  <a:lnTo>
                    <a:pt x="9275" y="11879"/>
                  </a:lnTo>
                  <a:lnTo>
                    <a:pt x="9303" y="11851"/>
                  </a:lnTo>
                  <a:lnTo>
                    <a:pt x="9329" y="11879"/>
                  </a:lnTo>
                  <a:cubicBezTo>
                    <a:pt x="9456" y="11786"/>
                    <a:pt x="9623" y="11758"/>
                    <a:pt x="9832" y="11786"/>
                  </a:cubicBezTo>
                  <a:cubicBezTo>
                    <a:pt x="10038" y="11809"/>
                    <a:pt x="10168" y="11746"/>
                    <a:pt x="10225" y="11594"/>
                  </a:cubicBezTo>
                  <a:lnTo>
                    <a:pt x="10439" y="11769"/>
                  </a:lnTo>
                  <a:cubicBezTo>
                    <a:pt x="10476" y="11786"/>
                    <a:pt x="10516" y="11769"/>
                    <a:pt x="10561" y="11710"/>
                  </a:cubicBezTo>
                  <a:cubicBezTo>
                    <a:pt x="10606" y="11653"/>
                    <a:pt x="10629" y="11605"/>
                    <a:pt x="10629" y="11566"/>
                  </a:cubicBezTo>
                  <a:lnTo>
                    <a:pt x="10521" y="11515"/>
                  </a:lnTo>
                  <a:lnTo>
                    <a:pt x="11050" y="11377"/>
                  </a:lnTo>
                  <a:lnTo>
                    <a:pt x="11075" y="11461"/>
                  </a:lnTo>
                  <a:lnTo>
                    <a:pt x="11332" y="11433"/>
                  </a:lnTo>
                  <a:lnTo>
                    <a:pt x="11629" y="11619"/>
                  </a:lnTo>
                  <a:cubicBezTo>
                    <a:pt x="11665" y="11619"/>
                    <a:pt x="11702" y="11600"/>
                    <a:pt x="11739" y="11554"/>
                  </a:cubicBezTo>
                  <a:cubicBezTo>
                    <a:pt x="11776" y="11509"/>
                    <a:pt x="11815" y="11504"/>
                    <a:pt x="11860" y="11537"/>
                  </a:cubicBezTo>
                  <a:lnTo>
                    <a:pt x="12132" y="11825"/>
                  </a:lnTo>
                  <a:cubicBezTo>
                    <a:pt x="12095" y="11896"/>
                    <a:pt x="12089" y="11952"/>
                    <a:pt x="12118" y="11984"/>
                  </a:cubicBezTo>
                  <a:cubicBezTo>
                    <a:pt x="12143" y="12023"/>
                    <a:pt x="12157" y="12057"/>
                    <a:pt x="12157" y="12094"/>
                  </a:cubicBezTo>
                  <a:cubicBezTo>
                    <a:pt x="12157" y="12150"/>
                    <a:pt x="12205" y="12271"/>
                    <a:pt x="12298" y="12463"/>
                  </a:cubicBezTo>
                  <a:cubicBezTo>
                    <a:pt x="12394" y="12658"/>
                    <a:pt x="12479" y="12757"/>
                    <a:pt x="12550" y="12757"/>
                  </a:cubicBezTo>
                  <a:cubicBezTo>
                    <a:pt x="12640" y="12757"/>
                    <a:pt x="12680" y="12698"/>
                    <a:pt x="12671" y="12582"/>
                  </a:cubicBezTo>
                  <a:cubicBezTo>
                    <a:pt x="12663" y="12466"/>
                    <a:pt x="12657" y="12390"/>
                    <a:pt x="12657" y="12356"/>
                  </a:cubicBezTo>
                  <a:cubicBezTo>
                    <a:pt x="12657" y="12176"/>
                    <a:pt x="12620" y="11998"/>
                    <a:pt x="12550" y="11828"/>
                  </a:cubicBezTo>
                  <a:cubicBezTo>
                    <a:pt x="12479" y="11656"/>
                    <a:pt x="12409" y="11481"/>
                    <a:pt x="12346" y="11298"/>
                  </a:cubicBezTo>
                  <a:lnTo>
                    <a:pt x="12346" y="11221"/>
                  </a:lnTo>
                  <a:cubicBezTo>
                    <a:pt x="12346" y="11128"/>
                    <a:pt x="12403" y="11049"/>
                    <a:pt x="12516" y="10984"/>
                  </a:cubicBezTo>
                  <a:cubicBezTo>
                    <a:pt x="12629" y="10911"/>
                    <a:pt x="12685" y="10874"/>
                    <a:pt x="12685" y="10851"/>
                  </a:cubicBezTo>
                  <a:cubicBezTo>
                    <a:pt x="12776" y="10781"/>
                    <a:pt x="12878" y="10707"/>
                    <a:pt x="12991" y="10637"/>
                  </a:cubicBezTo>
                  <a:cubicBezTo>
                    <a:pt x="13101" y="10563"/>
                    <a:pt x="13186" y="10482"/>
                    <a:pt x="13239" y="10383"/>
                  </a:cubicBezTo>
                  <a:lnTo>
                    <a:pt x="13347" y="10163"/>
                  </a:lnTo>
                  <a:lnTo>
                    <a:pt x="13347" y="10030"/>
                  </a:lnTo>
                  <a:lnTo>
                    <a:pt x="13429" y="10030"/>
                  </a:lnTo>
                  <a:cubicBezTo>
                    <a:pt x="13465" y="10030"/>
                    <a:pt x="13482" y="10002"/>
                    <a:pt x="13482" y="9948"/>
                  </a:cubicBezTo>
                  <a:cubicBezTo>
                    <a:pt x="13482" y="9931"/>
                    <a:pt x="13471" y="9914"/>
                    <a:pt x="13443" y="9903"/>
                  </a:cubicBezTo>
                  <a:cubicBezTo>
                    <a:pt x="13414" y="9886"/>
                    <a:pt x="13383" y="9863"/>
                    <a:pt x="13347" y="9827"/>
                  </a:cubicBezTo>
                  <a:cubicBezTo>
                    <a:pt x="13313" y="9810"/>
                    <a:pt x="13276" y="9782"/>
                    <a:pt x="13239" y="9742"/>
                  </a:cubicBezTo>
                  <a:lnTo>
                    <a:pt x="13321" y="9694"/>
                  </a:lnTo>
                  <a:cubicBezTo>
                    <a:pt x="13358" y="9638"/>
                    <a:pt x="13383" y="9573"/>
                    <a:pt x="13403" y="9491"/>
                  </a:cubicBezTo>
                  <a:cubicBezTo>
                    <a:pt x="13420" y="9406"/>
                    <a:pt x="13412" y="9335"/>
                    <a:pt x="13375" y="9273"/>
                  </a:cubicBezTo>
                  <a:lnTo>
                    <a:pt x="13578" y="9163"/>
                  </a:lnTo>
                  <a:cubicBezTo>
                    <a:pt x="13558" y="9220"/>
                    <a:pt x="13578" y="9254"/>
                    <a:pt x="13632" y="9273"/>
                  </a:cubicBezTo>
                  <a:cubicBezTo>
                    <a:pt x="13686" y="9290"/>
                    <a:pt x="13731" y="9290"/>
                    <a:pt x="13768" y="9273"/>
                  </a:cubicBezTo>
                  <a:lnTo>
                    <a:pt x="13903" y="9053"/>
                  </a:lnTo>
                  <a:cubicBezTo>
                    <a:pt x="13866" y="8966"/>
                    <a:pt x="13844" y="8932"/>
                    <a:pt x="13835" y="8960"/>
                  </a:cubicBezTo>
                  <a:cubicBezTo>
                    <a:pt x="13827" y="8988"/>
                    <a:pt x="13850" y="8960"/>
                    <a:pt x="13903" y="8867"/>
                  </a:cubicBezTo>
                  <a:cubicBezTo>
                    <a:pt x="13994" y="8833"/>
                    <a:pt x="14081" y="8788"/>
                    <a:pt x="14166" y="8740"/>
                  </a:cubicBezTo>
                  <a:cubicBezTo>
                    <a:pt x="14254" y="8689"/>
                    <a:pt x="14338" y="8664"/>
                    <a:pt x="14432" y="8664"/>
                  </a:cubicBezTo>
                  <a:cubicBezTo>
                    <a:pt x="14448" y="8683"/>
                    <a:pt x="14465" y="8689"/>
                    <a:pt x="14485" y="8689"/>
                  </a:cubicBezTo>
                  <a:cubicBezTo>
                    <a:pt x="14539" y="8689"/>
                    <a:pt x="14564" y="8683"/>
                    <a:pt x="14564" y="8664"/>
                  </a:cubicBezTo>
                  <a:cubicBezTo>
                    <a:pt x="14564" y="8573"/>
                    <a:pt x="14547" y="8520"/>
                    <a:pt x="14511" y="8503"/>
                  </a:cubicBezTo>
                  <a:lnTo>
                    <a:pt x="14675" y="8167"/>
                  </a:lnTo>
                  <a:cubicBezTo>
                    <a:pt x="14799" y="8167"/>
                    <a:pt x="14895" y="8110"/>
                    <a:pt x="14957" y="8000"/>
                  </a:cubicBezTo>
                  <a:lnTo>
                    <a:pt x="15203" y="7972"/>
                  </a:lnTo>
                  <a:cubicBezTo>
                    <a:pt x="15257" y="7958"/>
                    <a:pt x="15282" y="7924"/>
                    <a:pt x="15282" y="7867"/>
                  </a:cubicBezTo>
                  <a:lnTo>
                    <a:pt x="15282" y="7842"/>
                  </a:lnTo>
                  <a:lnTo>
                    <a:pt x="15757" y="7704"/>
                  </a:lnTo>
                  <a:lnTo>
                    <a:pt x="15810" y="7554"/>
                  </a:lnTo>
                  <a:lnTo>
                    <a:pt x="15675" y="7368"/>
                  </a:lnTo>
                  <a:cubicBezTo>
                    <a:pt x="15692" y="7368"/>
                    <a:pt x="15700" y="7351"/>
                    <a:pt x="15700" y="7311"/>
                  </a:cubicBezTo>
                  <a:cubicBezTo>
                    <a:pt x="15700" y="7277"/>
                    <a:pt x="15683" y="7252"/>
                    <a:pt x="15646" y="7235"/>
                  </a:cubicBezTo>
                  <a:cubicBezTo>
                    <a:pt x="15613" y="7212"/>
                    <a:pt x="15579" y="7195"/>
                    <a:pt x="15553" y="7179"/>
                  </a:cubicBezTo>
                  <a:cubicBezTo>
                    <a:pt x="15525" y="7162"/>
                    <a:pt x="15494" y="7142"/>
                    <a:pt x="15457" y="7125"/>
                  </a:cubicBezTo>
                  <a:lnTo>
                    <a:pt x="15403" y="7150"/>
                  </a:lnTo>
                  <a:lnTo>
                    <a:pt x="15457" y="7125"/>
                  </a:lnTo>
                  <a:lnTo>
                    <a:pt x="15539" y="7125"/>
                  </a:lnTo>
                  <a:lnTo>
                    <a:pt x="15714" y="7125"/>
                  </a:lnTo>
                  <a:cubicBezTo>
                    <a:pt x="15796" y="7125"/>
                    <a:pt x="15836" y="7085"/>
                    <a:pt x="15836" y="7003"/>
                  </a:cubicBezTo>
                  <a:cubicBezTo>
                    <a:pt x="15836" y="6893"/>
                    <a:pt x="15774" y="6837"/>
                    <a:pt x="15646" y="6837"/>
                  </a:cubicBezTo>
                  <a:cubicBezTo>
                    <a:pt x="15485" y="6837"/>
                    <a:pt x="15299" y="6877"/>
                    <a:pt x="15087" y="6953"/>
                  </a:cubicBezTo>
                  <a:cubicBezTo>
                    <a:pt x="14875" y="7029"/>
                    <a:pt x="14728" y="7162"/>
                    <a:pt x="14646" y="7339"/>
                  </a:cubicBezTo>
                  <a:lnTo>
                    <a:pt x="14457" y="7450"/>
                  </a:lnTo>
                  <a:lnTo>
                    <a:pt x="14700" y="7207"/>
                  </a:lnTo>
                  <a:lnTo>
                    <a:pt x="14739" y="7125"/>
                  </a:lnTo>
                  <a:cubicBezTo>
                    <a:pt x="14739" y="7085"/>
                    <a:pt x="14697" y="7063"/>
                    <a:pt x="14612" y="7046"/>
                  </a:cubicBezTo>
                  <a:cubicBezTo>
                    <a:pt x="14528" y="7035"/>
                    <a:pt x="14502" y="7029"/>
                    <a:pt x="14539" y="7029"/>
                  </a:cubicBezTo>
                  <a:cubicBezTo>
                    <a:pt x="14700" y="7029"/>
                    <a:pt x="14824" y="7015"/>
                    <a:pt x="14909" y="6975"/>
                  </a:cubicBezTo>
                  <a:cubicBezTo>
                    <a:pt x="14997" y="6936"/>
                    <a:pt x="15067" y="6899"/>
                    <a:pt x="15121" y="6854"/>
                  </a:cubicBezTo>
                  <a:cubicBezTo>
                    <a:pt x="15175" y="6809"/>
                    <a:pt x="15231" y="6766"/>
                    <a:pt x="15288" y="6715"/>
                  </a:cubicBezTo>
                  <a:cubicBezTo>
                    <a:pt x="15347" y="6670"/>
                    <a:pt x="15432" y="6634"/>
                    <a:pt x="15539" y="6594"/>
                  </a:cubicBezTo>
                  <a:cubicBezTo>
                    <a:pt x="15745" y="6634"/>
                    <a:pt x="15946" y="6645"/>
                    <a:pt x="16135" y="6622"/>
                  </a:cubicBezTo>
                  <a:cubicBezTo>
                    <a:pt x="16322" y="6605"/>
                    <a:pt x="16522" y="6594"/>
                    <a:pt x="16729" y="6594"/>
                  </a:cubicBezTo>
                  <a:cubicBezTo>
                    <a:pt x="16785" y="6560"/>
                    <a:pt x="16839" y="6523"/>
                    <a:pt x="16892" y="6484"/>
                  </a:cubicBezTo>
                  <a:cubicBezTo>
                    <a:pt x="16946" y="6439"/>
                    <a:pt x="16980" y="6396"/>
                    <a:pt x="17000" y="6340"/>
                  </a:cubicBezTo>
                  <a:lnTo>
                    <a:pt x="17311" y="6286"/>
                  </a:lnTo>
                  <a:cubicBezTo>
                    <a:pt x="17347" y="6323"/>
                    <a:pt x="17401" y="6315"/>
                    <a:pt x="17474" y="6258"/>
                  </a:cubicBezTo>
                  <a:cubicBezTo>
                    <a:pt x="17545" y="6202"/>
                    <a:pt x="17582" y="6159"/>
                    <a:pt x="17582" y="6125"/>
                  </a:cubicBezTo>
                  <a:cubicBezTo>
                    <a:pt x="17582" y="6032"/>
                    <a:pt x="17531" y="5976"/>
                    <a:pt x="17432" y="5950"/>
                  </a:cubicBezTo>
                  <a:cubicBezTo>
                    <a:pt x="17333" y="5922"/>
                    <a:pt x="17282" y="5854"/>
                    <a:pt x="17282" y="5755"/>
                  </a:cubicBezTo>
                  <a:cubicBezTo>
                    <a:pt x="17282" y="5738"/>
                    <a:pt x="17288" y="5713"/>
                    <a:pt x="17296" y="5679"/>
                  </a:cubicBezTo>
                  <a:cubicBezTo>
                    <a:pt x="17308" y="5640"/>
                    <a:pt x="17294" y="5623"/>
                    <a:pt x="17257" y="5623"/>
                  </a:cubicBezTo>
                  <a:cubicBezTo>
                    <a:pt x="17203" y="5623"/>
                    <a:pt x="17116" y="5651"/>
                    <a:pt x="16994" y="5707"/>
                  </a:cubicBezTo>
                  <a:cubicBezTo>
                    <a:pt x="16870" y="5758"/>
                    <a:pt x="16785" y="5806"/>
                    <a:pt x="16729" y="5840"/>
                  </a:cubicBezTo>
                  <a:cubicBezTo>
                    <a:pt x="16692" y="5854"/>
                    <a:pt x="16672" y="5854"/>
                    <a:pt x="16661" y="5829"/>
                  </a:cubicBezTo>
                  <a:cubicBezTo>
                    <a:pt x="16652" y="5801"/>
                    <a:pt x="16649" y="5767"/>
                    <a:pt x="16649" y="5730"/>
                  </a:cubicBezTo>
                  <a:lnTo>
                    <a:pt x="16675" y="5755"/>
                  </a:lnTo>
                  <a:lnTo>
                    <a:pt x="16785" y="5705"/>
                  </a:lnTo>
                  <a:lnTo>
                    <a:pt x="17093" y="5594"/>
                  </a:lnTo>
                  <a:lnTo>
                    <a:pt x="17147" y="5538"/>
                  </a:lnTo>
                  <a:cubicBezTo>
                    <a:pt x="17147" y="5484"/>
                    <a:pt x="17116" y="5451"/>
                    <a:pt x="17048" y="5434"/>
                  </a:cubicBezTo>
                  <a:cubicBezTo>
                    <a:pt x="16980" y="5411"/>
                    <a:pt x="16926" y="5405"/>
                    <a:pt x="16892" y="5405"/>
                  </a:cubicBezTo>
                  <a:cubicBezTo>
                    <a:pt x="16856" y="5405"/>
                    <a:pt x="16802" y="5417"/>
                    <a:pt x="16729" y="5445"/>
                  </a:cubicBezTo>
                  <a:cubicBezTo>
                    <a:pt x="16658" y="5473"/>
                    <a:pt x="16621" y="5456"/>
                    <a:pt x="16621" y="5405"/>
                  </a:cubicBezTo>
                  <a:lnTo>
                    <a:pt x="16649" y="5349"/>
                  </a:lnTo>
                  <a:cubicBezTo>
                    <a:pt x="16539" y="5259"/>
                    <a:pt x="16443" y="5154"/>
                    <a:pt x="16358" y="5047"/>
                  </a:cubicBezTo>
                  <a:cubicBezTo>
                    <a:pt x="16271" y="4931"/>
                    <a:pt x="16228" y="4861"/>
                    <a:pt x="16228" y="4821"/>
                  </a:cubicBezTo>
                  <a:cubicBezTo>
                    <a:pt x="16228" y="4787"/>
                    <a:pt x="16234" y="4751"/>
                    <a:pt x="16243" y="4705"/>
                  </a:cubicBezTo>
                  <a:cubicBezTo>
                    <a:pt x="16251" y="4669"/>
                    <a:pt x="16228" y="4646"/>
                    <a:pt x="16175" y="4646"/>
                  </a:cubicBezTo>
                  <a:cubicBezTo>
                    <a:pt x="16138" y="4646"/>
                    <a:pt x="16107" y="4652"/>
                    <a:pt x="16082" y="4663"/>
                  </a:cubicBezTo>
                  <a:cubicBezTo>
                    <a:pt x="16053" y="4672"/>
                    <a:pt x="16039" y="4646"/>
                    <a:pt x="16039" y="4595"/>
                  </a:cubicBezTo>
                  <a:cubicBezTo>
                    <a:pt x="16039" y="4556"/>
                    <a:pt x="16017" y="4480"/>
                    <a:pt x="15971" y="4364"/>
                  </a:cubicBezTo>
                  <a:cubicBezTo>
                    <a:pt x="15926" y="4248"/>
                    <a:pt x="15864" y="4189"/>
                    <a:pt x="15782" y="4189"/>
                  </a:cubicBezTo>
                  <a:lnTo>
                    <a:pt x="15675" y="4299"/>
                  </a:lnTo>
                  <a:cubicBezTo>
                    <a:pt x="15675" y="4347"/>
                    <a:pt x="15646" y="4392"/>
                    <a:pt x="15593" y="4420"/>
                  </a:cubicBezTo>
                  <a:cubicBezTo>
                    <a:pt x="15539" y="4446"/>
                    <a:pt x="15511" y="4474"/>
                    <a:pt x="15511" y="4513"/>
                  </a:cubicBezTo>
                  <a:lnTo>
                    <a:pt x="15457" y="4513"/>
                  </a:lnTo>
                  <a:lnTo>
                    <a:pt x="15175" y="4672"/>
                  </a:lnTo>
                  <a:cubicBezTo>
                    <a:pt x="15155" y="4640"/>
                    <a:pt x="15132" y="4629"/>
                    <a:pt x="15107" y="4646"/>
                  </a:cubicBezTo>
                  <a:cubicBezTo>
                    <a:pt x="15079" y="4669"/>
                    <a:pt x="15047" y="4672"/>
                    <a:pt x="15011" y="4672"/>
                  </a:cubicBezTo>
                  <a:lnTo>
                    <a:pt x="14985" y="4672"/>
                  </a:lnTo>
                  <a:lnTo>
                    <a:pt x="14957" y="4700"/>
                  </a:lnTo>
                  <a:cubicBezTo>
                    <a:pt x="15028" y="4700"/>
                    <a:pt x="15062" y="4663"/>
                    <a:pt x="15053" y="4578"/>
                  </a:cubicBezTo>
                  <a:cubicBezTo>
                    <a:pt x="15042" y="4497"/>
                    <a:pt x="15011" y="4457"/>
                    <a:pt x="14957" y="4457"/>
                  </a:cubicBezTo>
                  <a:lnTo>
                    <a:pt x="14739" y="4513"/>
                  </a:lnTo>
                  <a:cubicBezTo>
                    <a:pt x="14706" y="4513"/>
                    <a:pt x="14683" y="4508"/>
                    <a:pt x="14680" y="4496"/>
                  </a:cubicBezTo>
                  <a:cubicBezTo>
                    <a:pt x="14675" y="4491"/>
                    <a:pt x="14683" y="4474"/>
                    <a:pt x="14708" y="4446"/>
                  </a:cubicBezTo>
                  <a:cubicBezTo>
                    <a:pt x="14731" y="4420"/>
                    <a:pt x="14751" y="4386"/>
                    <a:pt x="14768" y="4347"/>
                  </a:cubicBezTo>
                  <a:cubicBezTo>
                    <a:pt x="14788" y="4316"/>
                    <a:pt x="14788" y="4276"/>
                    <a:pt x="14768" y="4242"/>
                  </a:cubicBezTo>
                  <a:cubicBezTo>
                    <a:pt x="14751" y="4203"/>
                    <a:pt x="14720" y="4203"/>
                    <a:pt x="14680" y="4225"/>
                  </a:cubicBezTo>
                  <a:cubicBezTo>
                    <a:pt x="14641" y="4254"/>
                    <a:pt x="14618" y="4254"/>
                    <a:pt x="14618" y="4214"/>
                  </a:cubicBezTo>
                  <a:lnTo>
                    <a:pt x="14700" y="4214"/>
                  </a:lnTo>
                  <a:lnTo>
                    <a:pt x="14768" y="4149"/>
                  </a:lnTo>
                  <a:cubicBezTo>
                    <a:pt x="14788" y="4127"/>
                    <a:pt x="14779" y="4098"/>
                    <a:pt x="14748" y="4056"/>
                  </a:cubicBezTo>
                  <a:cubicBezTo>
                    <a:pt x="14717" y="4005"/>
                    <a:pt x="14691" y="3977"/>
                    <a:pt x="14674" y="3957"/>
                  </a:cubicBezTo>
                  <a:lnTo>
                    <a:pt x="14375" y="3906"/>
                  </a:lnTo>
                  <a:lnTo>
                    <a:pt x="14186" y="3740"/>
                  </a:lnTo>
                  <a:cubicBezTo>
                    <a:pt x="14169" y="3757"/>
                    <a:pt x="14135" y="3745"/>
                    <a:pt x="14087" y="3703"/>
                  </a:cubicBezTo>
                  <a:cubicBezTo>
                    <a:pt x="14036" y="3658"/>
                    <a:pt x="13994" y="3624"/>
                    <a:pt x="13957" y="3610"/>
                  </a:cubicBezTo>
                  <a:lnTo>
                    <a:pt x="13739" y="3686"/>
                  </a:lnTo>
                  <a:lnTo>
                    <a:pt x="13211" y="3565"/>
                  </a:lnTo>
                  <a:cubicBezTo>
                    <a:pt x="13177" y="3565"/>
                    <a:pt x="13140" y="3576"/>
                    <a:pt x="13104" y="3599"/>
                  </a:cubicBezTo>
                  <a:cubicBezTo>
                    <a:pt x="13070" y="3624"/>
                    <a:pt x="13050" y="3652"/>
                    <a:pt x="13050" y="3686"/>
                  </a:cubicBezTo>
                  <a:cubicBezTo>
                    <a:pt x="13050" y="3726"/>
                    <a:pt x="13070" y="3751"/>
                    <a:pt x="13104" y="3768"/>
                  </a:cubicBezTo>
                  <a:cubicBezTo>
                    <a:pt x="13140" y="3785"/>
                    <a:pt x="13157" y="3813"/>
                    <a:pt x="13157" y="3850"/>
                  </a:cubicBezTo>
                  <a:cubicBezTo>
                    <a:pt x="13157" y="3884"/>
                    <a:pt x="13171" y="3983"/>
                    <a:pt x="13200" y="4138"/>
                  </a:cubicBezTo>
                  <a:cubicBezTo>
                    <a:pt x="13225" y="4299"/>
                    <a:pt x="13202" y="4358"/>
                    <a:pt x="13132" y="4324"/>
                  </a:cubicBezTo>
                  <a:lnTo>
                    <a:pt x="12996" y="4513"/>
                  </a:lnTo>
                  <a:cubicBezTo>
                    <a:pt x="13013" y="4547"/>
                    <a:pt x="13044" y="4578"/>
                    <a:pt x="13089" y="4606"/>
                  </a:cubicBezTo>
                  <a:cubicBezTo>
                    <a:pt x="13137" y="4635"/>
                    <a:pt x="13180" y="4669"/>
                    <a:pt x="13225" y="4705"/>
                  </a:cubicBezTo>
                  <a:cubicBezTo>
                    <a:pt x="13270" y="4750"/>
                    <a:pt x="13313" y="4793"/>
                    <a:pt x="13347" y="4849"/>
                  </a:cubicBezTo>
                  <a:cubicBezTo>
                    <a:pt x="13383" y="4903"/>
                    <a:pt x="13392" y="4988"/>
                    <a:pt x="13375" y="5092"/>
                  </a:cubicBezTo>
                  <a:lnTo>
                    <a:pt x="12767" y="5510"/>
                  </a:lnTo>
                  <a:lnTo>
                    <a:pt x="12767" y="5566"/>
                  </a:lnTo>
                  <a:cubicBezTo>
                    <a:pt x="12767" y="5637"/>
                    <a:pt x="12784" y="5705"/>
                    <a:pt x="12821" y="5770"/>
                  </a:cubicBezTo>
                  <a:cubicBezTo>
                    <a:pt x="12855" y="5832"/>
                    <a:pt x="12892" y="5914"/>
                    <a:pt x="12928" y="6012"/>
                  </a:cubicBezTo>
                  <a:cubicBezTo>
                    <a:pt x="13019" y="6052"/>
                    <a:pt x="13061" y="6080"/>
                    <a:pt x="13058" y="6105"/>
                  </a:cubicBezTo>
                  <a:cubicBezTo>
                    <a:pt x="13053" y="6134"/>
                    <a:pt x="13022" y="6162"/>
                    <a:pt x="12962" y="6190"/>
                  </a:cubicBezTo>
                  <a:cubicBezTo>
                    <a:pt x="12903" y="6216"/>
                    <a:pt x="12849" y="6244"/>
                    <a:pt x="12793" y="6272"/>
                  </a:cubicBezTo>
                  <a:cubicBezTo>
                    <a:pt x="12739" y="6295"/>
                    <a:pt x="12714" y="6320"/>
                    <a:pt x="12714" y="6337"/>
                  </a:cubicBezTo>
                  <a:cubicBezTo>
                    <a:pt x="12714" y="6354"/>
                    <a:pt x="12694" y="6365"/>
                    <a:pt x="12657" y="6365"/>
                  </a:cubicBezTo>
                  <a:lnTo>
                    <a:pt x="12550" y="6365"/>
                  </a:lnTo>
                  <a:lnTo>
                    <a:pt x="12496" y="6365"/>
                  </a:lnTo>
                  <a:cubicBezTo>
                    <a:pt x="12496" y="6343"/>
                    <a:pt x="12505" y="6331"/>
                    <a:pt x="12522" y="6320"/>
                  </a:cubicBezTo>
                  <a:cubicBezTo>
                    <a:pt x="12541" y="6314"/>
                    <a:pt x="12550" y="6295"/>
                    <a:pt x="12550" y="6255"/>
                  </a:cubicBezTo>
                  <a:lnTo>
                    <a:pt x="12293" y="6094"/>
                  </a:lnTo>
                  <a:lnTo>
                    <a:pt x="12293" y="6122"/>
                  </a:lnTo>
                  <a:lnTo>
                    <a:pt x="12185" y="5902"/>
                  </a:lnTo>
                  <a:cubicBezTo>
                    <a:pt x="12219" y="5815"/>
                    <a:pt x="12225" y="5747"/>
                    <a:pt x="12199" y="5710"/>
                  </a:cubicBezTo>
                  <a:cubicBezTo>
                    <a:pt x="12171" y="5665"/>
                    <a:pt x="12157" y="5620"/>
                    <a:pt x="12157" y="5566"/>
                  </a:cubicBezTo>
                  <a:cubicBezTo>
                    <a:pt x="12157" y="5422"/>
                    <a:pt x="12092" y="5352"/>
                    <a:pt x="11962" y="5352"/>
                  </a:cubicBezTo>
                  <a:cubicBezTo>
                    <a:pt x="11832" y="5352"/>
                    <a:pt x="11694" y="5369"/>
                    <a:pt x="11550" y="5408"/>
                  </a:cubicBezTo>
                  <a:cubicBezTo>
                    <a:pt x="11584" y="5386"/>
                    <a:pt x="11581" y="5360"/>
                    <a:pt x="11536" y="5321"/>
                  </a:cubicBezTo>
                  <a:cubicBezTo>
                    <a:pt x="11490" y="5276"/>
                    <a:pt x="11459" y="5259"/>
                    <a:pt x="11439" y="5259"/>
                  </a:cubicBezTo>
                  <a:cubicBezTo>
                    <a:pt x="11295" y="5259"/>
                    <a:pt x="11126" y="5194"/>
                    <a:pt x="10925" y="5067"/>
                  </a:cubicBezTo>
                  <a:cubicBezTo>
                    <a:pt x="10730" y="4945"/>
                    <a:pt x="10566" y="4880"/>
                    <a:pt x="10439" y="4880"/>
                  </a:cubicBezTo>
                  <a:cubicBezTo>
                    <a:pt x="10386" y="4880"/>
                    <a:pt x="10321" y="4892"/>
                    <a:pt x="10250" y="4906"/>
                  </a:cubicBezTo>
                  <a:cubicBezTo>
                    <a:pt x="10179" y="4923"/>
                    <a:pt x="10112" y="4945"/>
                    <a:pt x="10047" y="4962"/>
                  </a:cubicBezTo>
                  <a:cubicBezTo>
                    <a:pt x="10083" y="4945"/>
                    <a:pt x="10106" y="4897"/>
                    <a:pt x="10114" y="4824"/>
                  </a:cubicBezTo>
                  <a:lnTo>
                    <a:pt x="9939" y="4516"/>
                  </a:lnTo>
                  <a:lnTo>
                    <a:pt x="9911" y="4488"/>
                  </a:lnTo>
                  <a:cubicBezTo>
                    <a:pt x="9857" y="4488"/>
                    <a:pt x="9795" y="4510"/>
                    <a:pt x="9724" y="4553"/>
                  </a:cubicBezTo>
                  <a:cubicBezTo>
                    <a:pt x="9651" y="4598"/>
                    <a:pt x="9614" y="4558"/>
                    <a:pt x="9614" y="4434"/>
                  </a:cubicBezTo>
                  <a:cubicBezTo>
                    <a:pt x="9614" y="4417"/>
                    <a:pt x="9623" y="4400"/>
                    <a:pt x="9642" y="4378"/>
                  </a:cubicBezTo>
                  <a:cubicBezTo>
                    <a:pt x="9659" y="4361"/>
                    <a:pt x="9659" y="4344"/>
                    <a:pt x="9642" y="4327"/>
                  </a:cubicBezTo>
                  <a:cubicBezTo>
                    <a:pt x="9623" y="4217"/>
                    <a:pt x="9645" y="4124"/>
                    <a:pt x="9710" y="4047"/>
                  </a:cubicBezTo>
                  <a:cubicBezTo>
                    <a:pt x="9772" y="3968"/>
                    <a:pt x="9823" y="3886"/>
                    <a:pt x="9857" y="3799"/>
                  </a:cubicBezTo>
                  <a:cubicBezTo>
                    <a:pt x="9894" y="3759"/>
                    <a:pt x="9911" y="3728"/>
                    <a:pt x="9911" y="3689"/>
                  </a:cubicBezTo>
                  <a:cubicBezTo>
                    <a:pt x="9911" y="3655"/>
                    <a:pt x="9931" y="3638"/>
                    <a:pt x="9965" y="3638"/>
                  </a:cubicBezTo>
                  <a:cubicBezTo>
                    <a:pt x="10038" y="3638"/>
                    <a:pt x="10109" y="3615"/>
                    <a:pt x="10176" y="3579"/>
                  </a:cubicBezTo>
                  <a:cubicBezTo>
                    <a:pt x="10244" y="3534"/>
                    <a:pt x="10321" y="3505"/>
                    <a:pt x="10414" y="3491"/>
                  </a:cubicBezTo>
                  <a:lnTo>
                    <a:pt x="10439" y="3406"/>
                  </a:lnTo>
                  <a:cubicBezTo>
                    <a:pt x="10439" y="3370"/>
                    <a:pt x="10343" y="3342"/>
                    <a:pt x="10148" y="3313"/>
                  </a:cubicBezTo>
                  <a:cubicBezTo>
                    <a:pt x="9956" y="3285"/>
                    <a:pt x="9857" y="3254"/>
                    <a:pt x="9857" y="3220"/>
                  </a:cubicBezTo>
                  <a:lnTo>
                    <a:pt x="9885" y="3192"/>
                  </a:lnTo>
                  <a:cubicBezTo>
                    <a:pt x="10066" y="3243"/>
                    <a:pt x="10202" y="3274"/>
                    <a:pt x="10298" y="3285"/>
                  </a:cubicBezTo>
                  <a:cubicBezTo>
                    <a:pt x="10391" y="3296"/>
                    <a:pt x="10470" y="3285"/>
                    <a:pt x="10535" y="3260"/>
                  </a:cubicBezTo>
                  <a:cubicBezTo>
                    <a:pt x="10597" y="3231"/>
                    <a:pt x="10671" y="3198"/>
                    <a:pt x="10758" y="3147"/>
                  </a:cubicBezTo>
                  <a:cubicBezTo>
                    <a:pt x="10843" y="3104"/>
                    <a:pt x="10976" y="3042"/>
                    <a:pt x="11157" y="2960"/>
                  </a:cubicBezTo>
                  <a:cubicBezTo>
                    <a:pt x="11157" y="2926"/>
                    <a:pt x="11061" y="2890"/>
                    <a:pt x="10866" y="2850"/>
                  </a:cubicBezTo>
                  <a:cubicBezTo>
                    <a:pt x="10671" y="2816"/>
                    <a:pt x="10549" y="2780"/>
                    <a:pt x="10496" y="2746"/>
                  </a:cubicBezTo>
                  <a:lnTo>
                    <a:pt x="10657" y="2746"/>
                  </a:lnTo>
                  <a:cubicBezTo>
                    <a:pt x="10691" y="2746"/>
                    <a:pt x="10739" y="2752"/>
                    <a:pt x="10798" y="2774"/>
                  </a:cubicBezTo>
                  <a:cubicBezTo>
                    <a:pt x="10857" y="2788"/>
                    <a:pt x="10905" y="2805"/>
                    <a:pt x="10939" y="2828"/>
                  </a:cubicBezTo>
                  <a:cubicBezTo>
                    <a:pt x="10939" y="2862"/>
                    <a:pt x="10968" y="2884"/>
                    <a:pt x="11021" y="2895"/>
                  </a:cubicBezTo>
                  <a:cubicBezTo>
                    <a:pt x="11075" y="2901"/>
                    <a:pt x="11120" y="2907"/>
                    <a:pt x="11157" y="2907"/>
                  </a:cubicBezTo>
                  <a:lnTo>
                    <a:pt x="11360" y="2774"/>
                  </a:lnTo>
                  <a:lnTo>
                    <a:pt x="11360" y="2689"/>
                  </a:lnTo>
                  <a:lnTo>
                    <a:pt x="11307" y="2608"/>
                  </a:lnTo>
                  <a:lnTo>
                    <a:pt x="11603" y="2554"/>
                  </a:lnTo>
                  <a:cubicBezTo>
                    <a:pt x="11583" y="2537"/>
                    <a:pt x="11589" y="2520"/>
                    <a:pt x="11615" y="2503"/>
                  </a:cubicBezTo>
                  <a:cubicBezTo>
                    <a:pt x="11643" y="2480"/>
                    <a:pt x="11665" y="2475"/>
                    <a:pt x="11682" y="2475"/>
                  </a:cubicBezTo>
                  <a:cubicBezTo>
                    <a:pt x="11739" y="2475"/>
                    <a:pt x="11793" y="2503"/>
                    <a:pt x="11852" y="2554"/>
                  </a:cubicBezTo>
                  <a:cubicBezTo>
                    <a:pt x="11911" y="2608"/>
                    <a:pt x="11951" y="2636"/>
                    <a:pt x="11968" y="2636"/>
                  </a:cubicBezTo>
                  <a:lnTo>
                    <a:pt x="12239" y="2531"/>
                  </a:lnTo>
                  <a:cubicBezTo>
                    <a:pt x="12219" y="2509"/>
                    <a:pt x="12245" y="2497"/>
                    <a:pt x="12312" y="2486"/>
                  </a:cubicBezTo>
                  <a:cubicBezTo>
                    <a:pt x="12380" y="2480"/>
                    <a:pt x="12400" y="2452"/>
                    <a:pt x="12375" y="2410"/>
                  </a:cubicBezTo>
                  <a:lnTo>
                    <a:pt x="12185" y="2190"/>
                  </a:lnTo>
                  <a:cubicBezTo>
                    <a:pt x="12166" y="2190"/>
                    <a:pt x="12151" y="2178"/>
                    <a:pt x="12143" y="2150"/>
                  </a:cubicBezTo>
                  <a:cubicBezTo>
                    <a:pt x="12134" y="2122"/>
                    <a:pt x="12140" y="2111"/>
                    <a:pt x="12157" y="2111"/>
                  </a:cubicBezTo>
                  <a:cubicBezTo>
                    <a:pt x="12247" y="2111"/>
                    <a:pt x="12273" y="2063"/>
                    <a:pt x="12239" y="1972"/>
                  </a:cubicBezTo>
                  <a:cubicBezTo>
                    <a:pt x="12166" y="1941"/>
                    <a:pt x="12089" y="1896"/>
                    <a:pt x="12010" y="1848"/>
                  </a:cubicBezTo>
                  <a:cubicBezTo>
                    <a:pt x="11928" y="1797"/>
                    <a:pt x="11838" y="1769"/>
                    <a:pt x="11739" y="1769"/>
                  </a:cubicBezTo>
                  <a:cubicBezTo>
                    <a:pt x="11702" y="1769"/>
                    <a:pt x="11663" y="1780"/>
                    <a:pt x="11615" y="1797"/>
                  </a:cubicBezTo>
                  <a:cubicBezTo>
                    <a:pt x="11572" y="1820"/>
                    <a:pt x="11550" y="1848"/>
                    <a:pt x="11550" y="1890"/>
                  </a:cubicBezTo>
                  <a:cubicBezTo>
                    <a:pt x="11550" y="1930"/>
                    <a:pt x="11572" y="1947"/>
                    <a:pt x="11615" y="1947"/>
                  </a:cubicBezTo>
                  <a:cubicBezTo>
                    <a:pt x="11663" y="1947"/>
                    <a:pt x="11694" y="1964"/>
                    <a:pt x="11711" y="2000"/>
                  </a:cubicBezTo>
                  <a:cubicBezTo>
                    <a:pt x="11747" y="2040"/>
                    <a:pt x="11739" y="2057"/>
                    <a:pt x="11682" y="2057"/>
                  </a:cubicBezTo>
                  <a:cubicBezTo>
                    <a:pt x="11629" y="2057"/>
                    <a:pt x="11603" y="2063"/>
                    <a:pt x="11603" y="2082"/>
                  </a:cubicBezTo>
                  <a:cubicBezTo>
                    <a:pt x="11530" y="2082"/>
                    <a:pt x="11462" y="2133"/>
                    <a:pt x="11400" y="2243"/>
                  </a:cubicBezTo>
                  <a:cubicBezTo>
                    <a:pt x="11338" y="2353"/>
                    <a:pt x="11256" y="2432"/>
                    <a:pt x="11157" y="2475"/>
                  </a:cubicBezTo>
                  <a:cubicBezTo>
                    <a:pt x="11120" y="2475"/>
                    <a:pt x="11106" y="2463"/>
                    <a:pt x="11117" y="2441"/>
                  </a:cubicBezTo>
                  <a:cubicBezTo>
                    <a:pt x="11126" y="2421"/>
                    <a:pt x="11120" y="2398"/>
                    <a:pt x="11103" y="2382"/>
                  </a:cubicBezTo>
                  <a:cubicBezTo>
                    <a:pt x="11083" y="2342"/>
                    <a:pt x="11052" y="2319"/>
                    <a:pt x="11007" y="2311"/>
                  </a:cubicBezTo>
                  <a:cubicBezTo>
                    <a:pt x="10962" y="2305"/>
                    <a:pt x="10939" y="2283"/>
                    <a:pt x="10939" y="2243"/>
                  </a:cubicBezTo>
                  <a:cubicBezTo>
                    <a:pt x="10939" y="2209"/>
                    <a:pt x="10962" y="2150"/>
                    <a:pt x="11007" y="2068"/>
                  </a:cubicBezTo>
                  <a:cubicBezTo>
                    <a:pt x="11052" y="1989"/>
                    <a:pt x="10993" y="1947"/>
                    <a:pt x="10832" y="1947"/>
                  </a:cubicBezTo>
                  <a:cubicBezTo>
                    <a:pt x="10758" y="1947"/>
                    <a:pt x="10708" y="1972"/>
                    <a:pt x="10677" y="2029"/>
                  </a:cubicBezTo>
                  <a:cubicBezTo>
                    <a:pt x="10645" y="2082"/>
                    <a:pt x="10612" y="2133"/>
                    <a:pt x="10575" y="2190"/>
                  </a:cubicBezTo>
                  <a:lnTo>
                    <a:pt x="10278" y="1851"/>
                  </a:lnTo>
                  <a:lnTo>
                    <a:pt x="10046" y="1825"/>
                  </a:lnTo>
                  <a:cubicBezTo>
                    <a:pt x="10046" y="1752"/>
                    <a:pt x="10063" y="1693"/>
                    <a:pt x="10095" y="1639"/>
                  </a:cubicBezTo>
                  <a:cubicBezTo>
                    <a:pt x="10126" y="1583"/>
                    <a:pt x="10083" y="1512"/>
                    <a:pt x="9965" y="1425"/>
                  </a:cubicBezTo>
                  <a:cubicBezTo>
                    <a:pt x="9911" y="1385"/>
                    <a:pt x="9863" y="1354"/>
                    <a:pt x="9818" y="1320"/>
                  </a:cubicBezTo>
                  <a:cubicBezTo>
                    <a:pt x="9772" y="1292"/>
                    <a:pt x="9724" y="1275"/>
                    <a:pt x="9671" y="1275"/>
                  </a:cubicBezTo>
                  <a:cubicBezTo>
                    <a:pt x="9651" y="1275"/>
                    <a:pt x="9609" y="1292"/>
                    <a:pt x="9541" y="1337"/>
                  </a:cubicBezTo>
                  <a:cubicBezTo>
                    <a:pt x="9473" y="1377"/>
                    <a:pt x="9411" y="1413"/>
                    <a:pt x="9357" y="1447"/>
                  </a:cubicBezTo>
                  <a:cubicBezTo>
                    <a:pt x="9303" y="1487"/>
                    <a:pt x="9275" y="1523"/>
                    <a:pt x="9275" y="1557"/>
                  </a:cubicBezTo>
                  <a:cubicBezTo>
                    <a:pt x="9275" y="1597"/>
                    <a:pt x="9320" y="1614"/>
                    <a:pt x="9411" y="1614"/>
                  </a:cubicBezTo>
                  <a:lnTo>
                    <a:pt x="9385" y="1614"/>
                  </a:lnTo>
                  <a:cubicBezTo>
                    <a:pt x="9329" y="1614"/>
                    <a:pt x="9303" y="1645"/>
                    <a:pt x="9303" y="1724"/>
                  </a:cubicBezTo>
                  <a:cubicBezTo>
                    <a:pt x="9303" y="1738"/>
                    <a:pt x="9346" y="1761"/>
                    <a:pt x="9433" y="1789"/>
                  </a:cubicBezTo>
                  <a:cubicBezTo>
                    <a:pt x="9518" y="1817"/>
                    <a:pt x="9577" y="1828"/>
                    <a:pt x="9614" y="1828"/>
                  </a:cubicBezTo>
                  <a:cubicBezTo>
                    <a:pt x="9651" y="1811"/>
                    <a:pt x="9676" y="1817"/>
                    <a:pt x="9696" y="1851"/>
                  </a:cubicBezTo>
                  <a:cubicBezTo>
                    <a:pt x="9713" y="1882"/>
                    <a:pt x="9741" y="1893"/>
                    <a:pt x="9778" y="1893"/>
                  </a:cubicBezTo>
                  <a:lnTo>
                    <a:pt x="9885" y="1854"/>
                  </a:lnTo>
                  <a:lnTo>
                    <a:pt x="9885" y="1921"/>
                  </a:lnTo>
                  <a:cubicBezTo>
                    <a:pt x="9866" y="1944"/>
                    <a:pt x="9857" y="1961"/>
                    <a:pt x="9857" y="1975"/>
                  </a:cubicBezTo>
                  <a:lnTo>
                    <a:pt x="9885" y="2085"/>
                  </a:lnTo>
                  <a:lnTo>
                    <a:pt x="9614" y="2218"/>
                  </a:lnTo>
                  <a:cubicBezTo>
                    <a:pt x="9597" y="2235"/>
                    <a:pt x="9577" y="2246"/>
                    <a:pt x="9561" y="2246"/>
                  </a:cubicBezTo>
                  <a:cubicBezTo>
                    <a:pt x="9544" y="2246"/>
                    <a:pt x="9521" y="2257"/>
                    <a:pt x="9493" y="2274"/>
                  </a:cubicBezTo>
                  <a:cubicBezTo>
                    <a:pt x="9493" y="2328"/>
                    <a:pt x="9518" y="2385"/>
                    <a:pt x="9566" y="2444"/>
                  </a:cubicBezTo>
                  <a:cubicBezTo>
                    <a:pt x="9617" y="2500"/>
                    <a:pt x="9563" y="2534"/>
                    <a:pt x="9411" y="2534"/>
                  </a:cubicBezTo>
                  <a:lnTo>
                    <a:pt x="9329" y="2478"/>
                  </a:lnTo>
                  <a:cubicBezTo>
                    <a:pt x="9329" y="2407"/>
                    <a:pt x="9258" y="2345"/>
                    <a:pt x="9108" y="2297"/>
                  </a:cubicBezTo>
                  <a:cubicBezTo>
                    <a:pt x="8959" y="2246"/>
                    <a:pt x="8778" y="2212"/>
                    <a:pt x="8566" y="2193"/>
                  </a:cubicBezTo>
                  <a:cubicBezTo>
                    <a:pt x="8354" y="2176"/>
                    <a:pt x="8142" y="2164"/>
                    <a:pt x="7930" y="2153"/>
                  </a:cubicBezTo>
                  <a:cubicBezTo>
                    <a:pt x="7718" y="2142"/>
                    <a:pt x="7557" y="2136"/>
                    <a:pt x="7450" y="2136"/>
                  </a:cubicBezTo>
                  <a:lnTo>
                    <a:pt x="7004" y="2275"/>
                  </a:lnTo>
                  <a:lnTo>
                    <a:pt x="7114" y="2534"/>
                  </a:lnTo>
                  <a:cubicBezTo>
                    <a:pt x="7077" y="2534"/>
                    <a:pt x="7054" y="2546"/>
                    <a:pt x="7046" y="2571"/>
                  </a:cubicBezTo>
                  <a:cubicBezTo>
                    <a:pt x="7035" y="2599"/>
                    <a:pt x="7049" y="2622"/>
                    <a:pt x="7086" y="2639"/>
                  </a:cubicBezTo>
                  <a:cubicBezTo>
                    <a:pt x="7049" y="2605"/>
                    <a:pt x="6981" y="2540"/>
                    <a:pt x="6882" y="2444"/>
                  </a:cubicBezTo>
                  <a:cubicBezTo>
                    <a:pt x="6783" y="2345"/>
                    <a:pt x="6715" y="2303"/>
                    <a:pt x="6679" y="2303"/>
                  </a:cubicBezTo>
                  <a:lnTo>
                    <a:pt x="6450" y="2241"/>
                  </a:lnTo>
                  <a:close/>
                  <a:moveTo>
                    <a:pt x="8114" y="1662"/>
                  </a:moveTo>
                  <a:cubicBezTo>
                    <a:pt x="8077" y="1640"/>
                    <a:pt x="8032" y="1623"/>
                    <a:pt x="7978" y="1609"/>
                  </a:cubicBezTo>
                  <a:cubicBezTo>
                    <a:pt x="7925" y="1592"/>
                    <a:pt x="7879" y="1580"/>
                    <a:pt x="7843" y="1580"/>
                  </a:cubicBezTo>
                  <a:cubicBezTo>
                    <a:pt x="7806" y="1580"/>
                    <a:pt x="7733" y="1603"/>
                    <a:pt x="7620" y="1645"/>
                  </a:cubicBezTo>
                  <a:cubicBezTo>
                    <a:pt x="7507" y="1691"/>
                    <a:pt x="7379" y="1744"/>
                    <a:pt x="7241" y="1801"/>
                  </a:cubicBezTo>
                  <a:cubicBezTo>
                    <a:pt x="7100" y="1860"/>
                    <a:pt x="6967" y="1916"/>
                    <a:pt x="6843" y="1970"/>
                  </a:cubicBezTo>
                  <a:cubicBezTo>
                    <a:pt x="6715" y="2027"/>
                    <a:pt x="6631" y="2060"/>
                    <a:pt x="6585" y="2080"/>
                  </a:cubicBezTo>
                  <a:cubicBezTo>
                    <a:pt x="6713" y="2060"/>
                    <a:pt x="6826" y="2027"/>
                    <a:pt x="6930" y="1970"/>
                  </a:cubicBezTo>
                  <a:cubicBezTo>
                    <a:pt x="7032" y="1916"/>
                    <a:pt x="7142" y="1888"/>
                    <a:pt x="7261" y="1888"/>
                  </a:cubicBezTo>
                  <a:lnTo>
                    <a:pt x="7343" y="1945"/>
                  </a:lnTo>
                  <a:cubicBezTo>
                    <a:pt x="7396" y="1962"/>
                    <a:pt x="7444" y="1970"/>
                    <a:pt x="7492" y="1970"/>
                  </a:cubicBezTo>
                  <a:cubicBezTo>
                    <a:pt x="7538" y="1970"/>
                    <a:pt x="7577" y="1987"/>
                    <a:pt x="7611" y="2027"/>
                  </a:cubicBezTo>
                  <a:cubicBezTo>
                    <a:pt x="7685" y="2010"/>
                    <a:pt x="7761" y="2015"/>
                    <a:pt x="7843" y="2055"/>
                  </a:cubicBezTo>
                  <a:lnTo>
                    <a:pt x="7925" y="1998"/>
                  </a:lnTo>
                  <a:lnTo>
                    <a:pt x="7925" y="1888"/>
                  </a:lnTo>
                  <a:lnTo>
                    <a:pt x="7896" y="1823"/>
                  </a:lnTo>
                  <a:lnTo>
                    <a:pt x="7978" y="1849"/>
                  </a:lnTo>
                  <a:cubicBezTo>
                    <a:pt x="8032" y="1849"/>
                    <a:pt x="8086" y="1806"/>
                    <a:pt x="8139" y="1719"/>
                  </a:cubicBezTo>
                  <a:lnTo>
                    <a:pt x="8114" y="1662"/>
                  </a:lnTo>
                  <a:close/>
                  <a:moveTo>
                    <a:pt x="12496" y="20256"/>
                  </a:moveTo>
                  <a:cubicBezTo>
                    <a:pt x="12496" y="20307"/>
                    <a:pt x="12488" y="20332"/>
                    <a:pt x="12468" y="20355"/>
                  </a:cubicBezTo>
                  <a:cubicBezTo>
                    <a:pt x="13505" y="20174"/>
                    <a:pt x="14485" y="19838"/>
                    <a:pt x="15403" y="19347"/>
                  </a:cubicBezTo>
                  <a:cubicBezTo>
                    <a:pt x="16322" y="18856"/>
                    <a:pt x="17144" y="18223"/>
                    <a:pt x="17864" y="17450"/>
                  </a:cubicBezTo>
                  <a:lnTo>
                    <a:pt x="17839" y="17450"/>
                  </a:lnTo>
                  <a:cubicBezTo>
                    <a:pt x="17765" y="17483"/>
                    <a:pt x="17703" y="17483"/>
                    <a:pt x="17650" y="17450"/>
                  </a:cubicBezTo>
                  <a:lnTo>
                    <a:pt x="17582" y="17498"/>
                  </a:lnTo>
                  <a:lnTo>
                    <a:pt x="17418" y="17450"/>
                  </a:lnTo>
                  <a:lnTo>
                    <a:pt x="17364" y="17450"/>
                  </a:lnTo>
                  <a:lnTo>
                    <a:pt x="17311" y="17554"/>
                  </a:lnTo>
                  <a:lnTo>
                    <a:pt x="17339" y="17450"/>
                  </a:lnTo>
                  <a:cubicBezTo>
                    <a:pt x="17282" y="17376"/>
                    <a:pt x="17220" y="17306"/>
                    <a:pt x="17147" y="17246"/>
                  </a:cubicBezTo>
                  <a:lnTo>
                    <a:pt x="17093" y="17218"/>
                  </a:lnTo>
                  <a:cubicBezTo>
                    <a:pt x="17059" y="17218"/>
                    <a:pt x="17039" y="17252"/>
                    <a:pt x="17039" y="17323"/>
                  </a:cubicBezTo>
                  <a:cubicBezTo>
                    <a:pt x="17059" y="17179"/>
                    <a:pt x="17020" y="17057"/>
                    <a:pt x="16926" y="16953"/>
                  </a:cubicBezTo>
                  <a:cubicBezTo>
                    <a:pt x="16830" y="16848"/>
                    <a:pt x="16712" y="16797"/>
                    <a:pt x="16567" y="16797"/>
                  </a:cubicBezTo>
                  <a:cubicBezTo>
                    <a:pt x="16567" y="16814"/>
                    <a:pt x="16559" y="16826"/>
                    <a:pt x="16539" y="16826"/>
                  </a:cubicBezTo>
                  <a:lnTo>
                    <a:pt x="16486" y="16826"/>
                  </a:lnTo>
                  <a:lnTo>
                    <a:pt x="16418" y="16772"/>
                  </a:lnTo>
                  <a:lnTo>
                    <a:pt x="16514" y="16772"/>
                  </a:lnTo>
                  <a:lnTo>
                    <a:pt x="16568" y="16611"/>
                  </a:lnTo>
                  <a:lnTo>
                    <a:pt x="16418" y="16501"/>
                  </a:lnTo>
                  <a:lnTo>
                    <a:pt x="16390" y="16529"/>
                  </a:lnTo>
                  <a:cubicBezTo>
                    <a:pt x="16265" y="16512"/>
                    <a:pt x="16175" y="16439"/>
                    <a:pt x="16121" y="16315"/>
                  </a:cubicBezTo>
                  <a:lnTo>
                    <a:pt x="16067" y="16286"/>
                  </a:lnTo>
                  <a:lnTo>
                    <a:pt x="16039" y="16315"/>
                  </a:lnTo>
                  <a:lnTo>
                    <a:pt x="15985" y="16340"/>
                  </a:lnTo>
                  <a:cubicBezTo>
                    <a:pt x="15878" y="16374"/>
                    <a:pt x="15782" y="16413"/>
                    <a:pt x="15700" y="16445"/>
                  </a:cubicBezTo>
                  <a:cubicBezTo>
                    <a:pt x="15593" y="16413"/>
                    <a:pt x="15511" y="16363"/>
                    <a:pt x="15457" y="16315"/>
                  </a:cubicBezTo>
                  <a:lnTo>
                    <a:pt x="15093" y="16340"/>
                  </a:lnTo>
                  <a:cubicBezTo>
                    <a:pt x="15093" y="16284"/>
                    <a:pt x="15076" y="16230"/>
                    <a:pt x="15039" y="16168"/>
                  </a:cubicBezTo>
                  <a:cubicBezTo>
                    <a:pt x="15002" y="16109"/>
                    <a:pt x="14949" y="16077"/>
                    <a:pt x="14875" y="16077"/>
                  </a:cubicBezTo>
                  <a:cubicBezTo>
                    <a:pt x="14788" y="16077"/>
                    <a:pt x="14694" y="16089"/>
                    <a:pt x="14598" y="16106"/>
                  </a:cubicBezTo>
                  <a:cubicBezTo>
                    <a:pt x="14505" y="16123"/>
                    <a:pt x="14440" y="16185"/>
                    <a:pt x="14403" y="16281"/>
                  </a:cubicBezTo>
                  <a:cubicBezTo>
                    <a:pt x="14403" y="16312"/>
                    <a:pt x="14412" y="16351"/>
                    <a:pt x="14432" y="16385"/>
                  </a:cubicBezTo>
                  <a:cubicBezTo>
                    <a:pt x="14448" y="16425"/>
                    <a:pt x="14465" y="16450"/>
                    <a:pt x="14485" y="16467"/>
                  </a:cubicBezTo>
                  <a:lnTo>
                    <a:pt x="14485" y="16577"/>
                  </a:lnTo>
                  <a:lnTo>
                    <a:pt x="14457" y="16656"/>
                  </a:lnTo>
                  <a:lnTo>
                    <a:pt x="14403" y="16682"/>
                  </a:lnTo>
                  <a:lnTo>
                    <a:pt x="14375" y="16682"/>
                  </a:lnTo>
                  <a:lnTo>
                    <a:pt x="14296" y="16467"/>
                  </a:lnTo>
                  <a:lnTo>
                    <a:pt x="14375" y="16334"/>
                  </a:lnTo>
                  <a:cubicBezTo>
                    <a:pt x="14358" y="16298"/>
                    <a:pt x="14350" y="16247"/>
                    <a:pt x="14350" y="16191"/>
                  </a:cubicBezTo>
                  <a:cubicBezTo>
                    <a:pt x="14350" y="16131"/>
                    <a:pt x="14338" y="16086"/>
                    <a:pt x="14321" y="16049"/>
                  </a:cubicBezTo>
                  <a:lnTo>
                    <a:pt x="14296" y="15993"/>
                  </a:lnTo>
                  <a:lnTo>
                    <a:pt x="14214" y="15993"/>
                  </a:lnTo>
                  <a:lnTo>
                    <a:pt x="14011" y="16131"/>
                  </a:lnTo>
                  <a:lnTo>
                    <a:pt x="13903" y="16131"/>
                  </a:lnTo>
                  <a:lnTo>
                    <a:pt x="13850" y="16188"/>
                  </a:lnTo>
                  <a:cubicBezTo>
                    <a:pt x="13830" y="16202"/>
                    <a:pt x="13821" y="16219"/>
                    <a:pt x="13821" y="16236"/>
                  </a:cubicBezTo>
                  <a:cubicBezTo>
                    <a:pt x="13821" y="16258"/>
                    <a:pt x="13813" y="16270"/>
                    <a:pt x="13793" y="16281"/>
                  </a:cubicBezTo>
                  <a:lnTo>
                    <a:pt x="13768" y="16236"/>
                  </a:lnTo>
                  <a:lnTo>
                    <a:pt x="13660" y="16236"/>
                  </a:lnTo>
                  <a:cubicBezTo>
                    <a:pt x="13587" y="16312"/>
                    <a:pt x="13547" y="16397"/>
                    <a:pt x="13539" y="16496"/>
                  </a:cubicBezTo>
                  <a:lnTo>
                    <a:pt x="13578" y="16549"/>
                  </a:lnTo>
                  <a:lnTo>
                    <a:pt x="13457" y="16628"/>
                  </a:lnTo>
                  <a:lnTo>
                    <a:pt x="13429" y="16682"/>
                  </a:lnTo>
                  <a:lnTo>
                    <a:pt x="13347" y="16738"/>
                  </a:lnTo>
                  <a:cubicBezTo>
                    <a:pt x="13347" y="16755"/>
                    <a:pt x="13344" y="16767"/>
                    <a:pt x="13335" y="16767"/>
                  </a:cubicBezTo>
                  <a:cubicBezTo>
                    <a:pt x="13324" y="16767"/>
                    <a:pt x="13321" y="16778"/>
                    <a:pt x="13321" y="16792"/>
                  </a:cubicBezTo>
                  <a:lnTo>
                    <a:pt x="13321" y="16820"/>
                  </a:lnTo>
                  <a:lnTo>
                    <a:pt x="13321" y="16942"/>
                  </a:lnTo>
                  <a:lnTo>
                    <a:pt x="13293" y="16970"/>
                  </a:lnTo>
                  <a:lnTo>
                    <a:pt x="13293" y="16914"/>
                  </a:lnTo>
                  <a:lnTo>
                    <a:pt x="13268" y="16888"/>
                  </a:lnTo>
                  <a:cubicBezTo>
                    <a:pt x="13248" y="16778"/>
                    <a:pt x="13143" y="16682"/>
                    <a:pt x="12957" y="16606"/>
                  </a:cubicBezTo>
                  <a:lnTo>
                    <a:pt x="12875" y="16606"/>
                  </a:lnTo>
                  <a:lnTo>
                    <a:pt x="12875" y="16657"/>
                  </a:lnTo>
                  <a:cubicBezTo>
                    <a:pt x="12892" y="16710"/>
                    <a:pt x="12931" y="16761"/>
                    <a:pt x="12991" y="16798"/>
                  </a:cubicBezTo>
                  <a:cubicBezTo>
                    <a:pt x="13047" y="16837"/>
                    <a:pt x="13095" y="16877"/>
                    <a:pt x="13132" y="16913"/>
                  </a:cubicBezTo>
                  <a:cubicBezTo>
                    <a:pt x="13112" y="16896"/>
                    <a:pt x="13090" y="16894"/>
                    <a:pt x="13064" y="16902"/>
                  </a:cubicBezTo>
                  <a:cubicBezTo>
                    <a:pt x="13036" y="16908"/>
                    <a:pt x="13025" y="16925"/>
                    <a:pt x="13025" y="16942"/>
                  </a:cubicBezTo>
                  <a:lnTo>
                    <a:pt x="13025" y="16998"/>
                  </a:lnTo>
                  <a:lnTo>
                    <a:pt x="13211" y="17266"/>
                  </a:lnTo>
                  <a:lnTo>
                    <a:pt x="13211" y="17791"/>
                  </a:lnTo>
                  <a:lnTo>
                    <a:pt x="13268" y="17930"/>
                  </a:lnTo>
                  <a:cubicBezTo>
                    <a:pt x="13231" y="18074"/>
                    <a:pt x="13157" y="18192"/>
                    <a:pt x="13050" y="18294"/>
                  </a:cubicBezTo>
                  <a:lnTo>
                    <a:pt x="13050" y="18266"/>
                  </a:lnTo>
                  <a:lnTo>
                    <a:pt x="12996" y="18294"/>
                  </a:lnTo>
                  <a:lnTo>
                    <a:pt x="12957" y="18319"/>
                  </a:lnTo>
                  <a:lnTo>
                    <a:pt x="12928" y="18452"/>
                  </a:lnTo>
                  <a:lnTo>
                    <a:pt x="12957" y="18480"/>
                  </a:lnTo>
                  <a:lnTo>
                    <a:pt x="12957" y="18509"/>
                  </a:lnTo>
                  <a:lnTo>
                    <a:pt x="12903" y="18452"/>
                  </a:lnTo>
                  <a:lnTo>
                    <a:pt x="12875" y="18627"/>
                  </a:lnTo>
                  <a:lnTo>
                    <a:pt x="12714" y="18681"/>
                  </a:lnTo>
                  <a:cubicBezTo>
                    <a:pt x="12657" y="18720"/>
                    <a:pt x="12635" y="18771"/>
                    <a:pt x="12646" y="18831"/>
                  </a:cubicBezTo>
                  <a:cubicBezTo>
                    <a:pt x="12654" y="18896"/>
                    <a:pt x="12632" y="18941"/>
                    <a:pt x="12578" y="18980"/>
                  </a:cubicBezTo>
                  <a:lnTo>
                    <a:pt x="12604" y="19034"/>
                  </a:lnTo>
                  <a:lnTo>
                    <a:pt x="12522" y="19113"/>
                  </a:lnTo>
                  <a:cubicBezTo>
                    <a:pt x="12522" y="19150"/>
                    <a:pt x="12519" y="19178"/>
                    <a:pt x="12508" y="19201"/>
                  </a:cubicBezTo>
                  <a:cubicBezTo>
                    <a:pt x="12499" y="19229"/>
                    <a:pt x="12496" y="19254"/>
                    <a:pt x="12496" y="19288"/>
                  </a:cubicBezTo>
                  <a:lnTo>
                    <a:pt x="12522" y="19483"/>
                  </a:lnTo>
                  <a:lnTo>
                    <a:pt x="12604" y="19531"/>
                  </a:lnTo>
                  <a:lnTo>
                    <a:pt x="12657" y="19483"/>
                  </a:lnTo>
                  <a:lnTo>
                    <a:pt x="12685" y="19398"/>
                  </a:lnTo>
                  <a:lnTo>
                    <a:pt x="12714" y="19559"/>
                  </a:lnTo>
                  <a:cubicBezTo>
                    <a:pt x="12714" y="19599"/>
                    <a:pt x="12694" y="19630"/>
                    <a:pt x="12657" y="19669"/>
                  </a:cubicBezTo>
                  <a:cubicBezTo>
                    <a:pt x="12604" y="19709"/>
                    <a:pt x="12550" y="19746"/>
                    <a:pt x="12496" y="19796"/>
                  </a:cubicBezTo>
                  <a:cubicBezTo>
                    <a:pt x="12440" y="19844"/>
                    <a:pt x="12414" y="19918"/>
                    <a:pt x="12414" y="20005"/>
                  </a:cubicBezTo>
                  <a:cubicBezTo>
                    <a:pt x="12414" y="20045"/>
                    <a:pt x="12428" y="20082"/>
                    <a:pt x="12454" y="20127"/>
                  </a:cubicBezTo>
                  <a:cubicBezTo>
                    <a:pt x="12482" y="20185"/>
                    <a:pt x="12496" y="20225"/>
                    <a:pt x="12496" y="2025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0" name="AutoShape 35">
              <a:extLst>
                <a:ext uri="{FF2B5EF4-FFF2-40B4-BE49-F238E27FC236}">
                  <a16:creationId xmlns:a16="http://schemas.microsoft.com/office/drawing/2014/main" id="{C4CFD13D-127C-4426-96B4-5CCD8C05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4988" y="3238500"/>
              <a:ext cx="3619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0"/>
                  </a:moveTo>
                  <a:cubicBezTo>
                    <a:pt x="20951" y="0"/>
                    <a:pt x="21159" y="105"/>
                    <a:pt x="21335" y="317"/>
                  </a:cubicBezTo>
                  <a:cubicBezTo>
                    <a:pt x="21511" y="528"/>
                    <a:pt x="21599" y="778"/>
                    <a:pt x="21599" y="1069"/>
                  </a:cubicBezTo>
                  <a:lnTo>
                    <a:pt x="21599" y="20501"/>
                  </a:lnTo>
                  <a:cubicBezTo>
                    <a:pt x="21599" y="20812"/>
                    <a:pt x="21511" y="21074"/>
                    <a:pt x="21335" y="21282"/>
                  </a:cubicBezTo>
                  <a:cubicBezTo>
                    <a:pt x="21159" y="21494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4"/>
                    <a:pt x="0" y="20812"/>
                    <a:pt x="0" y="20501"/>
                  </a:cubicBezTo>
                  <a:lnTo>
                    <a:pt x="0" y="1069"/>
                  </a:lnTo>
                  <a:cubicBezTo>
                    <a:pt x="0" y="778"/>
                    <a:pt x="85" y="528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08" y="0"/>
                  </a:lnTo>
                  <a:close/>
                  <a:moveTo>
                    <a:pt x="19805" y="6483"/>
                  </a:moveTo>
                  <a:cubicBezTo>
                    <a:pt x="19313" y="6483"/>
                    <a:pt x="18845" y="6368"/>
                    <a:pt x="18400" y="6139"/>
                  </a:cubicBezTo>
                  <a:cubicBezTo>
                    <a:pt x="17954" y="5910"/>
                    <a:pt x="17572" y="5601"/>
                    <a:pt x="17257" y="5217"/>
                  </a:cubicBezTo>
                  <a:cubicBezTo>
                    <a:pt x="16941" y="4832"/>
                    <a:pt x="16686" y="4376"/>
                    <a:pt x="16490" y="3845"/>
                  </a:cubicBezTo>
                  <a:cubicBezTo>
                    <a:pt x="16297" y="3316"/>
                    <a:pt x="16196" y="2755"/>
                    <a:pt x="16196" y="2164"/>
                  </a:cubicBezTo>
                  <a:lnTo>
                    <a:pt x="5405" y="2164"/>
                  </a:lnTo>
                  <a:cubicBezTo>
                    <a:pt x="5405" y="2755"/>
                    <a:pt x="5310" y="3316"/>
                    <a:pt x="5116" y="3845"/>
                  </a:cubicBezTo>
                  <a:cubicBezTo>
                    <a:pt x="4925" y="4376"/>
                    <a:pt x="4668" y="4832"/>
                    <a:pt x="4350" y="5217"/>
                  </a:cubicBezTo>
                  <a:cubicBezTo>
                    <a:pt x="4029" y="5601"/>
                    <a:pt x="3650" y="5910"/>
                    <a:pt x="3207" y="6139"/>
                  </a:cubicBezTo>
                  <a:cubicBezTo>
                    <a:pt x="2766" y="6368"/>
                    <a:pt x="2298" y="6483"/>
                    <a:pt x="1811" y="6483"/>
                  </a:cubicBezTo>
                  <a:lnTo>
                    <a:pt x="1811" y="15116"/>
                  </a:lnTo>
                  <a:cubicBezTo>
                    <a:pt x="2298" y="15116"/>
                    <a:pt x="2768" y="15231"/>
                    <a:pt x="3207" y="15463"/>
                  </a:cubicBezTo>
                  <a:cubicBezTo>
                    <a:pt x="3650" y="15692"/>
                    <a:pt x="4029" y="15998"/>
                    <a:pt x="4350" y="16382"/>
                  </a:cubicBezTo>
                  <a:cubicBezTo>
                    <a:pt x="4671" y="16767"/>
                    <a:pt x="4925" y="17223"/>
                    <a:pt x="5116" y="17754"/>
                  </a:cubicBezTo>
                  <a:cubicBezTo>
                    <a:pt x="5310" y="18283"/>
                    <a:pt x="5405" y="18844"/>
                    <a:pt x="5405" y="19434"/>
                  </a:cubicBezTo>
                  <a:lnTo>
                    <a:pt x="16196" y="19434"/>
                  </a:lnTo>
                  <a:cubicBezTo>
                    <a:pt x="16196" y="18844"/>
                    <a:pt x="16297" y="18283"/>
                    <a:pt x="16490" y="17754"/>
                  </a:cubicBezTo>
                  <a:cubicBezTo>
                    <a:pt x="16686" y="17223"/>
                    <a:pt x="16943" y="16767"/>
                    <a:pt x="17257" y="16382"/>
                  </a:cubicBezTo>
                  <a:cubicBezTo>
                    <a:pt x="17570" y="15998"/>
                    <a:pt x="17952" y="15692"/>
                    <a:pt x="18395" y="15463"/>
                  </a:cubicBezTo>
                  <a:cubicBezTo>
                    <a:pt x="18836" y="15231"/>
                    <a:pt x="19306" y="15116"/>
                    <a:pt x="19805" y="15116"/>
                  </a:cubicBezTo>
                  <a:lnTo>
                    <a:pt x="19805" y="6483"/>
                  </a:lnTo>
                  <a:close/>
                  <a:moveTo>
                    <a:pt x="10803" y="3768"/>
                  </a:moveTo>
                  <a:cubicBezTo>
                    <a:pt x="11430" y="3768"/>
                    <a:pt x="12013" y="3951"/>
                    <a:pt x="12556" y="4318"/>
                  </a:cubicBezTo>
                  <a:cubicBezTo>
                    <a:pt x="13100" y="4682"/>
                    <a:pt x="13574" y="5181"/>
                    <a:pt x="13981" y="5813"/>
                  </a:cubicBezTo>
                  <a:cubicBezTo>
                    <a:pt x="14387" y="6447"/>
                    <a:pt x="14710" y="7194"/>
                    <a:pt x="14953" y="8051"/>
                  </a:cubicBezTo>
                  <a:cubicBezTo>
                    <a:pt x="15195" y="8909"/>
                    <a:pt x="15315" y="9826"/>
                    <a:pt x="15315" y="10801"/>
                  </a:cubicBezTo>
                  <a:cubicBezTo>
                    <a:pt x="15315" y="11776"/>
                    <a:pt x="15193" y="12690"/>
                    <a:pt x="14953" y="13548"/>
                  </a:cubicBezTo>
                  <a:cubicBezTo>
                    <a:pt x="14708" y="14405"/>
                    <a:pt x="14387" y="15152"/>
                    <a:pt x="13981" y="15786"/>
                  </a:cubicBezTo>
                  <a:cubicBezTo>
                    <a:pt x="13574" y="16418"/>
                    <a:pt x="13100" y="16917"/>
                    <a:pt x="12551" y="17284"/>
                  </a:cubicBezTo>
                  <a:cubicBezTo>
                    <a:pt x="12005" y="17648"/>
                    <a:pt x="11423" y="17831"/>
                    <a:pt x="10803" y="17831"/>
                  </a:cubicBezTo>
                  <a:cubicBezTo>
                    <a:pt x="10179" y="17831"/>
                    <a:pt x="9594" y="17648"/>
                    <a:pt x="9045" y="17284"/>
                  </a:cubicBezTo>
                  <a:cubicBezTo>
                    <a:pt x="8497" y="16917"/>
                    <a:pt x="8022" y="16418"/>
                    <a:pt x="7616" y="15786"/>
                  </a:cubicBezTo>
                  <a:cubicBezTo>
                    <a:pt x="7209" y="15152"/>
                    <a:pt x="6891" y="14405"/>
                    <a:pt x="6661" y="13548"/>
                  </a:cubicBezTo>
                  <a:cubicBezTo>
                    <a:pt x="6428" y="12690"/>
                    <a:pt x="6313" y="11776"/>
                    <a:pt x="6313" y="10801"/>
                  </a:cubicBezTo>
                  <a:cubicBezTo>
                    <a:pt x="6313" y="9826"/>
                    <a:pt x="6428" y="8909"/>
                    <a:pt x="6661" y="8051"/>
                  </a:cubicBezTo>
                  <a:cubicBezTo>
                    <a:pt x="6891" y="7194"/>
                    <a:pt x="7209" y="6447"/>
                    <a:pt x="7616" y="5813"/>
                  </a:cubicBezTo>
                  <a:cubicBezTo>
                    <a:pt x="8022" y="5181"/>
                    <a:pt x="8497" y="4682"/>
                    <a:pt x="9045" y="4318"/>
                  </a:cubicBezTo>
                  <a:cubicBezTo>
                    <a:pt x="9594" y="3951"/>
                    <a:pt x="10179" y="3768"/>
                    <a:pt x="10803" y="3768"/>
                  </a:cubicBezTo>
                  <a:moveTo>
                    <a:pt x="13489" y="13078"/>
                  </a:moveTo>
                  <a:lnTo>
                    <a:pt x="11836" y="13078"/>
                  </a:lnTo>
                  <a:lnTo>
                    <a:pt x="11836" y="5640"/>
                  </a:lnTo>
                  <a:lnTo>
                    <a:pt x="10196" y="5640"/>
                  </a:lnTo>
                  <a:lnTo>
                    <a:pt x="8108" y="7972"/>
                  </a:lnTo>
                  <a:lnTo>
                    <a:pt x="9209" y="9365"/>
                  </a:lnTo>
                  <a:lnTo>
                    <a:pt x="9667" y="8871"/>
                  </a:lnTo>
                  <a:cubicBezTo>
                    <a:pt x="9728" y="8815"/>
                    <a:pt x="9775" y="8753"/>
                    <a:pt x="9802" y="8683"/>
                  </a:cubicBezTo>
                  <a:cubicBezTo>
                    <a:pt x="9831" y="8612"/>
                    <a:pt x="9858" y="8560"/>
                    <a:pt x="9890" y="8521"/>
                  </a:cubicBezTo>
                  <a:cubicBezTo>
                    <a:pt x="9922" y="8501"/>
                    <a:pt x="9951" y="8460"/>
                    <a:pt x="9983" y="8380"/>
                  </a:cubicBezTo>
                  <a:lnTo>
                    <a:pt x="10008" y="8380"/>
                  </a:lnTo>
                  <a:lnTo>
                    <a:pt x="10008" y="8607"/>
                  </a:lnTo>
                  <a:cubicBezTo>
                    <a:pt x="10008" y="8680"/>
                    <a:pt x="10003" y="8756"/>
                    <a:pt x="9995" y="8839"/>
                  </a:cubicBezTo>
                  <a:cubicBezTo>
                    <a:pt x="9988" y="8918"/>
                    <a:pt x="9983" y="9003"/>
                    <a:pt x="9983" y="9100"/>
                  </a:cubicBezTo>
                  <a:lnTo>
                    <a:pt x="9983" y="13078"/>
                  </a:lnTo>
                  <a:lnTo>
                    <a:pt x="8355" y="13078"/>
                  </a:lnTo>
                  <a:lnTo>
                    <a:pt x="8355" y="14890"/>
                  </a:lnTo>
                  <a:lnTo>
                    <a:pt x="13489" y="14890"/>
                  </a:lnTo>
                  <a:lnTo>
                    <a:pt x="13489" y="130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1" name="AutoShape 36">
              <a:extLst>
                <a:ext uri="{FF2B5EF4-FFF2-40B4-BE49-F238E27FC236}">
                  <a16:creationId xmlns:a16="http://schemas.microsoft.com/office/drawing/2014/main" id="{DC926891-F1BC-4903-A51A-9A839574D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813" y="2760663"/>
              <a:ext cx="2492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0218"/>
                  </a:moveTo>
                  <a:cubicBezTo>
                    <a:pt x="21518" y="10382"/>
                    <a:pt x="21599" y="10574"/>
                    <a:pt x="21599" y="10800"/>
                  </a:cubicBezTo>
                  <a:cubicBezTo>
                    <a:pt x="21599" y="11023"/>
                    <a:pt x="21518" y="11217"/>
                    <a:pt x="21357" y="11381"/>
                  </a:cubicBezTo>
                  <a:lnTo>
                    <a:pt x="17895" y="14840"/>
                  </a:lnTo>
                  <a:cubicBezTo>
                    <a:pt x="17649" y="15086"/>
                    <a:pt x="17448" y="15173"/>
                    <a:pt x="17285" y="15103"/>
                  </a:cubicBezTo>
                  <a:cubicBezTo>
                    <a:pt x="17121" y="15038"/>
                    <a:pt x="17042" y="14829"/>
                    <a:pt x="17042" y="14476"/>
                  </a:cubicBezTo>
                  <a:lnTo>
                    <a:pt x="17042" y="12096"/>
                  </a:lnTo>
                  <a:lnTo>
                    <a:pt x="12159" y="12096"/>
                  </a:lnTo>
                  <a:lnTo>
                    <a:pt x="12159" y="17031"/>
                  </a:lnTo>
                  <a:lnTo>
                    <a:pt x="14483" y="17031"/>
                  </a:lnTo>
                  <a:cubicBezTo>
                    <a:pt x="14836" y="17031"/>
                    <a:pt x="15048" y="17113"/>
                    <a:pt x="15121" y="17280"/>
                  </a:cubicBezTo>
                  <a:cubicBezTo>
                    <a:pt x="15192" y="17449"/>
                    <a:pt x="15102" y="17647"/>
                    <a:pt x="14850" y="17884"/>
                  </a:cubicBezTo>
                  <a:lnTo>
                    <a:pt x="11388" y="21340"/>
                  </a:lnTo>
                  <a:cubicBezTo>
                    <a:pt x="11225" y="21504"/>
                    <a:pt x="11032" y="21588"/>
                    <a:pt x="10807" y="21599"/>
                  </a:cubicBezTo>
                  <a:cubicBezTo>
                    <a:pt x="10581" y="21599"/>
                    <a:pt x="10389" y="21512"/>
                    <a:pt x="10225" y="21340"/>
                  </a:cubicBezTo>
                  <a:lnTo>
                    <a:pt x="6763" y="17884"/>
                  </a:lnTo>
                  <a:cubicBezTo>
                    <a:pt x="6520" y="17638"/>
                    <a:pt x="6430" y="17438"/>
                    <a:pt x="6492" y="17274"/>
                  </a:cubicBezTo>
                  <a:cubicBezTo>
                    <a:pt x="6554" y="17110"/>
                    <a:pt x="6763" y="17031"/>
                    <a:pt x="7116" y="17031"/>
                  </a:cubicBezTo>
                  <a:lnTo>
                    <a:pt x="9440" y="17031"/>
                  </a:lnTo>
                  <a:lnTo>
                    <a:pt x="9440" y="12096"/>
                  </a:lnTo>
                  <a:lnTo>
                    <a:pt x="4571" y="12096"/>
                  </a:lnTo>
                  <a:lnTo>
                    <a:pt x="4571" y="14476"/>
                  </a:lnTo>
                  <a:cubicBezTo>
                    <a:pt x="4571" y="14829"/>
                    <a:pt x="4489" y="15038"/>
                    <a:pt x="4320" y="15103"/>
                  </a:cubicBezTo>
                  <a:cubicBezTo>
                    <a:pt x="4153" y="15173"/>
                    <a:pt x="3950" y="15086"/>
                    <a:pt x="3704" y="14840"/>
                  </a:cubicBezTo>
                  <a:lnTo>
                    <a:pt x="242" y="11381"/>
                  </a:lnTo>
                  <a:cubicBezTo>
                    <a:pt x="81" y="11217"/>
                    <a:pt x="0" y="11023"/>
                    <a:pt x="0" y="10800"/>
                  </a:cubicBezTo>
                  <a:cubicBezTo>
                    <a:pt x="0" y="10574"/>
                    <a:pt x="81" y="10382"/>
                    <a:pt x="242" y="10218"/>
                  </a:cubicBezTo>
                  <a:lnTo>
                    <a:pt x="3704" y="6756"/>
                  </a:lnTo>
                  <a:cubicBezTo>
                    <a:pt x="3950" y="6513"/>
                    <a:pt x="4153" y="6426"/>
                    <a:pt x="4320" y="6494"/>
                  </a:cubicBezTo>
                  <a:cubicBezTo>
                    <a:pt x="4489" y="6561"/>
                    <a:pt x="4571" y="6770"/>
                    <a:pt x="4571" y="7120"/>
                  </a:cubicBezTo>
                  <a:lnTo>
                    <a:pt x="4571" y="9422"/>
                  </a:lnTo>
                  <a:lnTo>
                    <a:pt x="9440" y="9422"/>
                  </a:lnTo>
                  <a:lnTo>
                    <a:pt x="9440" y="4568"/>
                  </a:lnTo>
                  <a:lnTo>
                    <a:pt x="7116" y="4568"/>
                  </a:lnTo>
                  <a:cubicBezTo>
                    <a:pt x="6783" y="4568"/>
                    <a:pt x="6582" y="4486"/>
                    <a:pt x="6506" y="4317"/>
                  </a:cubicBezTo>
                  <a:cubicBezTo>
                    <a:pt x="6435" y="4153"/>
                    <a:pt x="6520" y="3950"/>
                    <a:pt x="6763" y="3715"/>
                  </a:cubicBezTo>
                  <a:lnTo>
                    <a:pt x="10225" y="256"/>
                  </a:lnTo>
                  <a:cubicBezTo>
                    <a:pt x="10389" y="93"/>
                    <a:pt x="10581" y="8"/>
                    <a:pt x="10807" y="0"/>
                  </a:cubicBezTo>
                  <a:cubicBezTo>
                    <a:pt x="11032" y="0"/>
                    <a:pt x="11225" y="84"/>
                    <a:pt x="11388" y="256"/>
                  </a:cubicBezTo>
                  <a:lnTo>
                    <a:pt x="14850" y="3715"/>
                  </a:lnTo>
                  <a:cubicBezTo>
                    <a:pt x="15093" y="3958"/>
                    <a:pt x="15181" y="4161"/>
                    <a:pt x="15113" y="4325"/>
                  </a:cubicBezTo>
                  <a:cubicBezTo>
                    <a:pt x="15048" y="4486"/>
                    <a:pt x="14836" y="4568"/>
                    <a:pt x="14483" y="4568"/>
                  </a:cubicBezTo>
                  <a:lnTo>
                    <a:pt x="12159" y="4568"/>
                  </a:lnTo>
                  <a:lnTo>
                    <a:pt x="12159" y="9422"/>
                  </a:lnTo>
                  <a:lnTo>
                    <a:pt x="17042" y="9422"/>
                  </a:lnTo>
                  <a:lnTo>
                    <a:pt x="17042" y="7120"/>
                  </a:lnTo>
                  <a:cubicBezTo>
                    <a:pt x="17042" y="6770"/>
                    <a:pt x="17121" y="6561"/>
                    <a:pt x="17285" y="6494"/>
                  </a:cubicBezTo>
                  <a:cubicBezTo>
                    <a:pt x="17448" y="6426"/>
                    <a:pt x="17649" y="6513"/>
                    <a:pt x="17895" y="6756"/>
                  </a:cubicBezTo>
                  <a:lnTo>
                    <a:pt x="21357" y="102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2" name="AutoShape 37">
              <a:extLst>
                <a:ext uri="{FF2B5EF4-FFF2-40B4-BE49-F238E27FC236}">
                  <a16:creationId xmlns:a16="http://schemas.microsoft.com/office/drawing/2014/main" id="{D24174E8-0EF0-4717-8DAA-5D7C4E3EE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888" y="4252913"/>
              <a:ext cx="247650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12" y="0"/>
                  </a:moveTo>
                  <a:cubicBezTo>
                    <a:pt x="20751" y="0"/>
                    <a:pt x="21033" y="104"/>
                    <a:pt x="21260" y="316"/>
                  </a:cubicBezTo>
                  <a:cubicBezTo>
                    <a:pt x="21487" y="530"/>
                    <a:pt x="21599" y="790"/>
                    <a:pt x="21599" y="1109"/>
                  </a:cubicBezTo>
                  <a:lnTo>
                    <a:pt x="21599" y="15003"/>
                  </a:lnTo>
                  <a:cubicBezTo>
                    <a:pt x="21599" y="15537"/>
                    <a:pt x="21466" y="16008"/>
                    <a:pt x="21203" y="16415"/>
                  </a:cubicBezTo>
                  <a:cubicBezTo>
                    <a:pt x="20936" y="16827"/>
                    <a:pt x="20582" y="17169"/>
                    <a:pt x="20143" y="17446"/>
                  </a:cubicBezTo>
                  <a:cubicBezTo>
                    <a:pt x="19700" y="17719"/>
                    <a:pt x="19219" y="17931"/>
                    <a:pt x="18701" y="18078"/>
                  </a:cubicBezTo>
                  <a:cubicBezTo>
                    <a:pt x="18177" y="18228"/>
                    <a:pt x="17668" y="18301"/>
                    <a:pt x="17174" y="18301"/>
                  </a:cubicBezTo>
                  <a:cubicBezTo>
                    <a:pt x="16686" y="18301"/>
                    <a:pt x="16172" y="18228"/>
                    <a:pt x="15644" y="18078"/>
                  </a:cubicBezTo>
                  <a:cubicBezTo>
                    <a:pt x="15117" y="17931"/>
                    <a:pt x="14642" y="17719"/>
                    <a:pt x="14215" y="17446"/>
                  </a:cubicBezTo>
                  <a:cubicBezTo>
                    <a:pt x="13788" y="17169"/>
                    <a:pt x="13445" y="16830"/>
                    <a:pt x="13179" y="16423"/>
                  </a:cubicBezTo>
                  <a:cubicBezTo>
                    <a:pt x="12912" y="16019"/>
                    <a:pt x="12779" y="15545"/>
                    <a:pt x="12779" y="15003"/>
                  </a:cubicBezTo>
                  <a:cubicBezTo>
                    <a:pt x="12779" y="14492"/>
                    <a:pt x="12912" y="14029"/>
                    <a:pt x="13179" y="13611"/>
                  </a:cubicBezTo>
                  <a:cubicBezTo>
                    <a:pt x="13445" y="13198"/>
                    <a:pt x="13788" y="12851"/>
                    <a:pt x="14215" y="12572"/>
                  </a:cubicBezTo>
                  <a:cubicBezTo>
                    <a:pt x="14642" y="12295"/>
                    <a:pt x="15117" y="12080"/>
                    <a:pt x="15644" y="11936"/>
                  </a:cubicBezTo>
                  <a:cubicBezTo>
                    <a:pt x="16172" y="11792"/>
                    <a:pt x="16686" y="11719"/>
                    <a:pt x="17174" y="11719"/>
                  </a:cubicBezTo>
                  <a:cubicBezTo>
                    <a:pt x="17441" y="11719"/>
                    <a:pt x="17692" y="11736"/>
                    <a:pt x="17940" y="11775"/>
                  </a:cubicBezTo>
                  <a:cubicBezTo>
                    <a:pt x="18183" y="11812"/>
                    <a:pt x="18422" y="11854"/>
                    <a:pt x="18652" y="11908"/>
                  </a:cubicBezTo>
                  <a:lnTo>
                    <a:pt x="18652" y="4648"/>
                  </a:lnTo>
                  <a:lnTo>
                    <a:pt x="8823" y="7285"/>
                  </a:lnTo>
                  <a:lnTo>
                    <a:pt x="8823" y="18301"/>
                  </a:lnTo>
                  <a:cubicBezTo>
                    <a:pt x="8823" y="18835"/>
                    <a:pt x="8690" y="19307"/>
                    <a:pt x="8423" y="19716"/>
                  </a:cubicBezTo>
                  <a:cubicBezTo>
                    <a:pt x="8157" y="20125"/>
                    <a:pt x="7811" y="20467"/>
                    <a:pt x="7384" y="20744"/>
                  </a:cubicBezTo>
                  <a:cubicBezTo>
                    <a:pt x="6960" y="21018"/>
                    <a:pt x="6485" y="21230"/>
                    <a:pt x="5955" y="21376"/>
                  </a:cubicBezTo>
                  <a:cubicBezTo>
                    <a:pt x="5428" y="21526"/>
                    <a:pt x="4919" y="21599"/>
                    <a:pt x="4425" y="21599"/>
                  </a:cubicBezTo>
                  <a:cubicBezTo>
                    <a:pt x="3913" y="21599"/>
                    <a:pt x="3398" y="21526"/>
                    <a:pt x="2880" y="21376"/>
                  </a:cubicBezTo>
                  <a:cubicBezTo>
                    <a:pt x="2362" y="21230"/>
                    <a:pt x="1887" y="21018"/>
                    <a:pt x="1450" y="20744"/>
                  </a:cubicBezTo>
                  <a:cubicBezTo>
                    <a:pt x="1014" y="20467"/>
                    <a:pt x="666" y="20125"/>
                    <a:pt x="399" y="19716"/>
                  </a:cubicBezTo>
                  <a:cubicBezTo>
                    <a:pt x="133" y="19307"/>
                    <a:pt x="0" y="18835"/>
                    <a:pt x="0" y="18301"/>
                  </a:cubicBezTo>
                  <a:cubicBezTo>
                    <a:pt x="0" y="17790"/>
                    <a:pt x="133" y="17327"/>
                    <a:pt x="399" y="16909"/>
                  </a:cubicBezTo>
                  <a:cubicBezTo>
                    <a:pt x="666" y="16497"/>
                    <a:pt x="1014" y="16149"/>
                    <a:pt x="1450" y="15870"/>
                  </a:cubicBezTo>
                  <a:cubicBezTo>
                    <a:pt x="1887" y="15590"/>
                    <a:pt x="2362" y="15376"/>
                    <a:pt x="2880" y="15229"/>
                  </a:cubicBezTo>
                  <a:cubicBezTo>
                    <a:pt x="3398" y="15079"/>
                    <a:pt x="3913" y="15003"/>
                    <a:pt x="4425" y="15003"/>
                  </a:cubicBezTo>
                  <a:cubicBezTo>
                    <a:pt x="4667" y="15003"/>
                    <a:pt x="4913" y="15023"/>
                    <a:pt x="5158" y="15059"/>
                  </a:cubicBezTo>
                  <a:cubicBezTo>
                    <a:pt x="5403" y="15096"/>
                    <a:pt x="5649" y="15144"/>
                    <a:pt x="5888" y="15209"/>
                  </a:cubicBezTo>
                  <a:lnTo>
                    <a:pt x="5888" y="4676"/>
                  </a:lnTo>
                  <a:cubicBezTo>
                    <a:pt x="5888" y="4433"/>
                    <a:pt x="5967" y="4216"/>
                    <a:pt x="6121" y="4029"/>
                  </a:cubicBezTo>
                  <a:cubicBezTo>
                    <a:pt x="6276" y="3837"/>
                    <a:pt x="6482" y="3707"/>
                    <a:pt x="6745" y="3634"/>
                  </a:cubicBezTo>
                  <a:cubicBezTo>
                    <a:pt x="6966" y="3583"/>
                    <a:pt x="7445" y="3453"/>
                    <a:pt x="8187" y="3241"/>
                  </a:cubicBezTo>
                  <a:cubicBezTo>
                    <a:pt x="8926" y="3035"/>
                    <a:pt x="9786" y="2798"/>
                    <a:pt x="10771" y="2533"/>
                  </a:cubicBezTo>
                  <a:cubicBezTo>
                    <a:pt x="11755" y="2267"/>
                    <a:pt x="12791" y="1985"/>
                    <a:pt x="13888" y="1688"/>
                  </a:cubicBezTo>
                  <a:cubicBezTo>
                    <a:pt x="14984" y="1392"/>
                    <a:pt x="16005" y="1118"/>
                    <a:pt x="16947" y="872"/>
                  </a:cubicBezTo>
                  <a:cubicBezTo>
                    <a:pt x="17892" y="624"/>
                    <a:pt x="18683" y="415"/>
                    <a:pt x="19328" y="248"/>
                  </a:cubicBezTo>
                  <a:cubicBezTo>
                    <a:pt x="19976" y="81"/>
                    <a:pt x="20336" y="0"/>
                    <a:pt x="2041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3" name="AutoShape 38">
              <a:extLst>
                <a:ext uri="{FF2B5EF4-FFF2-40B4-BE49-F238E27FC236}">
                  <a16:creationId xmlns:a16="http://schemas.microsoft.com/office/drawing/2014/main" id="{4C7ABB54-ED90-4070-AA47-61962CB1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3243263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4" name="AutoShape 39">
              <a:extLst>
                <a:ext uri="{FF2B5EF4-FFF2-40B4-BE49-F238E27FC236}">
                  <a16:creationId xmlns:a16="http://schemas.microsoft.com/office/drawing/2014/main" id="{887794AE-036C-42BC-91BD-891C73581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0" y="3236913"/>
              <a:ext cx="247650" cy="241300"/>
            </a:xfrm>
            <a:custGeom>
              <a:avLst/>
              <a:gdLst>
                <a:gd name="T0" fmla="*/ 10797 w 21595"/>
                <a:gd name="T1" fmla="*/ 10800 h 21600"/>
                <a:gd name="T2" fmla="*/ 10797 w 21595"/>
                <a:gd name="T3" fmla="*/ 10800 h 21600"/>
                <a:gd name="T4" fmla="*/ 10797 w 21595"/>
                <a:gd name="T5" fmla="*/ 10800 h 21600"/>
                <a:gd name="T6" fmla="*/ 10797 w 2159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5" h="21600">
                  <a:moveTo>
                    <a:pt x="8043" y="21599"/>
                  </a:moveTo>
                  <a:cubicBezTo>
                    <a:pt x="7769" y="21599"/>
                    <a:pt x="7477" y="21507"/>
                    <a:pt x="7164" y="21320"/>
                  </a:cubicBezTo>
                  <a:cubicBezTo>
                    <a:pt x="6850" y="21132"/>
                    <a:pt x="6608" y="20916"/>
                    <a:pt x="6436" y="20665"/>
                  </a:cubicBezTo>
                  <a:lnTo>
                    <a:pt x="266" y="11697"/>
                  </a:lnTo>
                  <a:cubicBezTo>
                    <a:pt x="88" y="11439"/>
                    <a:pt x="0" y="11120"/>
                    <a:pt x="0" y="10741"/>
                  </a:cubicBezTo>
                  <a:cubicBezTo>
                    <a:pt x="0" y="10362"/>
                    <a:pt x="88" y="10047"/>
                    <a:pt x="266" y="9799"/>
                  </a:cubicBezTo>
                  <a:lnTo>
                    <a:pt x="2307" y="6831"/>
                  </a:lnTo>
                  <a:cubicBezTo>
                    <a:pt x="2488" y="6573"/>
                    <a:pt x="2708" y="6445"/>
                    <a:pt x="2970" y="6452"/>
                  </a:cubicBezTo>
                  <a:cubicBezTo>
                    <a:pt x="3233" y="6459"/>
                    <a:pt x="3448" y="6583"/>
                    <a:pt x="3622" y="6831"/>
                  </a:cubicBezTo>
                  <a:lnTo>
                    <a:pt x="7903" y="13022"/>
                  </a:lnTo>
                  <a:cubicBezTo>
                    <a:pt x="8082" y="13280"/>
                    <a:pt x="8302" y="13408"/>
                    <a:pt x="8567" y="13408"/>
                  </a:cubicBezTo>
                  <a:cubicBezTo>
                    <a:pt x="8827" y="13408"/>
                    <a:pt x="9045" y="13280"/>
                    <a:pt x="9221" y="13022"/>
                  </a:cubicBezTo>
                  <a:lnTo>
                    <a:pt x="17965" y="393"/>
                  </a:lnTo>
                  <a:cubicBezTo>
                    <a:pt x="18144" y="127"/>
                    <a:pt x="18364" y="0"/>
                    <a:pt x="18629" y="0"/>
                  </a:cubicBezTo>
                  <a:cubicBezTo>
                    <a:pt x="18888" y="0"/>
                    <a:pt x="19109" y="127"/>
                    <a:pt x="19292" y="393"/>
                  </a:cubicBezTo>
                  <a:lnTo>
                    <a:pt x="21333" y="3339"/>
                  </a:lnTo>
                  <a:cubicBezTo>
                    <a:pt x="21511" y="3601"/>
                    <a:pt x="21600" y="3920"/>
                    <a:pt x="21595" y="4299"/>
                  </a:cubicBezTo>
                  <a:cubicBezTo>
                    <a:pt x="21590" y="4678"/>
                    <a:pt x="21502" y="4993"/>
                    <a:pt x="21333" y="5241"/>
                  </a:cubicBezTo>
                  <a:lnTo>
                    <a:pt x="10664" y="20665"/>
                  </a:lnTo>
                  <a:cubicBezTo>
                    <a:pt x="10482" y="20930"/>
                    <a:pt x="10237" y="21146"/>
                    <a:pt x="9929" y="21330"/>
                  </a:cubicBezTo>
                  <a:cubicBezTo>
                    <a:pt x="9620" y="21511"/>
                    <a:pt x="9339" y="21599"/>
                    <a:pt x="9079" y="21599"/>
                  </a:cubicBezTo>
                  <a:lnTo>
                    <a:pt x="8043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40">
              <a:extLst>
                <a:ext uri="{FF2B5EF4-FFF2-40B4-BE49-F238E27FC236}">
                  <a16:creationId xmlns:a16="http://schemas.microsoft.com/office/drawing/2014/main" id="{B268B521-1292-4003-844D-620BA0BB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236913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8"/>
                    <a:pt x="13756" y="17762"/>
                  </a:cubicBezTo>
                  <a:cubicBezTo>
                    <a:pt x="14666" y="17364"/>
                    <a:pt x="15463" y="16825"/>
                    <a:pt x="16147" y="16139"/>
                  </a:cubicBezTo>
                  <a:cubicBezTo>
                    <a:pt x="16836" y="15453"/>
                    <a:pt x="17378" y="14656"/>
                    <a:pt x="17774" y="13747"/>
                  </a:cubicBezTo>
                  <a:cubicBezTo>
                    <a:pt x="18169" y="12838"/>
                    <a:pt x="18367" y="11853"/>
                    <a:pt x="18367" y="10799"/>
                  </a:cubicBezTo>
                  <a:cubicBezTo>
                    <a:pt x="18367" y="9746"/>
                    <a:pt x="18169" y="8764"/>
                    <a:pt x="17774" y="7852"/>
                  </a:cubicBezTo>
                  <a:cubicBezTo>
                    <a:pt x="17376" y="6942"/>
                    <a:pt x="16836" y="6146"/>
                    <a:pt x="16147" y="5460"/>
                  </a:cubicBezTo>
                  <a:cubicBezTo>
                    <a:pt x="15466" y="4774"/>
                    <a:pt x="14666" y="4235"/>
                    <a:pt x="13748" y="3839"/>
                  </a:cubicBezTo>
                  <a:cubicBezTo>
                    <a:pt x="12832" y="3444"/>
                    <a:pt x="11852" y="3244"/>
                    <a:pt x="10807" y="3244"/>
                  </a:cubicBezTo>
                  <a:cubicBezTo>
                    <a:pt x="9753" y="3244"/>
                    <a:pt x="8764" y="3444"/>
                    <a:pt x="7851" y="3839"/>
                  </a:cubicBezTo>
                  <a:cubicBezTo>
                    <a:pt x="6936" y="4235"/>
                    <a:pt x="6139" y="4774"/>
                    <a:pt x="5455" y="5460"/>
                  </a:cubicBezTo>
                  <a:cubicBezTo>
                    <a:pt x="4772" y="6146"/>
                    <a:pt x="4235" y="6942"/>
                    <a:pt x="3839" y="7852"/>
                  </a:cubicBezTo>
                  <a:cubicBezTo>
                    <a:pt x="3444" y="8764"/>
                    <a:pt x="3246" y="9746"/>
                    <a:pt x="3246" y="10799"/>
                  </a:cubicBez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4" y="15453"/>
                    <a:pt x="5455" y="16139"/>
                  </a:cubicBezTo>
                  <a:cubicBezTo>
                    <a:pt x="6136" y="16825"/>
                    <a:pt x="6933" y="17364"/>
                    <a:pt x="7851" y="17762"/>
                  </a:cubicBezTo>
                  <a:cubicBezTo>
                    <a:pt x="8764" y="18160"/>
                    <a:pt x="9753" y="18355"/>
                    <a:pt x="10807" y="18355"/>
                  </a:cubicBezTo>
                  <a:moveTo>
                    <a:pt x="14674" y="7397"/>
                  </a:moveTo>
                  <a:cubicBezTo>
                    <a:pt x="14765" y="7307"/>
                    <a:pt x="14889" y="7262"/>
                    <a:pt x="15047" y="7262"/>
                  </a:cubicBezTo>
                  <a:cubicBezTo>
                    <a:pt x="15206" y="7262"/>
                    <a:pt x="15333" y="7307"/>
                    <a:pt x="15432" y="7397"/>
                  </a:cubicBezTo>
                  <a:lnTo>
                    <a:pt x="16972" y="8950"/>
                  </a:lnTo>
                  <a:cubicBezTo>
                    <a:pt x="17065" y="9040"/>
                    <a:pt x="17113" y="9165"/>
                    <a:pt x="17118" y="9323"/>
                  </a:cubicBezTo>
                  <a:cubicBezTo>
                    <a:pt x="17121" y="9478"/>
                    <a:pt x="17073" y="9605"/>
                    <a:pt x="16972" y="9693"/>
                  </a:cubicBezTo>
                  <a:lnTo>
                    <a:pt x="11442" y="15235"/>
                  </a:lnTo>
                  <a:cubicBezTo>
                    <a:pt x="11335" y="15343"/>
                    <a:pt x="11188" y="15436"/>
                    <a:pt x="11004" y="15506"/>
                  </a:cubicBezTo>
                  <a:cubicBezTo>
                    <a:pt x="10821" y="15577"/>
                    <a:pt x="10651" y="15614"/>
                    <a:pt x="10496" y="15614"/>
                  </a:cubicBezTo>
                  <a:lnTo>
                    <a:pt x="8953" y="15614"/>
                  </a:lnTo>
                  <a:cubicBezTo>
                    <a:pt x="8809" y="15614"/>
                    <a:pt x="8645" y="15577"/>
                    <a:pt x="8453" y="15506"/>
                  </a:cubicBezTo>
                  <a:cubicBezTo>
                    <a:pt x="8261" y="15436"/>
                    <a:pt x="8114" y="15343"/>
                    <a:pt x="8007" y="15235"/>
                  </a:cubicBezTo>
                  <a:lnTo>
                    <a:pt x="4627" y="11855"/>
                  </a:lnTo>
                  <a:cubicBezTo>
                    <a:pt x="4537" y="11768"/>
                    <a:pt x="4492" y="11644"/>
                    <a:pt x="4492" y="11486"/>
                  </a:cubicBezTo>
                  <a:cubicBezTo>
                    <a:pt x="4492" y="11327"/>
                    <a:pt x="4537" y="11206"/>
                    <a:pt x="4627" y="11113"/>
                  </a:cubicBezTo>
                  <a:lnTo>
                    <a:pt x="6181" y="9560"/>
                  </a:lnTo>
                  <a:cubicBezTo>
                    <a:pt x="6272" y="9467"/>
                    <a:pt x="6396" y="9424"/>
                    <a:pt x="6554" y="9424"/>
                  </a:cubicBezTo>
                  <a:cubicBezTo>
                    <a:pt x="6713" y="9424"/>
                    <a:pt x="6837" y="9467"/>
                    <a:pt x="6927" y="9560"/>
                  </a:cubicBezTo>
                  <a:lnTo>
                    <a:pt x="9337" y="11994"/>
                  </a:lnTo>
                  <a:cubicBezTo>
                    <a:pt x="9597" y="12217"/>
                    <a:pt x="9860" y="12217"/>
                    <a:pt x="10120" y="11994"/>
                  </a:cubicBezTo>
                  <a:lnTo>
                    <a:pt x="14674" y="73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41">
              <a:extLst>
                <a:ext uri="{FF2B5EF4-FFF2-40B4-BE49-F238E27FC236}">
                  <a16:creationId xmlns:a16="http://schemas.microsoft.com/office/drawing/2014/main" id="{E6607460-B225-481D-9BE0-27FF84F2F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5" y="3236913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42">
              <a:extLst>
                <a:ext uri="{FF2B5EF4-FFF2-40B4-BE49-F238E27FC236}">
                  <a16:creationId xmlns:a16="http://schemas.microsoft.com/office/drawing/2014/main" id="{E19D0850-C43E-4BFC-ACC5-BE3B8E46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0" y="3230563"/>
              <a:ext cx="24765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55" y="7482"/>
                  </a:moveTo>
                  <a:lnTo>
                    <a:pt x="5879" y="19672"/>
                  </a:lnTo>
                  <a:lnTo>
                    <a:pt x="0" y="21599"/>
                  </a:lnTo>
                  <a:lnTo>
                    <a:pt x="1929" y="15721"/>
                  </a:lnTo>
                  <a:lnTo>
                    <a:pt x="14117" y="3542"/>
                  </a:lnTo>
                  <a:lnTo>
                    <a:pt x="18055" y="7482"/>
                  </a:lnTo>
                  <a:close/>
                  <a:moveTo>
                    <a:pt x="14484" y="6483"/>
                  </a:moveTo>
                  <a:cubicBezTo>
                    <a:pt x="14672" y="6295"/>
                    <a:pt x="14672" y="6092"/>
                    <a:pt x="14484" y="5878"/>
                  </a:cubicBezTo>
                  <a:cubicBezTo>
                    <a:pt x="14393" y="5784"/>
                    <a:pt x="14287" y="5737"/>
                    <a:pt x="14169" y="5737"/>
                  </a:cubicBezTo>
                  <a:cubicBezTo>
                    <a:pt x="14052" y="5737"/>
                    <a:pt x="13958" y="5784"/>
                    <a:pt x="13882" y="5878"/>
                  </a:cubicBezTo>
                  <a:lnTo>
                    <a:pt x="4179" y="15554"/>
                  </a:lnTo>
                  <a:cubicBezTo>
                    <a:pt x="4085" y="15648"/>
                    <a:pt x="4035" y="15751"/>
                    <a:pt x="4035" y="15868"/>
                  </a:cubicBezTo>
                  <a:cubicBezTo>
                    <a:pt x="4035" y="15986"/>
                    <a:pt x="4085" y="16092"/>
                    <a:pt x="4179" y="16186"/>
                  </a:cubicBezTo>
                  <a:cubicBezTo>
                    <a:pt x="4252" y="16262"/>
                    <a:pt x="4358" y="16297"/>
                    <a:pt x="4487" y="16297"/>
                  </a:cubicBezTo>
                  <a:cubicBezTo>
                    <a:pt x="4598" y="16297"/>
                    <a:pt x="4695" y="16262"/>
                    <a:pt x="4784" y="16186"/>
                  </a:cubicBezTo>
                  <a:lnTo>
                    <a:pt x="14484" y="6483"/>
                  </a:lnTo>
                  <a:close/>
                  <a:moveTo>
                    <a:pt x="21106" y="2068"/>
                  </a:moveTo>
                  <a:cubicBezTo>
                    <a:pt x="21435" y="2394"/>
                    <a:pt x="21599" y="2790"/>
                    <a:pt x="21599" y="3254"/>
                  </a:cubicBezTo>
                  <a:cubicBezTo>
                    <a:pt x="21599" y="3721"/>
                    <a:pt x="21435" y="4109"/>
                    <a:pt x="21106" y="4429"/>
                  </a:cubicBezTo>
                  <a:lnTo>
                    <a:pt x="19435" y="6101"/>
                  </a:lnTo>
                  <a:lnTo>
                    <a:pt x="15497" y="2165"/>
                  </a:lnTo>
                  <a:lnTo>
                    <a:pt x="17171" y="490"/>
                  </a:lnTo>
                  <a:cubicBezTo>
                    <a:pt x="17494" y="164"/>
                    <a:pt x="17890" y="0"/>
                    <a:pt x="18348" y="0"/>
                  </a:cubicBezTo>
                  <a:cubicBezTo>
                    <a:pt x="18807" y="0"/>
                    <a:pt x="19203" y="164"/>
                    <a:pt x="19529" y="490"/>
                  </a:cubicBezTo>
                  <a:lnTo>
                    <a:pt x="20331" y="1266"/>
                  </a:lnTo>
                  <a:lnTo>
                    <a:pt x="21106" y="20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8" name="AutoShape 43">
              <a:extLst>
                <a:ext uri="{FF2B5EF4-FFF2-40B4-BE49-F238E27FC236}">
                  <a16:creationId xmlns:a16="http://schemas.microsoft.com/office/drawing/2014/main" id="{0AAD68EE-8BE6-4DB5-A9F2-8FBC7C49F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5" y="3230563"/>
              <a:ext cx="330200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8"/>
                  </a:cubicBezTo>
                  <a:cubicBezTo>
                    <a:pt x="21470" y="798"/>
                    <a:pt x="21599" y="1177"/>
                    <a:pt x="21599" y="1615"/>
                  </a:cubicBezTo>
                  <a:lnTo>
                    <a:pt x="21599" y="19984"/>
                  </a:lnTo>
                  <a:cubicBezTo>
                    <a:pt x="21599" y="20422"/>
                    <a:pt x="21470" y="20803"/>
                    <a:pt x="21208" y="21124"/>
                  </a:cubicBezTo>
                  <a:cubicBezTo>
                    <a:pt x="20948" y="21441"/>
                    <a:pt x="20632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6" y="21124"/>
                  </a:cubicBezTo>
                  <a:cubicBezTo>
                    <a:pt x="132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7"/>
                    <a:pt x="132" y="798"/>
                    <a:pt x="396" y="478"/>
                  </a:cubicBezTo>
                  <a:cubicBezTo>
                    <a:pt x="661" y="158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170"/>
                  </a:moveTo>
                  <a:lnTo>
                    <a:pt x="1801" y="2170"/>
                  </a:lnTo>
                  <a:lnTo>
                    <a:pt x="1801" y="19440"/>
                  </a:lnTo>
                  <a:lnTo>
                    <a:pt x="19805" y="19440"/>
                  </a:lnTo>
                  <a:lnTo>
                    <a:pt x="19805" y="2170"/>
                  </a:lnTo>
                  <a:close/>
                  <a:moveTo>
                    <a:pt x="5425" y="8662"/>
                  </a:moveTo>
                  <a:cubicBezTo>
                    <a:pt x="4910" y="8662"/>
                    <a:pt x="4475" y="8454"/>
                    <a:pt x="4125" y="8034"/>
                  </a:cubicBezTo>
                  <a:cubicBezTo>
                    <a:pt x="3770" y="7611"/>
                    <a:pt x="3598" y="7103"/>
                    <a:pt x="3598" y="6512"/>
                  </a:cubicBezTo>
                  <a:cubicBezTo>
                    <a:pt x="3598" y="5895"/>
                    <a:pt x="3770" y="5372"/>
                    <a:pt x="4125" y="4952"/>
                  </a:cubicBezTo>
                  <a:cubicBezTo>
                    <a:pt x="4477" y="4526"/>
                    <a:pt x="4910" y="4321"/>
                    <a:pt x="5425" y="4321"/>
                  </a:cubicBezTo>
                  <a:cubicBezTo>
                    <a:pt x="5914" y="4321"/>
                    <a:pt x="6340" y="4529"/>
                    <a:pt x="6693" y="4952"/>
                  </a:cubicBezTo>
                  <a:cubicBezTo>
                    <a:pt x="7045" y="5372"/>
                    <a:pt x="7219" y="5895"/>
                    <a:pt x="7219" y="6512"/>
                  </a:cubicBezTo>
                  <a:cubicBezTo>
                    <a:pt x="7219" y="7103"/>
                    <a:pt x="7045" y="7611"/>
                    <a:pt x="6693" y="8034"/>
                  </a:cubicBezTo>
                  <a:cubicBezTo>
                    <a:pt x="6340" y="8454"/>
                    <a:pt x="5914" y="8662"/>
                    <a:pt x="5425" y="8662"/>
                  </a:cubicBezTo>
                  <a:moveTo>
                    <a:pt x="18001" y="17287"/>
                  </a:moveTo>
                  <a:lnTo>
                    <a:pt x="3598" y="17287"/>
                  </a:lnTo>
                  <a:lnTo>
                    <a:pt x="3598" y="15810"/>
                  </a:lnTo>
                  <a:lnTo>
                    <a:pt x="6845" y="10745"/>
                  </a:lnTo>
                  <a:lnTo>
                    <a:pt x="9045" y="12942"/>
                  </a:lnTo>
                  <a:lnTo>
                    <a:pt x="13193" y="5387"/>
                  </a:lnTo>
                  <a:lnTo>
                    <a:pt x="17998" y="11350"/>
                  </a:lnTo>
                  <a:lnTo>
                    <a:pt x="17998" y="172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44">
              <a:extLst>
                <a:ext uri="{FF2B5EF4-FFF2-40B4-BE49-F238E27FC236}">
                  <a16:creationId xmlns:a16="http://schemas.microsoft.com/office/drawing/2014/main" id="{7394CBD0-F275-459A-958F-E891112C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30563"/>
              <a:ext cx="24765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45">
              <a:extLst>
                <a:ext uri="{FF2B5EF4-FFF2-40B4-BE49-F238E27FC236}">
                  <a16:creationId xmlns:a16="http://schemas.microsoft.com/office/drawing/2014/main" id="{10F98B80-5BB1-4028-B9B3-3CD2661E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3230563"/>
              <a:ext cx="247650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8" y="8467"/>
                  </a:moveTo>
                  <a:cubicBezTo>
                    <a:pt x="20642" y="8467"/>
                    <a:pt x="20953" y="8597"/>
                    <a:pt x="21212" y="8852"/>
                  </a:cubicBezTo>
                  <a:cubicBezTo>
                    <a:pt x="21470" y="9111"/>
                    <a:pt x="21599" y="9422"/>
                    <a:pt x="21599" y="9786"/>
                  </a:cubicBezTo>
                  <a:lnTo>
                    <a:pt x="21599" y="11813"/>
                  </a:lnTo>
                  <a:cubicBezTo>
                    <a:pt x="21599" y="12180"/>
                    <a:pt x="21470" y="12489"/>
                    <a:pt x="21212" y="12747"/>
                  </a:cubicBezTo>
                  <a:cubicBezTo>
                    <a:pt x="20953" y="13005"/>
                    <a:pt x="20642" y="13135"/>
                    <a:pt x="20278" y="13135"/>
                  </a:cubicBezTo>
                  <a:lnTo>
                    <a:pt x="13133" y="13135"/>
                  </a:lnTo>
                  <a:lnTo>
                    <a:pt x="13133" y="20251"/>
                  </a:lnTo>
                  <a:cubicBezTo>
                    <a:pt x="13133" y="20636"/>
                    <a:pt x="13004" y="20956"/>
                    <a:pt x="12746" y="21212"/>
                  </a:cubicBezTo>
                  <a:cubicBezTo>
                    <a:pt x="12487" y="21470"/>
                    <a:pt x="12176" y="21599"/>
                    <a:pt x="11811" y="21599"/>
                  </a:cubicBezTo>
                  <a:lnTo>
                    <a:pt x="9787" y="21599"/>
                  </a:lnTo>
                  <a:cubicBezTo>
                    <a:pt x="9423" y="21599"/>
                    <a:pt x="9112" y="21470"/>
                    <a:pt x="8853" y="21212"/>
                  </a:cubicBezTo>
                  <a:cubicBezTo>
                    <a:pt x="8592" y="20956"/>
                    <a:pt x="8466" y="20645"/>
                    <a:pt x="8466" y="20278"/>
                  </a:cubicBezTo>
                  <a:lnTo>
                    <a:pt x="8466" y="13135"/>
                  </a:lnTo>
                  <a:lnTo>
                    <a:pt x="1351" y="13135"/>
                  </a:lnTo>
                  <a:cubicBezTo>
                    <a:pt x="966" y="13135"/>
                    <a:pt x="646" y="13011"/>
                    <a:pt x="387" y="12762"/>
                  </a:cubicBezTo>
                  <a:cubicBezTo>
                    <a:pt x="129" y="12515"/>
                    <a:pt x="0" y="12198"/>
                    <a:pt x="0" y="11813"/>
                  </a:cubicBezTo>
                  <a:lnTo>
                    <a:pt x="0" y="9786"/>
                  </a:lnTo>
                  <a:cubicBezTo>
                    <a:pt x="0" y="9422"/>
                    <a:pt x="129" y="9114"/>
                    <a:pt x="387" y="8852"/>
                  </a:cubicBezTo>
                  <a:cubicBezTo>
                    <a:pt x="646" y="8597"/>
                    <a:pt x="954" y="8467"/>
                    <a:pt x="1321" y="8467"/>
                  </a:cubicBezTo>
                  <a:lnTo>
                    <a:pt x="8466" y="8467"/>
                  </a:lnTo>
                  <a:lnTo>
                    <a:pt x="8466" y="1351"/>
                  </a:lnTo>
                  <a:cubicBezTo>
                    <a:pt x="8466" y="966"/>
                    <a:pt x="8589" y="646"/>
                    <a:pt x="8839" y="387"/>
                  </a:cubicBezTo>
                  <a:cubicBezTo>
                    <a:pt x="9088" y="132"/>
                    <a:pt x="9403" y="0"/>
                    <a:pt x="9787" y="0"/>
                  </a:cubicBezTo>
                  <a:lnTo>
                    <a:pt x="11811" y="0"/>
                  </a:lnTo>
                  <a:cubicBezTo>
                    <a:pt x="12176" y="0"/>
                    <a:pt x="12487" y="132"/>
                    <a:pt x="12746" y="387"/>
                  </a:cubicBezTo>
                  <a:cubicBezTo>
                    <a:pt x="13004" y="646"/>
                    <a:pt x="13133" y="957"/>
                    <a:pt x="13133" y="1321"/>
                  </a:cubicBezTo>
                  <a:lnTo>
                    <a:pt x="13133" y="8467"/>
                  </a:lnTo>
                  <a:lnTo>
                    <a:pt x="20278" y="84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1" name="AutoShape 46">
              <a:extLst>
                <a:ext uri="{FF2B5EF4-FFF2-40B4-BE49-F238E27FC236}">
                  <a16:creationId xmlns:a16="http://schemas.microsoft.com/office/drawing/2014/main" id="{3054687B-B3E5-49E8-AD60-272E36BD6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825" y="3230563"/>
              <a:ext cx="247650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79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799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2"/>
                    <a:pt x="16319" y="20191"/>
                    <a:pt x="15011" y="20755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799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7042" y="9749"/>
                  </a:moveTo>
                  <a:cubicBezTo>
                    <a:pt x="17042" y="9622"/>
                    <a:pt x="16994" y="9518"/>
                    <a:pt x="16898" y="9433"/>
                  </a:cubicBezTo>
                  <a:cubicBezTo>
                    <a:pt x="16805" y="9345"/>
                    <a:pt x="16703" y="9303"/>
                    <a:pt x="16596" y="9303"/>
                  </a:cubicBezTo>
                  <a:lnTo>
                    <a:pt x="12349" y="9303"/>
                  </a:lnTo>
                  <a:lnTo>
                    <a:pt x="12349" y="4627"/>
                  </a:lnTo>
                  <a:cubicBezTo>
                    <a:pt x="12349" y="4328"/>
                    <a:pt x="12202" y="4184"/>
                    <a:pt x="11917" y="4192"/>
                  </a:cubicBezTo>
                  <a:lnTo>
                    <a:pt x="9699" y="4192"/>
                  </a:lnTo>
                  <a:cubicBezTo>
                    <a:pt x="9402" y="4192"/>
                    <a:pt x="9253" y="4336"/>
                    <a:pt x="9253" y="4627"/>
                  </a:cubicBezTo>
                  <a:lnTo>
                    <a:pt x="9253" y="9303"/>
                  </a:lnTo>
                  <a:lnTo>
                    <a:pt x="5020" y="9303"/>
                  </a:lnTo>
                  <a:cubicBezTo>
                    <a:pt x="4724" y="9303"/>
                    <a:pt x="4574" y="9453"/>
                    <a:pt x="4574" y="9749"/>
                  </a:cubicBezTo>
                  <a:lnTo>
                    <a:pt x="4574" y="11884"/>
                  </a:lnTo>
                  <a:cubicBezTo>
                    <a:pt x="4574" y="12180"/>
                    <a:pt x="4724" y="12330"/>
                    <a:pt x="5020" y="12330"/>
                  </a:cubicBezTo>
                  <a:lnTo>
                    <a:pt x="9253" y="12330"/>
                  </a:lnTo>
                  <a:lnTo>
                    <a:pt x="9253" y="16980"/>
                  </a:lnTo>
                  <a:cubicBezTo>
                    <a:pt x="9253" y="17277"/>
                    <a:pt x="9402" y="17424"/>
                    <a:pt x="9699" y="17412"/>
                  </a:cubicBezTo>
                  <a:lnTo>
                    <a:pt x="11917" y="17412"/>
                  </a:lnTo>
                  <a:cubicBezTo>
                    <a:pt x="12214" y="17412"/>
                    <a:pt x="12358" y="17268"/>
                    <a:pt x="12349" y="16980"/>
                  </a:cubicBezTo>
                  <a:lnTo>
                    <a:pt x="12349" y="12330"/>
                  </a:lnTo>
                  <a:lnTo>
                    <a:pt x="16596" y="12330"/>
                  </a:lnTo>
                  <a:cubicBezTo>
                    <a:pt x="16703" y="12330"/>
                    <a:pt x="16805" y="12287"/>
                    <a:pt x="16898" y="12200"/>
                  </a:cubicBezTo>
                  <a:cubicBezTo>
                    <a:pt x="16994" y="12118"/>
                    <a:pt x="17042" y="12011"/>
                    <a:pt x="17042" y="11884"/>
                  </a:cubicBezTo>
                  <a:lnTo>
                    <a:pt x="17042" y="974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2" name="AutoShape 47">
              <a:extLst>
                <a:ext uri="{FF2B5EF4-FFF2-40B4-BE49-F238E27FC236}">
                  <a16:creationId xmlns:a16="http://schemas.microsoft.com/office/drawing/2014/main" id="{83B3A2FA-1F69-40B8-8D0C-CD709C63F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23850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916" y="12964"/>
                  </a:moveTo>
                  <a:cubicBezTo>
                    <a:pt x="19281" y="12964"/>
                    <a:pt x="19631" y="13046"/>
                    <a:pt x="19959" y="13217"/>
                  </a:cubicBezTo>
                  <a:cubicBezTo>
                    <a:pt x="20287" y="13387"/>
                    <a:pt x="20571" y="13616"/>
                    <a:pt x="20806" y="13904"/>
                  </a:cubicBezTo>
                  <a:cubicBezTo>
                    <a:pt x="21049" y="14198"/>
                    <a:pt x="21240" y="14539"/>
                    <a:pt x="21384" y="14932"/>
                  </a:cubicBezTo>
                  <a:cubicBezTo>
                    <a:pt x="21529" y="15329"/>
                    <a:pt x="21599" y="15743"/>
                    <a:pt x="21599" y="16183"/>
                  </a:cubicBezTo>
                  <a:lnTo>
                    <a:pt x="21599" y="21050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4"/>
                    <a:pt x="0" y="21050"/>
                  </a:cubicBezTo>
                  <a:lnTo>
                    <a:pt x="0" y="16183"/>
                  </a:lnTo>
                  <a:cubicBezTo>
                    <a:pt x="0" y="15743"/>
                    <a:pt x="70" y="15329"/>
                    <a:pt x="215" y="14932"/>
                  </a:cubicBezTo>
                  <a:cubicBezTo>
                    <a:pt x="362" y="14539"/>
                    <a:pt x="558" y="14198"/>
                    <a:pt x="800" y="13904"/>
                  </a:cubicBezTo>
                  <a:cubicBezTo>
                    <a:pt x="1047" y="13616"/>
                    <a:pt x="1336" y="13387"/>
                    <a:pt x="1664" y="13217"/>
                  </a:cubicBezTo>
                  <a:cubicBezTo>
                    <a:pt x="1992" y="13046"/>
                    <a:pt x="2337" y="12964"/>
                    <a:pt x="2707" y="12964"/>
                  </a:cubicBezTo>
                  <a:lnTo>
                    <a:pt x="18916" y="12964"/>
                  </a:lnTo>
                  <a:close/>
                  <a:moveTo>
                    <a:pt x="18459" y="18348"/>
                  </a:moveTo>
                  <a:cubicBezTo>
                    <a:pt x="18459" y="18198"/>
                    <a:pt x="18412" y="18069"/>
                    <a:pt x="18321" y="17963"/>
                  </a:cubicBezTo>
                  <a:cubicBezTo>
                    <a:pt x="18233" y="17855"/>
                    <a:pt x="18126" y="17802"/>
                    <a:pt x="17998" y="17802"/>
                  </a:cubicBezTo>
                  <a:lnTo>
                    <a:pt x="3596" y="17802"/>
                  </a:lnTo>
                  <a:cubicBezTo>
                    <a:pt x="3468" y="17802"/>
                    <a:pt x="3358" y="17852"/>
                    <a:pt x="3273" y="17954"/>
                  </a:cubicBezTo>
                  <a:cubicBezTo>
                    <a:pt x="3182" y="18057"/>
                    <a:pt x="3136" y="18189"/>
                    <a:pt x="3136" y="18348"/>
                  </a:cubicBezTo>
                  <a:lnTo>
                    <a:pt x="3136" y="18886"/>
                  </a:lnTo>
                  <a:cubicBezTo>
                    <a:pt x="3136" y="19032"/>
                    <a:pt x="3182" y="19156"/>
                    <a:pt x="3273" y="19259"/>
                  </a:cubicBezTo>
                  <a:cubicBezTo>
                    <a:pt x="3358" y="19356"/>
                    <a:pt x="3468" y="19403"/>
                    <a:pt x="3596" y="19403"/>
                  </a:cubicBezTo>
                  <a:lnTo>
                    <a:pt x="18001" y="19403"/>
                  </a:lnTo>
                  <a:cubicBezTo>
                    <a:pt x="18128" y="19403"/>
                    <a:pt x="18236" y="19358"/>
                    <a:pt x="18324" y="19265"/>
                  </a:cubicBezTo>
                  <a:cubicBezTo>
                    <a:pt x="18414" y="19168"/>
                    <a:pt x="18461" y="19041"/>
                    <a:pt x="18461" y="18886"/>
                  </a:cubicBezTo>
                  <a:lnTo>
                    <a:pt x="18461" y="18348"/>
                  </a:lnTo>
                  <a:close/>
                  <a:moveTo>
                    <a:pt x="18001" y="11346"/>
                  </a:moveTo>
                  <a:lnTo>
                    <a:pt x="3598" y="11346"/>
                  </a:lnTo>
                  <a:lnTo>
                    <a:pt x="3598" y="1069"/>
                  </a:lnTo>
                  <a:cubicBezTo>
                    <a:pt x="3598" y="781"/>
                    <a:pt x="3684" y="528"/>
                    <a:pt x="3860" y="314"/>
                  </a:cubicBezTo>
                  <a:cubicBezTo>
                    <a:pt x="4034" y="105"/>
                    <a:pt x="4252" y="0"/>
                    <a:pt x="4511" y="0"/>
                  </a:cubicBezTo>
                  <a:lnTo>
                    <a:pt x="12140" y="0"/>
                  </a:lnTo>
                  <a:lnTo>
                    <a:pt x="12140" y="5386"/>
                  </a:lnTo>
                  <a:cubicBezTo>
                    <a:pt x="12140" y="5845"/>
                    <a:pt x="12274" y="6235"/>
                    <a:pt x="12539" y="6550"/>
                  </a:cubicBezTo>
                  <a:cubicBezTo>
                    <a:pt x="12803" y="6873"/>
                    <a:pt x="13119" y="7031"/>
                    <a:pt x="13489" y="7031"/>
                  </a:cubicBezTo>
                  <a:lnTo>
                    <a:pt x="18001" y="7031"/>
                  </a:lnTo>
                  <a:lnTo>
                    <a:pt x="18001" y="11346"/>
                  </a:lnTo>
                  <a:close/>
                  <a:moveTo>
                    <a:pt x="18001" y="5386"/>
                  </a:moveTo>
                  <a:lnTo>
                    <a:pt x="13489" y="5386"/>
                  </a:lnTo>
                  <a:lnTo>
                    <a:pt x="13489" y="0"/>
                  </a:lnTo>
                  <a:lnTo>
                    <a:pt x="18001" y="53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48">
              <a:extLst>
                <a:ext uri="{FF2B5EF4-FFF2-40B4-BE49-F238E27FC236}">
                  <a16:creationId xmlns:a16="http://schemas.microsoft.com/office/drawing/2014/main" id="{0952C09C-A651-492A-B842-CC45AD9A2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363" y="3238500"/>
              <a:ext cx="247650" cy="241300"/>
            </a:xfrm>
            <a:custGeom>
              <a:avLst/>
              <a:gdLst>
                <a:gd name="T0" fmla="+- 0 10794 37"/>
                <a:gd name="T1" fmla="*/ T0 w 21514"/>
                <a:gd name="T2" fmla="+- 0 10805 11"/>
                <a:gd name="T3" fmla="*/ 10805 h 21589"/>
                <a:gd name="T4" fmla="+- 0 10794 37"/>
                <a:gd name="T5" fmla="*/ T4 w 21514"/>
                <a:gd name="T6" fmla="+- 0 10805 11"/>
                <a:gd name="T7" fmla="*/ 10805 h 21589"/>
                <a:gd name="T8" fmla="+- 0 10794 37"/>
                <a:gd name="T9" fmla="*/ T8 w 21514"/>
                <a:gd name="T10" fmla="+- 0 10805 11"/>
                <a:gd name="T11" fmla="*/ 10805 h 21589"/>
                <a:gd name="T12" fmla="+- 0 10794 37"/>
                <a:gd name="T13" fmla="*/ T12 w 21514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14" h="21589">
                  <a:moveTo>
                    <a:pt x="21361" y="20641"/>
                  </a:moveTo>
                  <a:cubicBezTo>
                    <a:pt x="21548" y="20866"/>
                    <a:pt x="21562" y="21109"/>
                    <a:pt x="21408" y="21357"/>
                  </a:cubicBezTo>
                  <a:cubicBezTo>
                    <a:pt x="21319" y="21501"/>
                    <a:pt x="21195" y="21577"/>
                    <a:pt x="21038" y="21589"/>
                  </a:cubicBezTo>
                  <a:cubicBezTo>
                    <a:pt x="20963" y="21589"/>
                    <a:pt x="20895" y="21560"/>
                    <a:pt x="20836" y="21507"/>
                  </a:cubicBezTo>
                  <a:lnTo>
                    <a:pt x="15037" y="17552"/>
                  </a:lnTo>
                  <a:cubicBezTo>
                    <a:pt x="14487" y="18272"/>
                    <a:pt x="13903" y="18878"/>
                    <a:pt x="13294" y="19374"/>
                  </a:cubicBezTo>
                  <a:cubicBezTo>
                    <a:pt x="12685" y="19871"/>
                    <a:pt x="12081" y="20235"/>
                    <a:pt x="11482" y="20460"/>
                  </a:cubicBezTo>
                  <a:cubicBezTo>
                    <a:pt x="10887" y="20692"/>
                    <a:pt x="10320" y="20779"/>
                    <a:pt x="9786" y="20725"/>
                  </a:cubicBezTo>
                  <a:cubicBezTo>
                    <a:pt x="9249" y="20669"/>
                    <a:pt x="8774" y="20460"/>
                    <a:pt x="8355" y="20091"/>
                  </a:cubicBezTo>
                  <a:cubicBezTo>
                    <a:pt x="7788" y="19594"/>
                    <a:pt x="7432" y="18884"/>
                    <a:pt x="7291" y="17947"/>
                  </a:cubicBezTo>
                  <a:cubicBezTo>
                    <a:pt x="7148" y="17016"/>
                    <a:pt x="7181" y="15992"/>
                    <a:pt x="7392" y="14861"/>
                  </a:cubicBezTo>
                  <a:lnTo>
                    <a:pt x="3996" y="11855"/>
                  </a:lnTo>
                  <a:cubicBezTo>
                    <a:pt x="3427" y="12151"/>
                    <a:pt x="2883" y="12295"/>
                    <a:pt x="2366" y="12283"/>
                  </a:cubicBezTo>
                  <a:cubicBezTo>
                    <a:pt x="1843" y="12278"/>
                    <a:pt x="1387" y="12097"/>
                    <a:pt x="991" y="11745"/>
                  </a:cubicBezTo>
                  <a:cubicBezTo>
                    <a:pt x="609" y="11392"/>
                    <a:pt x="340" y="10924"/>
                    <a:pt x="178" y="10334"/>
                  </a:cubicBezTo>
                  <a:cubicBezTo>
                    <a:pt x="16" y="9745"/>
                    <a:pt x="-37" y="9085"/>
                    <a:pt x="26" y="8346"/>
                  </a:cubicBezTo>
                  <a:cubicBezTo>
                    <a:pt x="87" y="7607"/>
                    <a:pt x="253" y="6831"/>
                    <a:pt x="532" y="6022"/>
                  </a:cubicBezTo>
                  <a:cubicBezTo>
                    <a:pt x="808" y="5212"/>
                    <a:pt x="1180" y="4417"/>
                    <a:pt x="1654" y="3647"/>
                  </a:cubicBezTo>
                  <a:cubicBezTo>
                    <a:pt x="2124" y="2868"/>
                    <a:pt x="2644" y="2208"/>
                    <a:pt x="3214" y="1653"/>
                  </a:cubicBezTo>
                  <a:cubicBezTo>
                    <a:pt x="3780" y="1100"/>
                    <a:pt x="4347" y="682"/>
                    <a:pt x="4919" y="400"/>
                  </a:cubicBezTo>
                  <a:cubicBezTo>
                    <a:pt x="5485" y="127"/>
                    <a:pt x="6031" y="-11"/>
                    <a:pt x="6549" y="0"/>
                  </a:cubicBezTo>
                  <a:cubicBezTo>
                    <a:pt x="7069" y="5"/>
                    <a:pt x="7523" y="186"/>
                    <a:pt x="7912" y="539"/>
                  </a:cubicBezTo>
                  <a:cubicBezTo>
                    <a:pt x="8308" y="908"/>
                    <a:pt x="8582" y="1393"/>
                    <a:pt x="8736" y="1988"/>
                  </a:cubicBezTo>
                  <a:cubicBezTo>
                    <a:pt x="8889" y="2589"/>
                    <a:pt x="8936" y="3255"/>
                    <a:pt x="8877" y="3994"/>
                  </a:cubicBezTo>
                  <a:lnTo>
                    <a:pt x="12252" y="7034"/>
                  </a:lnTo>
                  <a:cubicBezTo>
                    <a:pt x="13081" y="6467"/>
                    <a:pt x="13885" y="6137"/>
                    <a:pt x="14662" y="6047"/>
                  </a:cubicBezTo>
                  <a:cubicBezTo>
                    <a:pt x="15440" y="5960"/>
                    <a:pt x="16112" y="6168"/>
                    <a:pt x="16679" y="6682"/>
                  </a:cubicBezTo>
                  <a:cubicBezTo>
                    <a:pt x="17091" y="7051"/>
                    <a:pt x="17391" y="7542"/>
                    <a:pt x="17583" y="8148"/>
                  </a:cubicBezTo>
                  <a:cubicBezTo>
                    <a:pt x="17773" y="8752"/>
                    <a:pt x="17859" y="9432"/>
                    <a:pt x="17845" y="10179"/>
                  </a:cubicBezTo>
                  <a:cubicBezTo>
                    <a:pt x="17829" y="10929"/>
                    <a:pt x="17717" y="11722"/>
                    <a:pt x="17503" y="12571"/>
                  </a:cubicBezTo>
                  <a:cubicBezTo>
                    <a:pt x="17290" y="13414"/>
                    <a:pt x="16979" y="14263"/>
                    <a:pt x="16569" y="15110"/>
                  </a:cubicBezTo>
                  <a:lnTo>
                    <a:pt x="21361" y="20641"/>
                  </a:lnTo>
                  <a:close/>
                  <a:moveTo>
                    <a:pt x="2087" y="9948"/>
                  </a:moveTo>
                  <a:cubicBezTo>
                    <a:pt x="2244" y="10075"/>
                    <a:pt x="2431" y="10143"/>
                    <a:pt x="2649" y="10143"/>
                  </a:cubicBezTo>
                  <a:cubicBezTo>
                    <a:pt x="2881" y="10143"/>
                    <a:pt x="3125" y="10058"/>
                    <a:pt x="3382" y="9906"/>
                  </a:cubicBezTo>
                  <a:cubicBezTo>
                    <a:pt x="3637" y="9745"/>
                    <a:pt x="3907" y="9536"/>
                    <a:pt x="4183" y="9282"/>
                  </a:cubicBezTo>
                  <a:cubicBezTo>
                    <a:pt x="4460" y="9023"/>
                    <a:pt x="4731" y="8727"/>
                    <a:pt x="4998" y="8385"/>
                  </a:cubicBezTo>
                  <a:cubicBezTo>
                    <a:pt x="5263" y="8041"/>
                    <a:pt x="5511" y="7683"/>
                    <a:pt x="5743" y="7316"/>
                  </a:cubicBezTo>
                  <a:cubicBezTo>
                    <a:pt x="5813" y="7189"/>
                    <a:pt x="5844" y="7051"/>
                    <a:pt x="5820" y="6902"/>
                  </a:cubicBezTo>
                  <a:cubicBezTo>
                    <a:pt x="5797" y="6758"/>
                    <a:pt x="5743" y="6637"/>
                    <a:pt x="5652" y="6549"/>
                  </a:cubicBezTo>
                  <a:cubicBezTo>
                    <a:pt x="5549" y="6456"/>
                    <a:pt x="5434" y="6417"/>
                    <a:pt x="5310" y="6434"/>
                  </a:cubicBezTo>
                  <a:cubicBezTo>
                    <a:pt x="5186" y="6445"/>
                    <a:pt x="5083" y="6521"/>
                    <a:pt x="5001" y="6654"/>
                  </a:cubicBezTo>
                  <a:cubicBezTo>
                    <a:pt x="4417" y="7590"/>
                    <a:pt x="3902" y="8236"/>
                    <a:pt x="3455" y="8588"/>
                  </a:cubicBezTo>
                  <a:cubicBezTo>
                    <a:pt x="3005" y="8935"/>
                    <a:pt x="2736" y="9093"/>
                    <a:pt x="2647" y="9057"/>
                  </a:cubicBezTo>
                  <a:cubicBezTo>
                    <a:pt x="2541" y="8969"/>
                    <a:pt x="2424" y="8935"/>
                    <a:pt x="2298" y="8964"/>
                  </a:cubicBezTo>
                  <a:cubicBezTo>
                    <a:pt x="2171" y="8989"/>
                    <a:pt x="2070" y="9057"/>
                    <a:pt x="1996" y="9167"/>
                  </a:cubicBezTo>
                  <a:cubicBezTo>
                    <a:pt x="1923" y="9294"/>
                    <a:pt x="1895" y="9432"/>
                    <a:pt x="1918" y="9578"/>
                  </a:cubicBezTo>
                  <a:cubicBezTo>
                    <a:pt x="1942" y="9728"/>
                    <a:pt x="1998" y="9849"/>
                    <a:pt x="2087" y="9948"/>
                  </a:cubicBezTo>
                  <a:moveTo>
                    <a:pt x="9299" y="14647"/>
                  </a:moveTo>
                  <a:cubicBezTo>
                    <a:pt x="9357" y="14720"/>
                    <a:pt x="9444" y="14757"/>
                    <a:pt x="9554" y="14757"/>
                  </a:cubicBezTo>
                  <a:cubicBezTo>
                    <a:pt x="9704" y="14757"/>
                    <a:pt x="9828" y="14681"/>
                    <a:pt x="9924" y="14526"/>
                  </a:cubicBezTo>
                  <a:cubicBezTo>
                    <a:pt x="9999" y="14399"/>
                    <a:pt x="10029" y="14266"/>
                    <a:pt x="10011" y="14131"/>
                  </a:cubicBezTo>
                  <a:cubicBezTo>
                    <a:pt x="9999" y="13993"/>
                    <a:pt x="9940" y="13877"/>
                    <a:pt x="9835" y="13784"/>
                  </a:cubicBezTo>
                  <a:lnTo>
                    <a:pt x="5945" y="10301"/>
                  </a:lnTo>
                  <a:cubicBezTo>
                    <a:pt x="5825" y="10428"/>
                    <a:pt x="5701" y="10549"/>
                    <a:pt x="5579" y="10670"/>
                  </a:cubicBezTo>
                  <a:cubicBezTo>
                    <a:pt x="5457" y="10791"/>
                    <a:pt x="5333" y="10901"/>
                    <a:pt x="5216" y="10989"/>
                  </a:cubicBezTo>
                  <a:lnTo>
                    <a:pt x="9299" y="14647"/>
                  </a:lnTo>
                  <a:close/>
                  <a:moveTo>
                    <a:pt x="14353" y="15028"/>
                  </a:moveTo>
                  <a:cubicBezTo>
                    <a:pt x="14428" y="14918"/>
                    <a:pt x="14459" y="14791"/>
                    <a:pt x="14444" y="14641"/>
                  </a:cubicBezTo>
                  <a:cubicBezTo>
                    <a:pt x="14428" y="14495"/>
                    <a:pt x="14370" y="14373"/>
                    <a:pt x="14264" y="14283"/>
                  </a:cubicBezTo>
                  <a:cubicBezTo>
                    <a:pt x="14175" y="14196"/>
                    <a:pt x="14067" y="14156"/>
                    <a:pt x="13943" y="14173"/>
                  </a:cubicBezTo>
                  <a:cubicBezTo>
                    <a:pt x="13821" y="14196"/>
                    <a:pt x="13718" y="14266"/>
                    <a:pt x="13648" y="14393"/>
                  </a:cubicBezTo>
                  <a:cubicBezTo>
                    <a:pt x="13266" y="15005"/>
                    <a:pt x="12882" y="15530"/>
                    <a:pt x="12498" y="15959"/>
                  </a:cubicBezTo>
                  <a:cubicBezTo>
                    <a:pt x="12114" y="16387"/>
                    <a:pt x="11758" y="16731"/>
                    <a:pt x="11428" y="16977"/>
                  </a:cubicBezTo>
                  <a:cubicBezTo>
                    <a:pt x="11097" y="17225"/>
                    <a:pt x="10807" y="17386"/>
                    <a:pt x="10554" y="17462"/>
                  </a:cubicBezTo>
                  <a:cubicBezTo>
                    <a:pt x="10299" y="17541"/>
                    <a:pt x="10118" y="17518"/>
                    <a:pt x="10013" y="17403"/>
                  </a:cubicBezTo>
                  <a:cubicBezTo>
                    <a:pt x="9910" y="17315"/>
                    <a:pt x="9800" y="17281"/>
                    <a:pt x="9685" y="17310"/>
                  </a:cubicBezTo>
                  <a:cubicBezTo>
                    <a:pt x="9568" y="17335"/>
                    <a:pt x="9472" y="17420"/>
                    <a:pt x="9399" y="17552"/>
                  </a:cubicBezTo>
                  <a:cubicBezTo>
                    <a:pt x="9324" y="17662"/>
                    <a:pt x="9292" y="17789"/>
                    <a:pt x="9303" y="17936"/>
                  </a:cubicBezTo>
                  <a:cubicBezTo>
                    <a:pt x="9315" y="18085"/>
                    <a:pt x="9376" y="18207"/>
                    <a:pt x="9488" y="18294"/>
                  </a:cubicBezTo>
                  <a:cubicBezTo>
                    <a:pt x="9706" y="18503"/>
                    <a:pt x="9961" y="18604"/>
                    <a:pt x="10261" y="18604"/>
                  </a:cubicBezTo>
                  <a:cubicBezTo>
                    <a:pt x="10568" y="18604"/>
                    <a:pt x="10898" y="18508"/>
                    <a:pt x="11254" y="18317"/>
                  </a:cubicBezTo>
                  <a:cubicBezTo>
                    <a:pt x="11610" y="18125"/>
                    <a:pt x="11964" y="17865"/>
                    <a:pt x="12325" y="17541"/>
                  </a:cubicBezTo>
                  <a:cubicBezTo>
                    <a:pt x="12683" y="17214"/>
                    <a:pt x="13034" y="16836"/>
                    <a:pt x="13379" y="16399"/>
                  </a:cubicBezTo>
                  <a:cubicBezTo>
                    <a:pt x="13721" y="15959"/>
                    <a:pt x="14046" y="15502"/>
                    <a:pt x="14353" y="150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49">
              <a:extLst>
                <a:ext uri="{FF2B5EF4-FFF2-40B4-BE49-F238E27FC236}">
                  <a16:creationId xmlns:a16="http://schemas.microsoft.com/office/drawing/2014/main" id="{A3EE8BC5-93AD-447C-A289-BF5DA2D3D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147955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143" y="21047"/>
                  </a:moveTo>
                  <a:cubicBezTo>
                    <a:pt x="3143" y="21200"/>
                    <a:pt x="3101" y="21329"/>
                    <a:pt x="3025" y="21435"/>
                  </a:cubicBezTo>
                  <a:cubicBezTo>
                    <a:pt x="2947" y="21544"/>
                    <a:pt x="2841" y="21599"/>
                    <a:pt x="2707" y="21599"/>
                  </a:cubicBezTo>
                  <a:lnTo>
                    <a:pt x="457" y="21599"/>
                  </a:lnTo>
                  <a:cubicBezTo>
                    <a:pt x="154" y="21599"/>
                    <a:pt x="0" y="21414"/>
                    <a:pt x="0" y="21047"/>
                  </a:cubicBezTo>
                  <a:lnTo>
                    <a:pt x="0" y="17393"/>
                  </a:lnTo>
                  <a:cubicBezTo>
                    <a:pt x="0" y="17244"/>
                    <a:pt x="46" y="17114"/>
                    <a:pt x="134" y="17006"/>
                  </a:cubicBezTo>
                  <a:cubicBezTo>
                    <a:pt x="225" y="16900"/>
                    <a:pt x="332" y="16844"/>
                    <a:pt x="457" y="16844"/>
                  </a:cubicBezTo>
                  <a:lnTo>
                    <a:pt x="2707" y="16844"/>
                  </a:lnTo>
                  <a:cubicBezTo>
                    <a:pt x="2834" y="16844"/>
                    <a:pt x="2937" y="16900"/>
                    <a:pt x="3018" y="17006"/>
                  </a:cubicBezTo>
                  <a:cubicBezTo>
                    <a:pt x="3101" y="17114"/>
                    <a:pt x="3143" y="17244"/>
                    <a:pt x="3143" y="17393"/>
                  </a:cubicBezTo>
                  <a:lnTo>
                    <a:pt x="3143" y="21047"/>
                  </a:lnTo>
                  <a:close/>
                  <a:moveTo>
                    <a:pt x="7757" y="21047"/>
                  </a:moveTo>
                  <a:cubicBezTo>
                    <a:pt x="7757" y="21200"/>
                    <a:pt x="7715" y="21329"/>
                    <a:pt x="7634" y="21435"/>
                  </a:cubicBezTo>
                  <a:cubicBezTo>
                    <a:pt x="7551" y="21544"/>
                    <a:pt x="7448" y="21599"/>
                    <a:pt x="7324" y="21599"/>
                  </a:cubicBezTo>
                  <a:lnTo>
                    <a:pt x="5062" y="21599"/>
                  </a:lnTo>
                  <a:cubicBezTo>
                    <a:pt x="4934" y="21599"/>
                    <a:pt x="4829" y="21544"/>
                    <a:pt x="4739" y="21435"/>
                  </a:cubicBezTo>
                  <a:cubicBezTo>
                    <a:pt x="4648" y="21329"/>
                    <a:pt x="4604" y="21200"/>
                    <a:pt x="4604" y="21047"/>
                  </a:cubicBezTo>
                  <a:lnTo>
                    <a:pt x="4604" y="14947"/>
                  </a:lnTo>
                  <a:cubicBezTo>
                    <a:pt x="4604" y="14797"/>
                    <a:pt x="4648" y="14668"/>
                    <a:pt x="4739" y="14559"/>
                  </a:cubicBezTo>
                  <a:cubicBezTo>
                    <a:pt x="4829" y="14453"/>
                    <a:pt x="4934" y="14398"/>
                    <a:pt x="5062" y="14398"/>
                  </a:cubicBezTo>
                  <a:lnTo>
                    <a:pt x="7324" y="14398"/>
                  </a:lnTo>
                  <a:cubicBezTo>
                    <a:pt x="7448" y="14398"/>
                    <a:pt x="7551" y="14453"/>
                    <a:pt x="7634" y="14559"/>
                  </a:cubicBezTo>
                  <a:cubicBezTo>
                    <a:pt x="7715" y="14668"/>
                    <a:pt x="7757" y="14797"/>
                    <a:pt x="7757" y="14947"/>
                  </a:cubicBezTo>
                  <a:lnTo>
                    <a:pt x="7757" y="21047"/>
                  </a:lnTo>
                  <a:close/>
                  <a:moveTo>
                    <a:pt x="12388" y="21047"/>
                  </a:moveTo>
                  <a:cubicBezTo>
                    <a:pt x="12388" y="21200"/>
                    <a:pt x="12342" y="21329"/>
                    <a:pt x="12251" y="21435"/>
                  </a:cubicBezTo>
                  <a:cubicBezTo>
                    <a:pt x="12165" y="21544"/>
                    <a:pt x="12055" y="21599"/>
                    <a:pt x="11928" y="21599"/>
                  </a:cubicBezTo>
                  <a:lnTo>
                    <a:pt x="9666" y="21599"/>
                  </a:lnTo>
                  <a:cubicBezTo>
                    <a:pt x="9541" y="21599"/>
                    <a:pt x="9434" y="21544"/>
                    <a:pt x="9343" y="21435"/>
                  </a:cubicBezTo>
                  <a:cubicBezTo>
                    <a:pt x="9255" y="21329"/>
                    <a:pt x="9208" y="21200"/>
                    <a:pt x="9208" y="21047"/>
                  </a:cubicBezTo>
                  <a:lnTo>
                    <a:pt x="9208" y="11546"/>
                  </a:lnTo>
                  <a:cubicBezTo>
                    <a:pt x="9208" y="11393"/>
                    <a:pt x="9255" y="11264"/>
                    <a:pt x="9343" y="11158"/>
                  </a:cubicBezTo>
                  <a:cubicBezTo>
                    <a:pt x="9434" y="11049"/>
                    <a:pt x="9541" y="10996"/>
                    <a:pt x="9666" y="10996"/>
                  </a:cubicBezTo>
                  <a:lnTo>
                    <a:pt x="11928" y="10996"/>
                  </a:lnTo>
                  <a:cubicBezTo>
                    <a:pt x="12055" y="10996"/>
                    <a:pt x="12165" y="11049"/>
                    <a:pt x="12251" y="11158"/>
                  </a:cubicBezTo>
                  <a:cubicBezTo>
                    <a:pt x="12342" y="11264"/>
                    <a:pt x="12388" y="11393"/>
                    <a:pt x="12388" y="11546"/>
                  </a:cubicBezTo>
                  <a:lnTo>
                    <a:pt x="12388" y="21047"/>
                  </a:lnTo>
                  <a:close/>
                  <a:moveTo>
                    <a:pt x="16993" y="21047"/>
                  </a:moveTo>
                  <a:cubicBezTo>
                    <a:pt x="16993" y="21200"/>
                    <a:pt x="16946" y="21329"/>
                    <a:pt x="16856" y="21435"/>
                  </a:cubicBezTo>
                  <a:cubicBezTo>
                    <a:pt x="16767" y="21544"/>
                    <a:pt x="16660" y="21599"/>
                    <a:pt x="16535" y="21599"/>
                  </a:cubicBezTo>
                  <a:lnTo>
                    <a:pt x="14285" y="21599"/>
                  </a:lnTo>
                  <a:cubicBezTo>
                    <a:pt x="14158" y="21599"/>
                    <a:pt x="14055" y="21544"/>
                    <a:pt x="13974" y="21435"/>
                  </a:cubicBezTo>
                  <a:cubicBezTo>
                    <a:pt x="13894" y="21329"/>
                    <a:pt x="13850" y="21200"/>
                    <a:pt x="13850" y="21047"/>
                  </a:cubicBezTo>
                  <a:lnTo>
                    <a:pt x="13850" y="7058"/>
                  </a:lnTo>
                  <a:cubicBezTo>
                    <a:pt x="13850" y="6908"/>
                    <a:pt x="13891" y="6781"/>
                    <a:pt x="13967" y="6670"/>
                  </a:cubicBezTo>
                  <a:cubicBezTo>
                    <a:pt x="14045" y="6564"/>
                    <a:pt x="14151" y="6511"/>
                    <a:pt x="14285" y="6511"/>
                  </a:cubicBezTo>
                  <a:lnTo>
                    <a:pt x="16535" y="6511"/>
                  </a:lnTo>
                  <a:cubicBezTo>
                    <a:pt x="16660" y="6511"/>
                    <a:pt x="16767" y="6561"/>
                    <a:pt x="16855" y="6664"/>
                  </a:cubicBezTo>
                  <a:cubicBezTo>
                    <a:pt x="16946" y="6767"/>
                    <a:pt x="16993" y="6899"/>
                    <a:pt x="16993" y="7058"/>
                  </a:cubicBezTo>
                  <a:lnTo>
                    <a:pt x="16993" y="21047"/>
                  </a:lnTo>
                  <a:close/>
                  <a:moveTo>
                    <a:pt x="21599" y="21047"/>
                  </a:moveTo>
                  <a:cubicBezTo>
                    <a:pt x="21599" y="21414"/>
                    <a:pt x="21448" y="21599"/>
                    <a:pt x="21139" y="21599"/>
                  </a:cubicBezTo>
                  <a:lnTo>
                    <a:pt x="18914" y="21599"/>
                  </a:lnTo>
                  <a:cubicBezTo>
                    <a:pt x="18611" y="21599"/>
                    <a:pt x="18456" y="21414"/>
                    <a:pt x="18456" y="21047"/>
                  </a:cubicBezTo>
                  <a:lnTo>
                    <a:pt x="18456" y="549"/>
                  </a:lnTo>
                  <a:cubicBezTo>
                    <a:pt x="18456" y="182"/>
                    <a:pt x="18608" y="0"/>
                    <a:pt x="18914" y="0"/>
                  </a:cubicBezTo>
                  <a:lnTo>
                    <a:pt x="21139" y="0"/>
                  </a:lnTo>
                  <a:cubicBezTo>
                    <a:pt x="21445" y="0"/>
                    <a:pt x="21599" y="182"/>
                    <a:pt x="21599" y="549"/>
                  </a:cubicBezTo>
                  <a:lnTo>
                    <a:pt x="21599" y="210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5" name="AutoShape 50">
              <a:extLst>
                <a:ext uri="{FF2B5EF4-FFF2-40B4-BE49-F238E27FC236}">
                  <a16:creationId xmlns:a16="http://schemas.microsoft.com/office/drawing/2014/main" id="{2BB94B78-E44C-4C9D-BB19-D1E9C16E1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4775" y="1479550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65" y="10197"/>
                  </a:moveTo>
                  <a:cubicBezTo>
                    <a:pt x="15001" y="10365"/>
                    <a:pt x="15071" y="10573"/>
                    <a:pt x="15076" y="10817"/>
                  </a:cubicBezTo>
                  <a:cubicBezTo>
                    <a:pt x="15079" y="11061"/>
                    <a:pt x="15009" y="11255"/>
                    <a:pt x="14865" y="11407"/>
                  </a:cubicBezTo>
                  <a:lnTo>
                    <a:pt x="7797" y="19179"/>
                  </a:lnTo>
                  <a:cubicBezTo>
                    <a:pt x="7642" y="19350"/>
                    <a:pt x="7460" y="19435"/>
                    <a:pt x="7247" y="19435"/>
                  </a:cubicBezTo>
                  <a:cubicBezTo>
                    <a:pt x="7180" y="19435"/>
                    <a:pt x="7078" y="19414"/>
                    <a:pt x="6940" y="19379"/>
                  </a:cubicBezTo>
                  <a:cubicBezTo>
                    <a:pt x="6625" y="19229"/>
                    <a:pt x="6467" y="18962"/>
                    <a:pt x="6467" y="18577"/>
                  </a:cubicBezTo>
                  <a:lnTo>
                    <a:pt x="6467" y="14486"/>
                  </a:lnTo>
                  <a:lnTo>
                    <a:pt x="996" y="14486"/>
                  </a:lnTo>
                  <a:cubicBezTo>
                    <a:pt x="715" y="14486"/>
                    <a:pt x="477" y="14380"/>
                    <a:pt x="285" y="14168"/>
                  </a:cubicBezTo>
                  <a:cubicBezTo>
                    <a:pt x="93" y="13957"/>
                    <a:pt x="0" y="13698"/>
                    <a:pt x="0" y="13390"/>
                  </a:cubicBezTo>
                  <a:lnTo>
                    <a:pt x="0" y="8215"/>
                  </a:lnTo>
                  <a:cubicBezTo>
                    <a:pt x="0" y="7903"/>
                    <a:pt x="93" y="7651"/>
                    <a:pt x="285" y="7448"/>
                  </a:cubicBezTo>
                  <a:cubicBezTo>
                    <a:pt x="475" y="7245"/>
                    <a:pt x="712" y="7146"/>
                    <a:pt x="996" y="7146"/>
                  </a:cubicBezTo>
                  <a:lnTo>
                    <a:pt x="6467" y="7146"/>
                  </a:lnTo>
                  <a:lnTo>
                    <a:pt x="6467" y="3025"/>
                  </a:lnTo>
                  <a:cubicBezTo>
                    <a:pt x="6467" y="2640"/>
                    <a:pt x="6624" y="2376"/>
                    <a:pt x="6940" y="2223"/>
                  </a:cubicBezTo>
                  <a:cubicBezTo>
                    <a:pt x="7273" y="2094"/>
                    <a:pt x="7556" y="2158"/>
                    <a:pt x="7797" y="2420"/>
                  </a:cubicBezTo>
                  <a:lnTo>
                    <a:pt x="14865" y="10197"/>
                  </a:lnTo>
                  <a:close/>
                  <a:moveTo>
                    <a:pt x="17663" y="0"/>
                  </a:moveTo>
                  <a:cubicBezTo>
                    <a:pt x="18200" y="0"/>
                    <a:pt x="18708" y="114"/>
                    <a:pt x="19178" y="343"/>
                  </a:cubicBezTo>
                  <a:cubicBezTo>
                    <a:pt x="19653" y="572"/>
                    <a:pt x="20067" y="884"/>
                    <a:pt x="20425" y="1265"/>
                  </a:cubicBezTo>
                  <a:cubicBezTo>
                    <a:pt x="20782" y="1647"/>
                    <a:pt x="21068" y="2105"/>
                    <a:pt x="21282" y="2634"/>
                  </a:cubicBezTo>
                  <a:cubicBezTo>
                    <a:pt x="21493" y="3166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69"/>
                    <a:pt x="21493" y="18424"/>
                    <a:pt x="21282" y="18947"/>
                  </a:cubicBezTo>
                  <a:cubicBezTo>
                    <a:pt x="21068" y="19467"/>
                    <a:pt x="20780" y="19922"/>
                    <a:pt x="20425" y="20319"/>
                  </a:cubicBezTo>
                  <a:cubicBezTo>
                    <a:pt x="20067" y="20712"/>
                    <a:pt x="19653" y="21021"/>
                    <a:pt x="19186" y="21253"/>
                  </a:cubicBezTo>
                  <a:cubicBezTo>
                    <a:pt x="18716" y="21482"/>
                    <a:pt x="18208" y="21599"/>
                    <a:pt x="17663" y="21599"/>
                  </a:cubicBezTo>
                  <a:lnTo>
                    <a:pt x="11784" y="21599"/>
                  </a:lnTo>
                  <a:lnTo>
                    <a:pt x="11784" y="18886"/>
                  </a:lnTo>
                  <a:lnTo>
                    <a:pt x="17663" y="18886"/>
                  </a:lnTo>
                  <a:cubicBezTo>
                    <a:pt x="18064" y="18886"/>
                    <a:pt x="18409" y="18727"/>
                    <a:pt x="18700" y="18413"/>
                  </a:cubicBezTo>
                  <a:cubicBezTo>
                    <a:pt x="18991" y="18098"/>
                    <a:pt x="19135" y="17720"/>
                    <a:pt x="19135" y="17282"/>
                  </a:cubicBezTo>
                  <a:lnTo>
                    <a:pt x="19135" y="4317"/>
                  </a:lnTo>
                  <a:cubicBezTo>
                    <a:pt x="19135" y="3874"/>
                    <a:pt x="18991" y="3498"/>
                    <a:pt x="18708" y="3183"/>
                  </a:cubicBezTo>
                  <a:cubicBezTo>
                    <a:pt x="18422" y="2872"/>
                    <a:pt x="18075" y="2713"/>
                    <a:pt x="17663" y="2713"/>
                  </a:cubicBezTo>
                  <a:lnTo>
                    <a:pt x="11784" y="2713"/>
                  </a:lnTo>
                  <a:lnTo>
                    <a:pt x="11784" y="0"/>
                  </a:lnTo>
                  <a:lnTo>
                    <a:pt x="1766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51">
              <a:extLst>
                <a:ext uri="{FF2B5EF4-FFF2-40B4-BE49-F238E27FC236}">
                  <a16:creationId xmlns:a16="http://schemas.microsoft.com/office/drawing/2014/main" id="{B00C4347-9D1E-4785-8D56-ADE59278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1935163"/>
              <a:ext cx="249238" cy="242887"/>
            </a:xfrm>
            <a:custGeom>
              <a:avLst/>
              <a:gdLst>
                <a:gd name="T0" fmla="*/ 10798 w 21597"/>
                <a:gd name="T1" fmla="*/ 10800 h 21600"/>
                <a:gd name="T2" fmla="*/ 10798 w 21597"/>
                <a:gd name="T3" fmla="*/ 10800 h 21600"/>
                <a:gd name="T4" fmla="*/ 10798 w 21597"/>
                <a:gd name="T5" fmla="*/ 10800 h 21600"/>
                <a:gd name="T6" fmla="*/ 10798 w 2159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7" h="21600">
                  <a:moveTo>
                    <a:pt x="3919" y="21599"/>
                  </a:moveTo>
                  <a:cubicBezTo>
                    <a:pt x="3385" y="21599"/>
                    <a:pt x="2878" y="21485"/>
                    <a:pt x="2408" y="21256"/>
                  </a:cubicBezTo>
                  <a:cubicBezTo>
                    <a:pt x="1933" y="21027"/>
                    <a:pt x="1519" y="20715"/>
                    <a:pt x="1164" y="20319"/>
                  </a:cubicBezTo>
                  <a:cubicBezTo>
                    <a:pt x="801" y="19928"/>
                    <a:pt x="520" y="19470"/>
                    <a:pt x="312" y="18947"/>
                  </a:cubicBezTo>
                  <a:cubicBezTo>
                    <a:pt x="101" y="18430"/>
                    <a:pt x="0" y="17872"/>
                    <a:pt x="0" y="17281"/>
                  </a:cubicBezTo>
                  <a:lnTo>
                    <a:pt x="0" y="4318"/>
                  </a:lnTo>
                  <a:cubicBezTo>
                    <a:pt x="0" y="3727"/>
                    <a:pt x="101" y="3169"/>
                    <a:pt x="312" y="2652"/>
                  </a:cubicBezTo>
                  <a:cubicBezTo>
                    <a:pt x="520" y="2129"/>
                    <a:pt x="803" y="1674"/>
                    <a:pt x="1164" y="1280"/>
                  </a:cubicBezTo>
                  <a:cubicBezTo>
                    <a:pt x="1519" y="887"/>
                    <a:pt x="1933" y="575"/>
                    <a:pt x="2408" y="343"/>
                  </a:cubicBezTo>
                  <a:cubicBezTo>
                    <a:pt x="2881" y="114"/>
                    <a:pt x="3385" y="0"/>
                    <a:pt x="3919" y="0"/>
                  </a:cubicBezTo>
                  <a:lnTo>
                    <a:pt x="9813" y="0"/>
                  </a:lnTo>
                  <a:lnTo>
                    <a:pt x="9813" y="2714"/>
                  </a:lnTo>
                  <a:lnTo>
                    <a:pt x="3919" y="2714"/>
                  </a:lnTo>
                  <a:cubicBezTo>
                    <a:pt x="3522" y="2714"/>
                    <a:pt x="3177" y="2872"/>
                    <a:pt x="2891" y="3184"/>
                  </a:cubicBezTo>
                  <a:cubicBezTo>
                    <a:pt x="2608" y="3501"/>
                    <a:pt x="2464" y="3877"/>
                    <a:pt x="2464" y="4318"/>
                  </a:cubicBezTo>
                  <a:lnTo>
                    <a:pt x="2464" y="17281"/>
                  </a:lnTo>
                  <a:cubicBezTo>
                    <a:pt x="2464" y="17725"/>
                    <a:pt x="2608" y="18101"/>
                    <a:pt x="2891" y="18415"/>
                  </a:cubicBezTo>
                  <a:cubicBezTo>
                    <a:pt x="3174" y="18729"/>
                    <a:pt x="3519" y="18885"/>
                    <a:pt x="3919" y="18885"/>
                  </a:cubicBezTo>
                  <a:lnTo>
                    <a:pt x="9813" y="18885"/>
                  </a:lnTo>
                  <a:lnTo>
                    <a:pt x="9813" y="21599"/>
                  </a:lnTo>
                  <a:lnTo>
                    <a:pt x="3919" y="21599"/>
                  </a:lnTo>
                  <a:close/>
                  <a:moveTo>
                    <a:pt x="21359" y="10199"/>
                  </a:moveTo>
                  <a:cubicBezTo>
                    <a:pt x="21514" y="10369"/>
                    <a:pt x="21591" y="10572"/>
                    <a:pt x="21597" y="10819"/>
                  </a:cubicBezTo>
                  <a:cubicBezTo>
                    <a:pt x="21600" y="11059"/>
                    <a:pt x="21522" y="11256"/>
                    <a:pt x="21359" y="11406"/>
                  </a:cubicBezTo>
                  <a:lnTo>
                    <a:pt x="14294" y="19185"/>
                  </a:lnTo>
                  <a:cubicBezTo>
                    <a:pt x="14136" y="19352"/>
                    <a:pt x="13954" y="19437"/>
                    <a:pt x="13741" y="19437"/>
                  </a:cubicBezTo>
                  <a:cubicBezTo>
                    <a:pt x="13658" y="19437"/>
                    <a:pt x="13565" y="19420"/>
                    <a:pt x="13460" y="19382"/>
                  </a:cubicBezTo>
                  <a:cubicBezTo>
                    <a:pt x="13129" y="19232"/>
                    <a:pt x="12961" y="18964"/>
                    <a:pt x="12961" y="18583"/>
                  </a:cubicBezTo>
                  <a:lnTo>
                    <a:pt x="12961" y="14488"/>
                  </a:lnTo>
                  <a:lnTo>
                    <a:pt x="7490" y="14488"/>
                  </a:lnTo>
                  <a:cubicBezTo>
                    <a:pt x="7209" y="14488"/>
                    <a:pt x="6974" y="14382"/>
                    <a:pt x="6779" y="14173"/>
                  </a:cubicBezTo>
                  <a:cubicBezTo>
                    <a:pt x="6590" y="13959"/>
                    <a:pt x="6494" y="13697"/>
                    <a:pt x="6494" y="13389"/>
                  </a:cubicBezTo>
                  <a:lnTo>
                    <a:pt x="6494" y="8216"/>
                  </a:lnTo>
                  <a:cubicBezTo>
                    <a:pt x="6494" y="7910"/>
                    <a:pt x="6590" y="7655"/>
                    <a:pt x="6779" y="7446"/>
                  </a:cubicBezTo>
                  <a:cubicBezTo>
                    <a:pt x="6972" y="7246"/>
                    <a:pt x="7207" y="7147"/>
                    <a:pt x="7490" y="7147"/>
                  </a:cubicBezTo>
                  <a:lnTo>
                    <a:pt x="12961" y="7147"/>
                  </a:lnTo>
                  <a:lnTo>
                    <a:pt x="12961" y="3028"/>
                  </a:lnTo>
                  <a:cubicBezTo>
                    <a:pt x="12961" y="2643"/>
                    <a:pt x="13127" y="2376"/>
                    <a:pt x="13460" y="2223"/>
                  </a:cubicBezTo>
                  <a:cubicBezTo>
                    <a:pt x="13794" y="2091"/>
                    <a:pt x="14072" y="2162"/>
                    <a:pt x="14294" y="2423"/>
                  </a:cubicBezTo>
                  <a:lnTo>
                    <a:pt x="21359" y="101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52">
              <a:extLst>
                <a:ext uri="{FF2B5EF4-FFF2-40B4-BE49-F238E27FC236}">
                  <a16:creationId xmlns:a16="http://schemas.microsoft.com/office/drawing/2014/main" id="{B2B915C2-8C0E-43F0-BF11-C10BA434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1928813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599"/>
                    <a:pt x="20708" y="21599"/>
                  </a:cubicBezTo>
                  <a:lnTo>
                    <a:pt x="16197" y="21599"/>
                  </a:lnTo>
                  <a:cubicBezTo>
                    <a:pt x="15940" y="21599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1" y="20815"/>
                    <a:pt x="7651" y="20504"/>
                  </a:cubicBezTo>
                  <a:lnTo>
                    <a:pt x="7651" y="15115"/>
                  </a:lnTo>
                  <a:cubicBezTo>
                    <a:pt x="7651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599"/>
                    <a:pt x="5402" y="21599"/>
                  </a:cubicBezTo>
                  <a:lnTo>
                    <a:pt x="913" y="21599"/>
                  </a:lnTo>
                  <a:cubicBezTo>
                    <a:pt x="658" y="21599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8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8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8" name="AutoShape 53">
              <a:extLst>
                <a:ext uri="{FF2B5EF4-FFF2-40B4-BE49-F238E27FC236}">
                  <a16:creationId xmlns:a16="http://schemas.microsoft.com/office/drawing/2014/main" id="{062053AA-FA4F-4403-BB3D-9C0704BD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13" y="1935163"/>
              <a:ext cx="249237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2" y="9366"/>
                  </a:moveTo>
                  <a:cubicBezTo>
                    <a:pt x="969" y="9366"/>
                    <a:pt x="657" y="9262"/>
                    <a:pt x="392" y="9056"/>
                  </a:cubicBezTo>
                  <a:cubicBezTo>
                    <a:pt x="132" y="8850"/>
                    <a:pt x="0" y="8601"/>
                    <a:pt x="0" y="8310"/>
                  </a:cubicBezTo>
                  <a:cubicBezTo>
                    <a:pt x="0" y="8014"/>
                    <a:pt x="135" y="7762"/>
                    <a:pt x="403" y="7556"/>
                  </a:cubicBezTo>
                  <a:lnTo>
                    <a:pt x="9819" y="307"/>
                  </a:lnTo>
                  <a:cubicBezTo>
                    <a:pt x="10087" y="101"/>
                    <a:pt x="10410" y="0"/>
                    <a:pt x="10788" y="0"/>
                  </a:cubicBezTo>
                  <a:cubicBezTo>
                    <a:pt x="11174" y="0"/>
                    <a:pt x="11501" y="101"/>
                    <a:pt x="11772" y="307"/>
                  </a:cubicBezTo>
                  <a:lnTo>
                    <a:pt x="21192" y="7556"/>
                  </a:lnTo>
                  <a:cubicBezTo>
                    <a:pt x="21460" y="7762"/>
                    <a:pt x="21596" y="8014"/>
                    <a:pt x="21596" y="8310"/>
                  </a:cubicBezTo>
                  <a:cubicBezTo>
                    <a:pt x="21596" y="8593"/>
                    <a:pt x="21464" y="8838"/>
                    <a:pt x="21199" y="9047"/>
                  </a:cubicBezTo>
                  <a:cubicBezTo>
                    <a:pt x="20939" y="9259"/>
                    <a:pt x="20612" y="9366"/>
                    <a:pt x="20223" y="9366"/>
                  </a:cubicBezTo>
                  <a:lnTo>
                    <a:pt x="1332" y="9366"/>
                  </a:lnTo>
                  <a:close/>
                  <a:moveTo>
                    <a:pt x="20227" y="12233"/>
                  </a:moveTo>
                  <a:cubicBezTo>
                    <a:pt x="20612" y="12233"/>
                    <a:pt x="20939" y="12337"/>
                    <a:pt x="21203" y="12543"/>
                  </a:cubicBezTo>
                  <a:cubicBezTo>
                    <a:pt x="21467" y="12752"/>
                    <a:pt x="21599" y="12998"/>
                    <a:pt x="21599" y="13286"/>
                  </a:cubicBezTo>
                  <a:cubicBezTo>
                    <a:pt x="21599" y="13585"/>
                    <a:pt x="21464" y="13837"/>
                    <a:pt x="21196" y="14046"/>
                  </a:cubicBezTo>
                  <a:lnTo>
                    <a:pt x="11776" y="21289"/>
                  </a:lnTo>
                  <a:cubicBezTo>
                    <a:pt x="11508" y="21498"/>
                    <a:pt x="11181" y="21599"/>
                    <a:pt x="10792" y="21599"/>
                  </a:cubicBezTo>
                  <a:cubicBezTo>
                    <a:pt x="10403" y="21599"/>
                    <a:pt x="10084" y="21498"/>
                    <a:pt x="9823" y="21289"/>
                  </a:cubicBezTo>
                  <a:lnTo>
                    <a:pt x="407" y="14046"/>
                  </a:lnTo>
                  <a:cubicBezTo>
                    <a:pt x="139" y="13837"/>
                    <a:pt x="3" y="13585"/>
                    <a:pt x="3" y="13286"/>
                  </a:cubicBezTo>
                  <a:cubicBezTo>
                    <a:pt x="3" y="13006"/>
                    <a:pt x="135" y="12764"/>
                    <a:pt x="396" y="12549"/>
                  </a:cubicBezTo>
                  <a:cubicBezTo>
                    <a:pt x="660" y="12337"/>
                    <a:pt x="972" y="12233"/>
                    <a:pt x="1336" y="12233"/>
                  </a:cubicBezTo>
                  <a:lnTo>
                    <a:pt x="20227" y="122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54">
              <a:extLst>
                <a:ext uri="{FF2B5EF4-FFF2-40B4-BE49-F238E27FC236}">
                  <a16:creationId xmlns:a16="http://schemas.microsoft.com/office/drawing/2014/main" id="{70B447D2-777D-49A4-AC41-8C7CD08D0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33575"/>
              <a:ext cx="271462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27" y="0"/>
                    <a:pt x="20942" y="234"/>
                    <a:pt x="21203" y="709"/>
                  </a:cubicBezTo>
                  <a:cubicBezTo>
                    <a:pt x="21467" y="1198"/>
                    <a:pt x="21599" y="1764"/>
                    <a:pt x="21599" y="2428"/>
                  </a:cubicBezTo>
                  <a:cubicBezTo>
                    <a:pt x="21599" y="3119"/>
                    <a:pt x="21464" y="3698"/>
                    <a:pt x="21196" y="4180"/>
                  </a:cubicBezTo>
                  <a:lnTo>
                    <a:pt x="11774" y="20883"/>
                  </a:lnTo>
                  <a:cubicBezTo>
                    <a:pt x="11506" y="21359"/>
                    <a:pt x="11179" y="21599"/>
                    <a:pt x="10790" y="21599"/>
                  </a:cubicBezTo>
                  <a:cubicBezTo>
                    <a:pt x="10379" y="21599"/>
                    <a:pt x="10071" y="21359"/>
                    <a:pt x="9858" y="20883"/>
                  </a:cubicBezTo>
                  <a:lnTo>
                    <a:pt x="403" y="4180"/>
                  </a:lnTo>
                  <a:cubicBezTo>
                    <a:pt x="135" y="3698"/>
                    <a:pt x="0" y="3119"/>
                    <a:pt x="0" y="2428"/>
                  </a:cubicBezTo>
                  <a:cubicBezTo>
                    <a:pt x="0" y="1784"/>
                    <a:pt x="132" y="1224"/>
                    <a:pt x="392" y="729"/>
                  </a:cubicBezTo>
                  <a:cubicBezTo>
                    <a:pt x="657" y="240"/>
                    <a:pt x="969" y="0"/>
                    <a:pt x="1336" y="0"/>
                  </a:cubicBezTo>
                  <a:lnTo>
                    <a:pt x="2026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55">
              <a:extLst>
                <a:ext uri="{FF2B5EF4-FFF2-40B4-BE49-F238E27FC236}">
                  <a16:creationId xmlns:a16="http://schemas.microsoft.com/office/drawing/2014/main" id="{23F8ACD6-0359-4BDD-B3C7-E12C2721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3888" y="1943100"/>
              <a:ext cx="249237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6" y="21599"/>
                  </a:moveTo>
                  <a:cubicBezTo>
                    <a:pt x="969" y="21599"/>
                    <a:pt x="657" y="21365"/>
                    <a:pt x="392" y="20890"/>
                  </a:cubicBezTo>
                  <a:cubicBezTo>
                    <a:pt x="132" y="20401"/>
                    <a:pt x="0" y="19835"/>
                    <a:pt x="0" y="19171"/>
                  </a:cubicBezTo>
                  <a:cubicBezTo>
                    <a:pt x="0" y="18480"/>
                    <a:pt x="135" y="17907"/>
                    <a:pt x="403" y="17419"/>
                  </a:cubicBezTo>
                  <a:lnTo>
                    <a:pt x="9821" y="716"/>
                  </a:lnTo>
                  <a:cubicBezTo>
                    <a:pt x="10089" y="240"/>
                    <a:pt x="10412" y="0"/>
                    <a:pt x="10790" y="0"/>
                  </a:cubicBezTo>
                  <a:cubicBezTo>
                    <a:pt x="11176" y="0"/>
                    <a:pt x="11503" y="240"/>
                    <a:pt x="11774" y="716"/>
                  </a:cubicBezTo>
                  <a:lnTo>
                    <a:pt x="21196" y="17419"/>
                  </a:lnTo>
                  <a:cubicBezTo>
                    <a:pt x="21464" y="17907"/>
                    <a:pt x="21599" y="18480"/>
                    <a:pt x="21599" y="19171"/>
                  </a:cubicBezTo>
                  <a:cubicBezTo>
                    <a:pt x="21599" y="19815"/>
                    <a:pt x="21467" y="20375"/>
                    <a:pt x="21203" y="20870"/>
                  </a:cubicBezTo>
                  <a:cubicBezTo>
                    <a:pt x="20942" y="21359"/>
                    <a:pt x="20627" y="21599"/>
                    <a:pt x="20263" y="21599"/>
                  </a:cubicBezTo>
                  <a:lnTo>
                    <a:pt x="1336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56">
              <a:extLst>
                <a:ext uri="{FF2B5EF4-FFF2-40B4-BE49-F238E27FC236}">
                  <a16:creationId xmlns:a16="http://schemas.microsoft.com/office/drawing/2014/main" id="{6E047D51-F164-4927-B725-DD917E857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7775" y="1931988"/>
              <a:ext cx="249238" cy="241300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599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599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2" name="AutoShape 57">
              <a:extLst>
                <a:ext uri="{FF2B5EF4-FFF2-40B4-BE49-F238E27FC236}">
                  <a16:creationId xmlns:a16="http://schemas.microsoft.com/office/drawing/2014/main" id="{071EE980-51B6-4049-AE4F-72319DA5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6900" y="1931988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0958" y="0"/>
                    <a:pt x="11088" y="62"/>
                    <a:pt x="11196" y="183"/>
                  </a:cubicBezTo>
                  <a:cubicBezTo>
                    <a:pt x="11303" y="304"/>
                    <a:pt x="11381" y="426"/>
                    <a:pt x="11435" y="553"/>
                  </a:cubicBezTo>
                  <a:lnTo>
                    <a:pt x="14364" y="6759"/>
                  </a:lnTo>
                  <a:lnTo>
                    <a:pt x="20888" y="7759"/>
                  </a:lnTo>
                  <a:cubicBezTo>
                    <a:pt x="21045" y="7795"/>
                    <a:pt x="21198" y="7852"/>
                    <a:pt x="21360" y="7934"/>
                  </a:cubicBezTo>
                  <a:cubicBezTo>
                    <a:pt x="21519" y="8016"/>
                    <a:pt x="21599" y="8160"/>
                    <a:pt x="21599" y="8366"/>
                  </a:cubicBezTo>
                  <a:cubicBezTo>
                    <a:pt x="21599" y="8493"/>
                    <a:pt x="21567" y="8611"/>
                    <a:pt x="21508" y="8724"/>
                  </a:cubicBezTo>
                  <a:cubicBezTo>
                    <a:pt x="21449" y="8837"/>
                    <a:pt x="21376" y="8939"/>
                    <a:pt x="21290" y="9026"/>
                  </a:cubicBezTo>
                  <a:lnTo>
                    <a:pt x="16556" y="13840"/>
                  </a:lnTo>
                  <a:lnTo>
                    <a:pt x="17664" y="20654"/>
                  </a:lnTo>
                  <a:cubicBezTo>
                    <a:pt x="17664" y="20687"/>
                    <a:pt x="17669" y="20730"/>
                    <a:pt x="17677" y="20775"/>
                  </a:cubicBezTo>
                  <a:cubicBezTo>
                    <a:pt x="17688" y="20820"/>
                    <a:pt x="17691" y="20874"/>
                    <a:pt x="17691" y="20936"/>
                  </a:cubicBezTo>
                  <a:cubicBezTo>
                    <a:pt x="17691" y="21120"/>
                    <a:pt x="17653" y="21272"/>
                    <a:pt x="17575" y="21402"/>
                  </a:cubicBezTo>
                  <a:cubicBezTo>
                    <a:pt x="17499" y="21535"/>
                    <a:pt x="17359" y="21599"/>
                    <a:pt x="17163" y="21599"/>
                  </a:cubicBezTo>
                  <a:cubicBezTo>
                    <a:pt x="16966" y="21599"/>
                    <a:pt x="16788" y="21540"/>
                    <a:pt x="16635" y="21424"/>
                  </a:cubicBezTo>
                  <a:lnTo>
                    <a:pt x="10802" y="18220"/>
                  </a:lnTo>
                  <a:lnTo>
                    <a:pt x="4964" y="21424"/>
                  </a:lnTo>
                  <a:cubicBezTo>
                    <a:pt x="4808" y="21532"/>
                    <a:pt x="4641" y="21591"/>
                    <a:pt x="4461" y="21599"/>
                  </a:cubicBezTo>
                  <a:cubicBezTo>
                    <a:pt x="4261" y="21599"/>
                    <a:pt x="4121" y="21535"/>
                    <a:pt x="4035" y="21402"/>
                  </a:cubicBezTo>
                  <a:cubicBezTo>
                    <a:pt x="3949" y="21272"/>
                    <a:pt x="3906" y="21119"/>
                    <a:pt x="3906" y="20936"/>
                  </a:cubicBezTo>
                  <a:cubicBezTo>
                    <a:pt x="3906" y="20885"/>
                    <a:pt x="3908" y="20831"/>
                    <a:pt x="3919" y="20781"/>
                  </a:cubicBezTo>
                  <a:cubicBezTo>
                    <a:pt x="3927" y="20733"/>
                    <a:pt x="3933" y="20688"/>
                    <a:pt x="3933" y="20654"/>
                  </a:cubicBezTo>
                  <a:lnTo>
                    <a:pt x="5040" y="13840"/>
                  </a:lnTo>
                  <a:lnTo>
                    <a:pt x="347" y="9026"/>
                  </a:lnTo>
                  <a:cubicBezTo>
                    <a:pt x="261" y="8939"/>
                    <a:pt x="180" y="8837"/>
                    <a:pt x="107" y="8724"/>
                  </a:cubicBezTo>
                  <a:cubicBezTo>
                    <a:pt x="35" y="8611"/>
                    <a:pt x="0" y="8493"/>
                    <a:pt x="0" y="8366"/>
                  </a:cubicBezTo>
                  <a:cubicBezTo>
                    <a:pt x="0" y="8160"/>
                    <a:pt x="78" y="8016"/>
                    <a:pt x="237" y="7934"/>
                  </a:cubicBezTo>
                  <a:cubicBezTo>
                    <a:pt x="398" y="7852"/>
                    <a:pt x="552" y="7795"/>
                    <a:pt x="708" y="7759"/>
                  </a:cubicBezTo>
                  <a:lnTo>
                    <a:pt x="7235" y="6759"/>
                  </a:lnTo>
                  <a:lnTo>
                    <a:pt x="10161" y="553"/>
                  </a:lnTo>
                  <a:cubicBezTo>
                    <a:pt x="10215" y="426"/>
                    <a:pt x="10301" y="304"/>
                    <a:pt x="10420" y="183"/>
                  </a:cubicBezTo>
                  <a:cubicBezTo>
                    <a:pt x="10538" y="62"/>
                    <a:pt x="10668" y="0"/>
                    <a:pt x="10800" y="0"/>
                  </a:cubicBezTo>
                  <a:moveTo>
                    <a:pt x="8612" y="8719"/>
                  </a:moveTo>
                  <a:lnTo>
                    <a:pt x="3725" y="9475"/>
                  </a:lnTo>
                  <a:lnTo>
                    <a:pt x="7260" y="13098"/>
                  </a:lnTo>
                  <a:lnTo>
                    <a:pt x="6422" y="18192"/>
                  </a:lnTo>
                  <a:lnTo>
                    <a:pt x="10802" y="15786"/>
                  </a:lnTo>
                  <a:lnTo>
                    <a:pt x="15191" y="18192"/>
                  </a:lnTo>
                  <a:lnTo>
                    <a:pt x="14342" y="13098"/>
                  </a:lnTo>
                  <a:lnTo>
                    <a:pt x="17876" y="9475"/>
                  </a:lnTo>
                  <a:lnTo>
                    <a:pt x="13000" y="8719"/>
                  </a:lnTo>
                  <a:lnTo>
                    <a:pt x="10805" y="4068"/>
                  </a:lnTo>
                  <a:lnTo>
                    <a:pt x="8612" y="87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59">
              <a:extLst>
                <a:ext uri="{FF2B5EF4-FFF2-40B4-BE49-F238E27FC236}">
                  <a16:creationId xmlns:a16="http://schemas.microsoft.com/office/drawing/2014/main" id="{56D4D1D4-21A7-4644-806B-DC338378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688" y="4232275"/>
              <a:ext cx="249237" cy="241300"/>
            </a:xfrm>
            <a:custGeom>
              <a:avLst/>
              <a:gdLst>
                <a:gd name="T0" fmla="*/ 10795 w 21591"/>
                <a:gd name="T1" fmla="*/ 10796 h 21592"/>
                <a:gd name="T2" fmla="*/ 10795 w 21591"/>
                <a:gd name="T3" fmla="*/ 10796 h 21592"/>
                <a:gd name="T4" fmla="*/ 10795 w 21591"/>
                <a:gd name="T5" fmla="*/ 10796 h 21592"/>
                <a:gd name="T6" fmla="*/ 10795 w 21591"/>
                <a:gd name="T7" fmla="*/ 10796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1" h="21592">
                  <a:moveTo>
                    <a:pt x="21096" y="11487"/>
                  </a:moveTo>
                  <a:cubicBezTo>
                    <a:pt x="21415" y="11843"/>
                    <a:pt x="21581" y="12246"/>
                    <a:pt x="21590" y="12695"/>
                  </a:cubicBezTo>
                  <a:cubicBezTo>
                    <a:pt x="21600" y="13146"/>
                    <a:pt x="21436" y="13532"/>
                    <a:pt x="21096" y="13854"/>
                  </a:cubicBezTo>
                  <a:lnTo>
                    <a:pt x="13464" y="21093"/>
                  </a:lnTo>
                  <a:cubicBezTo>
                    <a:pt x="13124" y="21418"/>
                    <a:pt x="12709" y="21582"/>
                    <a:pt x="12215" y="21591"/>
                  </a:cubicBezTo>
                  <a:cubicBezTo>
                    <a:pt x="11721" y="21600"/>
                    <a:pt x="11306" y="21436"/>
                    <a:pt x="10969" y="21093"/>
                  </a:cubicBezTo>
                  <a:lnTo>
                    <a:pt x="1245" y="10771"/>
                  </a:lnTo>
                  <a:cubicBezTo>
                    <a:pt x="909" y="10429"/>
                    <a:pt x="615" y="9988"/>
                    <a:pt x="369" y="9448"/>
                  </a:cubicBezTo>
                  <a:cubicBezTo>
                    <a:pt x="121" y="8907"/>
                    <a:pt x="0" y="8395"/>
                    <a:pt x="0" y="7918"/>
                  </a:cubicBezTo>
                  <a:lnTo>
                    <a:pt x="0" y="1668"/>
                  </a:lnTo>
                  <a:cubicBezTo>
                    <a:pt x="0" y="1219"/>
                    <a:pt x="169" y="828"/>
                    <a:pt x="506" y="497"/>
                  </a:cubicBezTo>
                  <a:cubicBezTo>
                    <a:pt x="842" y="166"/>
                    <a:pt x="1260" y="0"/>
                    <a:pt x="1755" y="0"/>
                  </a:cubicBezTo>
                  <a:lnTo>
                    <a:pt x="8341" y="0"/>
                  </a:lnTo>
                  <a:cubicBezTo>
                    <a:pt x="8835" y="0"/>
                    <a:pt x="9384" y="115"/>
                    <a:pt x="9981" y="342"/>
                  </a:cubicBezTo>
                  <a:cubicBezTo>
                    <a:pt x="10581" y="566"/>
                    <a:pt x="11036" y="845"/>
                    <a:pt x="11345" y="1187"/>
                  </a:cubicBezTo>
                  <a:lnTo>
                    <a:pt x="21096" y="11487"/>
                  </a:lnTo>
                  <a:close/>
                  <a:moveTo>
                    <a:pt x="4540" y="5921"/>
                  </a:moveTo>
                  <a:cubicBezTo>
                    <a:pt x="5013" y="5921"/>
                    <a:pt x="5416" y="5766"/>
                    <a:pt x="5744" y="5456"/>
                  </a:cubicBezTo>
                  <a:cubicBezTo>
                    <a:pt x="6071" y="5142"/>
                    <a:pt x="6235" y="4762"/>
                    <a:pt x="6235" y="4311"/>
                  </a:cubicBezTo>
                  <a:cubicBezTo>
                    <a:pt x="6235" y="3862"/>
                    <a:pt x="6071" y="3483"/>
                    <a:pt x="5744" y="3175"/>
                  </a:cubicBezTo>
                  <a:cubicBezTo>
                    <a:pt x="5416" y="2867"/>
                    <a:pt x="5013" y="2715"/>
                    <a:pt x="4540" y="2715"/>
                  </a:cubicBezTo>
                  <a:cubicBezTo>
                    <a:pt x="4067" y="2715"/>
                    <a:pt x="3667" y="2867"/>
                    <a:pt x="3340" y="3175"/>
                  </a:cubicBezTo>
                  <a:cubicBezTo>
                    <a:pt x="3019" y="3483"/>
                    <a:pt x="2855" y="3862"/>
                    <a:pt x="2855" y="4311"/>
                  </a:cubicBezTo>
                  <a:cubicBezTo>
                    <a:pt x="2855" y="4762"/>
                    <a:pt x="3019" y="5142"/>
                    <a:pt x="3340" y="5456"/>
                  </a:cubicBezTo>
                  <a:cubicBezTo>
                    <a:pt x="3667" y="5766"/>
                    <a:pt x="4067" y="5921"/>
                    <a:pt x="4540" y="592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4" name="AutoShape 60">
              <a:extLst>
                <a:ext uri="{FF2B5EF4-FFF2-40B4-BE49-F238E27FC236}">
                  <a16:creationId xmlns:a16="http://schemas.microsoft.com/office/drawing/2014/main" id="{278F6759-3E6A-469C-9FAE-C3E70472A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930400"/>
              <a:ext cx="273050" cy="241300"/>
            </a:xfrm>
            <a:custGeom>
              <a:avLst/>
              <a:gdLst>
                <a:gd name="T0" fmla="*/ 10800 w 21600"/>
                <a:gd name="T1" fmla="*/ 10796 h 21592"/>
                <a:gd name="T2" fmla="*/ 10800 w 21600"/>
                <a:gd name="T3" fmla="*/ 10796 h 21592"/>
                <a:gd name="T4" fmla="*/ 10800 w 21600"/>
                <a:gd name="T5" fmla="*/ 10796 h 21592"/>
                <a:gd name="T6" fmla="*/ 10800 w 21600"/>
                <a:gd name="T7" fmla="*/ 10796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5" name="AutoShape 61">
              <a:extLst>
                <a:ext uri="{FF2B5EF4-FFF2-40B4-BE49-F238E27FC236}">
                  <a16:creationId xmlns:a16="http://schemas.microsoft.com/office/drawing/2014/main" id="{36A90D2E-882D-4B5B-85C4-E7DCB87A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0" y="193040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5"/>
                    <a:pt x="21335" y="314"/>
                  </a:cubicBezTo>
                  <a:cubicBezTo>
                    <a:pt x="21511" y="528"/>
                    <a:pt x="21599" y="781"/>
                    <a:pt x="21599" y="1069"/>
                  </a:cubicBezTo>
                  <a:lnTo>
                    <a:pt x="21599" y="4117"/>
                  </a:lnTo>
                  <a:cubicBezTo>
                    <a:pt x="21599" y="4411"/>
                    <a:pt x="21511" y="4661"/>
                    <a:pt x="21335" y="4872"/>
                  </a:cubicBezTo>
                  <a:cubicBezTo>
                    <a:pt x="21161" y="5084"/>
                    <a:pt x="20943" y="5189"/>
                    <a:pt x="20684" y="5189"/>
                  </a:cubicBezTo>
                  <a:lnTo>
                    <a:pt x="891" y="5189"/>
                  </a:lnTo>
                  <a:cubicBezTo>
                    <a:pt x="646" y="5189"/>
                    <a:pt x="438" y="5084"/>
                    <a:pt x="261" y="4872"/>
                  </a:cubicBezTo>
                  <a:cubicBezTo>
                    <a:pt x="88" y="4661"/>
                    <a:pt x="0" y="4411"/>
                    <a:pt x="0" y="4117"/>
                  </a:cubicBezTo>
                  <a:lnTo>
                    <a:pt x="0" y="1069"/>
                  </a:lnTo>
                  <a:cubicBezTo>
                    <a:pt x="0" y="781"/>
                    <a:pt x="88" y="528"/>
                    <a:pt x="261" y="314"/>
                  </a:cubicBezTo>
                  <a:cubicBezTo>
                    <a:pt x="438" y="105"/>
                    <a:pt x="646" y="0"/>
                    <a:pt x="891" y="0"/>
                  </a:cubicBezTo>
                  <a:lnTo>
                    <a:pt x="20684" y="0"/>
                  </a:lnTo>
                  <a:close/>
                  <a:moveTo>
                    <a:pt x="20684" y="8212"/>
                  </a:moveTo>
                  <a:cubicBezTo>
                    <a:pt x="20941" y="8212"/>
                    <a:pt x="21159" y="8318"/>
                    <a:pt x="21335" y="8526"/>
                  </a:cubicBezTo>
                  <a:cubicBezTo>
                    <a:pt x="21511" y="8741"/>
                    <a:pt x="21599" y="8987"/>
                    <a:pt x="21599" y="9266"/>
                  </a:cubicBezTo>
                  <a:lnTo>
                    <a:pt x="21599" y="12292"/>
                  </a:lnTo>
                  <a:cubicBezTo>
                    <a:pt x="21599" y="12597"/>
                    <a:pt x="21511" y="12858"/>
                    <a:pt x="21335" y="13070"/>
                  </a:cubicBezTo>
                  <a:cubicBezTo>
                    <a:pt x="21161" y="13281"/>
                    <a:pt x="20943" y="13387"/>
                    <a:pt x="20684" y="13387"/>
                  </a:cubicBezTo>
                  <a:lnTo>
                    <a:pt x="891" y="13387"/>
                  </a:lnTo>
                  <a:cubicBezTo>
                    <a:pt x="646" y="13387"/>
                    <a:pt x="438" y="13281"/>
                    <a:pt x="261" y="13070"/>
                  </a:cubicBezTo>
                  <a:cubicBezTo>
                    <a:pt x="88" y="12859"/>
                    <a:pt x="0" y="12597"/>
                    <a:pt x="0" y="12292"/>
                  </a:cubicBezTo>
                  <a:lnTo>
                    <a:pt x="0" y="9266"/>
                  </a:lnTo>
                  <a:cubicBezTo>
                    <a:pt x="0" y="8976"/>
                    <a:pt x="88" y="8729"/>
                    <a:pt x="261" y="8520"/>
                  </a:cubicBezTo>
                  <a:cubicBezTo>
                    <a:pt x="438" y="8315"/>
                    <a:pt x="646" y="8212"/>
                    <a:pt x="891" y="8212"/>
                  </a:cubicBezTo>
                  <a:lnTo>
                    <a:pt x="20684" y="8212"/>
                  </a:lnTo>
                  <a:close/>
                  <a:moveTo>
                    <a:pt x="20684" y="16410"/>
                  </a:moveTo>
                  <a:cubicBezTo>
                    <a:pt x="20941" y="16410"/>
                    <a:pt x="21159" y="16515"/>
                    <a:pt x="21335" y="16724"/>
                  </a:cubicBezTo>
                  <a:cubicBezTo>
                    <a:pt x="21511" y="16938"/>
                    <a:pt x="21599" y="17188"/>
                    <a:pt x="21599" y="17479"/>
                  </a:cubicBezTo>
                  <a:lnTo>
                    <a:pt x="21599" y="20527"/>
                  </a:lnTo>
                  <a:cubicBezTo>
                    <a:pt x="21599" y="20821"/>
                    <a:pt x="21511" y="21071"/>
                    <a:pt x="21335" y="21282"/>
                  </a:cubicBezTo>
                  <a:cubicBezTo>
                    <a:pt x="21161" y="21491"/>
                    <a:pt x="20943" y="21599"/>
                    <a:pt x="20684" y="21599"/>
                  </a:cubicBezTo>
                  <a:lnTo>
                    <a:pt x="891" y="21599"/>
                  </a:lnTo>
                  <a:cubicBezTo>
                    <a:pt x="646" y="21599"/>
                    <a:pt x="438" y="21491"/>
                    <a:pt x="261" y="21282"/>
                  </a:cubicBezTo>
                  <a:cubicBezTo>
                    <a:pt x="88" y="21071"/>
                    <a:pt x="0" y="20821"/>
                    <a:pt x="0" y="20527"/>
                  </a:cubicBezTo>
                  <a:lnTo>
                    <a:pt x="0" y="17479"/>
                  </a:lnTo>
                  <a:cubicBezTo>
                    <a:pt x="0" y="17188"/>
                    <a:pt x="88" y="16938"/>
                    <a:pt x="261" y="16724"/>
                  </a:cubicBezTo>
                  <a:cubicBezTo>
                    <a:pt x="438" y="16515"/>
                    <a:pt x="646" y="16410"/>
                    <a:pt x="891" y="16410"/>
                  </a:cubicBezTo>
                  <a:lnTo>
                    <a:pt x="20684" y="16410"/>
                  </a:lnTo>
                  <a:close/>
                  <a:moveTo>
                    <a:pt x="20520" y="9704"/>
                  </a:moveTo>
                  <a:lnTo>
                    <a:pt x="8810" y="9704"/>
                  </a:lnTo>
                  <a:lnTo>
                    <a:pt x="8810" y="11869"/>
                  </a:lnTo>
                  <a:lnTo>
                    <a:pt x="20520" y="11869"/>
                  </a:lnTo>
                  <a:lnTo>
                    <a:pt x="20520" y="9704"/>
                  </a:lnTo>
                  <a:close/>
                  <a:moveTo>
                    <a:pt x="20520" y="17916"/>
                  </a:moveTo>
                  <a:lnTo>
                    <a:pt x="12409" y="17916"/>
                  </a:lnTo>
                  <a:lnTo>
                    <a:pt x="12409" y="20066"/>
                  </a:lnTo>
                  <a:lnTo>
                    <a:pt x="20520" y="20066"/>
                  </a:lnTo>
                  <a:lnTo>
                    <a:pt x="20520" y="17916"/>
                  </a:lnTo>
                  <a:close/>
                  <a:moveTo>
                    <a:pt x="20520" y="1533"/>
                  </a:moveTo>
                  <a:lnTo>
                    <a:pt x="16003" y="1533"/>
                  </a:lnTo>
                  <a:lnTo>
                    <a:pt x="16003" y="3683"/>
                  </a:lnTo>
                  <a:lnTo>
                    <a:pt x="20520" y="3683"/>
                  </a:lnTo>
                  <a:lnTo>
                    <a:pt x="20520" y="15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6" name="AutoShape 62">
              <a:extLst>
                <a:ext uri="{FF2B5EF4-FFF2-40B4-BE49-F238E27FC236}">
                  <a16:creationId xmlns:a16="http://schemas.microsoft.com/office/drawing/2014/main" id="{4CFAF1D7-061E-4907-B509-3BAE313C1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193040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74" y="10049"/>
                  </a:moveTo>
                  <a:cubicBezTo>
                    <a:pt x="110" y="9662"/>
                    <a:pt x="28" y="9253"/>
                    <a:pt x="28" y="8829"/>
                  </a:cubicBezTo>
                  <a:cubicBezTo>
                    <a:pt x="28" y="8128"/>
                    <a:pt x="211" y="7492"/>
                    <a:pt x="582" y="6924"/>
                  </a:cubicBezTo>
                  <a:cubicBezTo>
                    <a:pt x="494" y="6390"/>
                    <a:pt x="525" y="5854"/>
                    <a:pt x="683" y="5314"/>
                  </a:cubicBezTo>
                  <a:cubicBezTo>
                    <a:pt x="842" y="4774"/>
                    <a:pt x="1104" y="4300"/>
                    <a:pt x="1475" y="3896"/>
                  </a:cubicBezTo>
                  <a:cubicBezTo>
                    <a:pt x="1511" y="3133"/>
                    <a:pt x="1712" y="2511"/>
                    <a:pt x="2082" y="2014"/>
                  </a:cubicBezTo>
                  <a:cubicBezTo>
                    <a:pt x="2452" y="1517"/>
                    <a:pt x="2913" y="1115"/>
                    <a:pt x="3461" y="810"/>
                  </a:cubicBezTo>
                  <a:cubicBezTo>
                    <a:pt x="4012" y="502"/>
                    <a:pt x="4620" y="293"/>
                    <a:pt x="5286" y="177"/>
                  </a:cubicBezTo>
                  <a:cubicBezTo>
                    <a:pt x="5953" y="56"/>
                    <a:pt x="6603" y="0"/>
                    <a:pt x="7233" y="0"/>
                  </a:cubicBezTo>
                  <a:cubicBezTo>
                    <a:pt x="7880" y="0"/>
                    <a:pt x="8536" y="45"/>
                    <a:pt x="9189" y="132"/>
                  </a:cubicBezTo>
                  <a:cubicBezTo>
                    <a:pt x="9839" y="225"/>
                    <a:pt x="10480" y="353"/>
                    <a:pt x="11102" y="525"/>
                  </a:cubicBezTo>
                  <a:cubicBezTo>
                    <a:pt x="11735" y="706"/>
                    <a:pt x="12362" y="898"/>
                    <a:pt x="12989" y="1099"/>
                  </a:cubicBezTo>
                  <a:cubicBezTo>
                    <a:pt x="13617" y="1302"/>
                    <a:pt x="14264" y="1407"/>
                    <a:pt x="14931" y="1407"/>
                  </a:cubicBezTo>
                  <a:lnTo>
                    <a:pt x="20006" y="1407"/>
                  </a:lnTo>
                  <a:cubicBezTo>
                    <a:pt x="20447" y="1407"/>
                    <a:pt x="20822" y="1562"/>
                    <a:pt x="21133" y="1876"/>
                  </a:cubicBezTo>
                  <a:cubicBezTo>
                    <a:pt x="21444" y="2195"/>
                    <a:pt x="21599" y="2571"/>
                    <a:pt x="21599" y="3011"/>
                  </a:cubicBezTo>
                  <a:lnTo>
                    <a:pt x="21599" y="11711"/>
                  </a:lnTo>
                  <a:cubicBezTo>
                    <a:pt x="21599" y="12151"/>
                    <a:pt x="21444" y="12533"/>
                    <a:pt x="21133" y="12847"/>
                  </a:cubicBezTo>
                  <a:cubicBezTo>
                    <a:pt x="20822" y="13160"/>
                    <a:pt x="20447" y="13321"/>
                    <a:pt x="20006" y="13321"/>
                  </a:cubicBezTo>
                  <a:lnTo>
                    <a:pt x="15284" y="13321"/>
                  </a:lnTo>
                  <a:cubicBezTo>
                    <a:pt x="15044" y="13448"/>
                    <a:pt x="14846" y="13587"/>
                    <a:pt x="14702" y="13734"/>
                  </a:cubicBezTo>
                  <a:cubicBezTo>
                    <a:pt x="14558" y="13883"/>
                    <a:pt x="14405" y="14056"/>
                    <a:pt x="14241" y="14254"/>
                  </a:cubicBezTo>
                  <a:cubicBezTo>
                    <a:pt x="14097" y="14434"/>
                    <a:pt x="13950" y="14612"/>
                    <a:pt x="13803" y="14782"/>
                  </a:cubicBezTo>
                  <a:cubicBezTo>
                    <a:pt x="13653" y="14954"/>
                    <a:pt x="13495" y="15121"/>
                    <a:pt x="13323" y="15279"/>
                  </a:cubicBezTo>
                  <a:cubicBezTo>
                    <a:pt x="13026" y="15601"/>
                    <a:pt x="12681" y="15909"/>
                    <a:pt x="12297" y="16211"/>
                  </a:cubicBezTo>
                  <a:cubicBezTo>
                    <a:pt x="11907" y="16522"/>
                    <a:pt x="11616" y="16853"/>
                    <a:pt x="11416" y="17217"/>
                  </a:cubicBezTo>
                  <a:cubicBezTo>
                    <a:pt x="11189" y="17604"/>
                    <a:pt x="11051" y="18051"/>
                    <a:pt x="10997" y="18562"/>
                  </a:cubicBezTo>
                  <a:cubicBezTo>
                    <a:pt x="10941" y="19071"/>
                    <a:pt x="10859" y="19551"/>
                    <a:pt x="10746" y="20003"/>
                  </a:cubicBezTo>
                  <a:cubicBezTo>
                    <a:pt x="10633" y="20450"/>
                    <a:pt x="10438" y="20831"/>
                    <a:pt x="10152" y="21139"/>
                  </a:cubicBezTo>
                  <a:cubicBezTo>
                    <a:pt x="9867" y="21444"/>
                    <a:pt x="9384" y="21599"/>
                    <a:pt x="8697" y="21599"/>
                  </a:cubicBezTo>
                  <a:cubicBezTo>
                    <a:pt x="8146" y="21599"/>
                    <a:pt x="7643" y="21484"/>
                    <a:pt x="7188" y="21258"/>
                  </a:cubicBezTo>
                  <a:cubicBezTo>
                    <a:pt x="6733" y="21023"/>
                    <a:pt x="6349" y="20715"/>
                    <a:pt x="6038" y="20328"/>
                  </a:cubicBezTo>
                  <a:cubicBezTo>
                    <a:pt x="5730" y="19938"/>
                    <a:pt x="5484" y="19495"/>
                    <a:pt x="5309" y="18995"/>
                  </a:cubicBezTo>
                  <a:cubicBezTo>
                    <a:pt x="5134" y="18492"/>
                    <a:pt x="5043" y="17991"/>
                    <a:pt x="5043" y="17472"/>
                  </a:cubicBezTo>
                  <a:cubicBezTo>
                    <a:pt x="5043" y="16941"/>
                    <a:pt x="5123" y="16432"/>
                    <a:pt x="5281" y="15954"/>
                  </a:cubicBezTo>
                  <a:cubicBezTo>
                    <a:pt x="5439" y="15469"/>
                    <a:pt x="5626" y="14988"/>
                    <a:pt x="5840" y="14513"/>
                  </a:cubicBezTo>
                  <a:cubicBezTo>
                    <a:pt x="5527" y="14530"/>
                    <a:pt x="5210" y="14547"/>
                    <a:pt x="4902" y="14562"/>
                  </a:cubicBezTo>
                  <a:cubicBezTo>
                    <a:pt x="4591" y="14584"/>
                    <a:pt x="4275" y="14590"/>
                    <a:pt x="3961" y="14590"/>
                  </a:cubicBezTo>
                  <a:cubicBezTo>
                    <a:pt x="3464" y="14590"/>
                    <a:pt x="2978" y="14547"/>
                    <a:pt x="2506" y="14451"/>
                  </a:cubicBezTo>
                  <a:cubicBezTo>
                    <a:pt x="2031" y="14352"/>
                    <a:pt x="1613" y="14197"/>
                    <a:pt x="1243" y="13977"/>
                  </a:cubicBezTo>
                  <a:cubicBezTo>
                    <a:pt x="870" y="13756"/>
                    <a:pt x="573" y="13454"/>
                    <a:pt x="344" y="13061"/>
                  </a:cubicBezTo>
                  <a:cubicBezTo>
                    <a:pt x="113" y="12674"/>
                    <a:pt x="0" y="12191"/>
                    <a:pt x="0" y="11603"/>
                  </a:cubicBezTo>
                  <a:cubicBezTo>
                    <a:pt x="0" y="11341"/>
                    <a:pt x="22" y="11081"/>
                    <a:pt x="64" y="10826"/>
                  </a:cubicBezTo>
                  <a:cubicBezTo>
                    <a:pt x="115" y="10569"/>
                    <a:pt x="183" y="10309"/>
                    <a:pt x="274" y="10049"/>
                  </a:cubicBezTo>
                  <a:moveTo>
                    <a:pt x="2438" y="7249"/>
                  </a:moveTo>
                  <a:cubicBezTo>
                    <a:pt x="1907" y="7696"/>
                    <a:pt x="1641" y="8247"/>
                    <a:pt x="1641" y="8914"/>
                  </a:cubicBezTo>
                  <a:cubicBezTo>
                    <a:pt x="1641" y="9125"/>
                    <a:pt x="1695" y="9318"/>
                    <a:pt x="1802" y="9504"/>
                  </a:cubicBezTo>
                  <a:cubicBezTo>
                    <a:pt x="1913" y="9688"/>
                    <a:pt x="2034" y="9840"/>
                    <a:pt x="2170" y="9967"/>
                  </a:cubicBezTo>
                  <a:cubicBezTo>
                    <a:pt x="2026" y="10233"/>
                    <a:pt x="1896" y="10487"/>
                    <a:pt x="1783" y="10747"/>
                  </a:cubicBezTo>
                  <a:cubicBezTo>
                    <a:pt x="1669" y="11007"/>
                    <a:pt x="1613" y="11293"/>
                    <a:pt x="1613" y="11606"/>
                  </a:cubicBezTo>
                  <a:cubicBezTo>
                    <a:pt x="1613" y="11923"/>
                    <a:pt x="1689" y="12171"/>
                    <a:pt x="1850" y="12358"/>
                  </a:cubicBezTo>
                  <a:cubicBezTo>
                    <a:pt x="2009" y="12541"/>
                    <a:pt x="2201" y="12677"/>
                    <a:pt x="2430" y="12767"/>
                  </a:cubicBezTo>
                  <a:cubicBezTo>
                    <a:pt x="2661" y="12860"/>
                    <a:pt x="2913" y="12914"/>
                    <a:pt x="3190" y="12931"/>
                  </a:cubicBezTo>
                  <a:cubicBezTo>
                    <a:pt x="3467" y="12948"/>
                    <a:pt x="3724" y="12959"/>
                    <a:pt x="3967" y="12959"/>
                  </a:cubicBezTo>
                  <a:cubicBezTo>
                    <a:pt x="4388" y="12959"/>
                    <a:pt x="4803" y="12943"/>
                    <a:pt x="5199" y="12914"/>
                  </a:cubicBezTo>
                  <a:cubicBezTo>
                    <a:pt x="5597" y="12895"/>
                    <a:pt x="5996" y="12878"/>
                    <a:pt x="6403" y="12878"/>
                  </a:cubicBezTo>
                  <a:cubicBezTo>
                    <a:pt x="6682" y="12878"/>
                    <a:pt x="6959" y="12895"/>
                    <a:pt x="7236" y="12914"/>
                  </a:cubicBezTo>
                  <a:cubicBezTo>
                    <a:pt x="7510" y="12943"/>
                    <a:pt x="7779" y="13016"/>
                    <a:pt x="8039" y="13121"/>
                  </a:cubicBezTo>
                  <a:cubicBezTo>
                    <a:pt x="8039" y="13491"/>
                    <a:pt x="7965" y="13844"/>
                    <a:pt x="7818" y="14174"/>
                  </a:cubicBezTo>
                  <a:cubicBezTo>
                    <a:pt x="7669" y="14511"/>
                    <a:pt x="7507" y="14847"/>
                    <a:pt x="7329" y="15189"/>
                  </a:cubicBezTo>
                  <a:cubicBezTo>
                    <a:pt x="7151" y="15531"/>
                    <a:pt x="6999" y="15889"/>
                    <a:pt x="6863" y="16260"/>
                  </a:cubicBezTo>
                  <a:cubicBezTo>
                    <a:pt x="6728" y="16630"/>
                    <a:pt x="6660" y="17031"/>
                    <a:pt x="6660" y="17474"/>
                  </a:cubicBezTo>
                  <a:cubicBezTo>
                    <a:pt x="6660" y="17771"/>
                    <a:pt x="6708" y="18071"/>
                    <a:pt x="6795" y="18362"/>
                  </a:cubicBezTo>
                  <a:cubicBezTo>
                    <a:pt x="6886" y="18655"/>
                    <a:pt x="7019" y="18918"/>
                    <a:pt x="7197" y="19161"/>
                  </a:cubicBezTo>
                  <a:cubicBezTo>
                    <a:pt x="7372" y="19398"/>
                    <a:pt x="7584" y="19593"/>
                    <a:pt x="7832" y="19740"/>
                  </a:cubicBezTo>
                  <a:cubicBezTo>
                    <a:pt x="8081" y="19890"/>
                    <a:pt x="8372" y="19964"/>
                    <a:pt x="8708" y="19964"/>
                  </a:cubicBezTo>
                  <a:cubicBezTo>
                    <a:pt x="8745" y="19964"/>
                    <a:pt x="8793" y="19966"/>
                    <a:pt x="8864" y="19978"/>
                  </a:cubicBezTo>
                  <a:cubicBezTo>
                    <a:pt x="8932" y="19983"/>
                    <a:pt x="8982" y="19983"/>
                    <a:pt x="9019" y="19964"/>
                  </a:cubicBezTo>
                  <a:cubicBezTo>
                    <a:pt x="9090" y="19930"/>
                    <a:pt x="9132" y="19890"/>
                    <a:pt x="9141" y="19856"/>
                  </a:cubicBezTo>
                  <a:cubicBezTo>
                    <a:pt x="9152" y="19819"/>
                    <a:pt x="9166" y="19763"/>
                    <a:pt x="9183" y="19692"/>
                  </a:cubicBezTo>
                  <a:cubicBezTo>
                    <a:pt x="9291" y="19161"/>
                    <a:pt x="9392" y="18604"/>
                    <a:pt x="9485" y="18014"/>
                  </a:cubicBezTo>
                  <a:cubicBezTo>
                    <a:pt x="9582" y="17429"/>
                    <a:pt x="9760" y="16901"/>
                    <a:pt x="10008" y="16420"/>
                  </a:cubicBezTo>
                  <a:cubicBezTo>
                    <a:pt x="10271" y="15963"/>
                    <a:pt x="10604" y="15564"/>
                    <a:pt x="11009" y="15234"/>
                  </a:cubicBezTo>
                  <a:cubicBezTo>
                    <a:pt x="11415" y="14898"/>
                    <a:pt x="11803" y="14544"/>
                    <a:pt x="12173" y="14174"/>
                  </a:cubicBezTo>
                  <a:cubicBezTo>
                    <a:pt x="12433" y="13897"/>
                    <a:pt x="12656" y="13643"/>
                    <a:pt x="12840" y="13411"/>
                  </a:cubicBezTo>
                  <a:cubicBezTo>
                    <a:pt x="13023" y="13180"/>
                    <a:pt x="13215" y="12965"/>
                    <a:pt x="13408" y="12762"/>
                  </a:cubicBezTo>
                  <a:cubicBezTo>
                    <a:pt x="13600" y="12555"/>
                    <a:pt x="13814" y="12369"/>
                    <a:pt x="14043" y="12194"/>
                  </a:cubicBezTo>
                  <a:cubicBezTo>
                    <a:pt x="14275" y="12016"/>
                    <a:pt x="14575" y="11855"/>
                    <a:pt x="14942" y="11713"/>
                  </a:cubicBezTo>
                  <a:lnTo>
                    <a:pt x="14970" y="11713"/>
                  </a:lnTo>
                  <a:lnTo>
                    <a:pt x="14970" y="3014"/>
                  </a:lnTo>
                  <a:cubicBezTo>
                    <a:pt x="14323" y="3014"/>
                    <a:pt x="13701" y="2943"/>
                    <a:pt x="13111" y="2794"/>
                  </a:cubicBezTo>
                  <a:cubicBezTo>
                    <a:pt x="12520" y="2647"/>
                    <a:pt x="11921" y="2480"/>
                    <a:pt x="11311" y="2308"/>
                  </a:cubicBezTo>
                  <a:cubicBezTo>
                    <a:pt x="10703" y="2132"/>
                    <a:pt x="10068" y="1966"/>
                    <a:pt x="9404" y="1819"/>
                  </a:cubicBezTo>
                  <a:cubicBezTo>
                    <a:pt x="8742" y="1669"/>
                    <a:pt x="8022" y="1599"/>
                    <a:pt x="7245" y="1599"/>
                  </a:cubicBezTo>
                  <a:cubicBezTo>
                    <a:pt x="6838" y="1599"/>
                    <a:pt x="6394" y="1630"/>
                    <a:pt x="5911" y="1697"/>
                  </a:cubicBezTo>
                  <a:cubicBezTo>
                    <a:pt x="5428" y="1768"/>
                    <a:pt x="4981" y="1890"/>
                    <a:pt x="4566" y="2062"/>
                  </a:cubicBezTo>
                  <a:cubicBezTo>
                    <a:pt x="4150" y="2237"/>
                    <a:pt x="3800" y="2491"/>
                    <a:pt x="3509" y="2822"/>
                  </a:cubicBezTo>
                  <a:cubicBezTo>
                    <a:pt x="3221" y="3147"/>
                    <a:pt x="3077" y="3585"/>
                    <a:pt x="3077" y="4124"/>
                  </a:cubicBezTo>
                  <a:cubicBezTo>
                    <a:pt x="3077" y="4218"/>
                    <a:pt x="3082" y="4297"/>
                    <a:pt x="3091" y="4367"/>
                  </a:cubicBezTo>
                  <a:cubicBezTo>
                    <a:pt x="3099" y="4438"/>
                    <a:pt x="3113" y="4528"/>
                    <a:pt x="3133" y="4627"/>
                  </a:cubicBezTo>
                  <a:cubicBezTo>
                    <a:pt x="2817" y="4771"/>
                    <a:pt x="2579" y="5009"/>
                    <a:pt x="2415" y="5345"/>
                  </a:cubicBezTo>
                  <a:cubicBezTo>
                    <a:pt x="2252" y="5676"/>
                    <a:pt x="2172" y="6012"/>
                    <a:pt x="2172" y="6342"/>
                  </a:cubicBezTo>
                  <a:cubicBezTo>
                    <a:pt x="2167" y="6696"/>
                    <a:pt x="2260" y="7001"/>
                    <a:pt x="2438" y="7249"/>
                  </a:cubicBezTo>
                  <a:moveTo>
                    <a:pt x="17344" y="3071"/>
                  </a:moveTo>
                  <a:cubicBezTo>
                    <a:pt x="17050" y="3071"/>
                    <a:pt x="16793" y="3170"/>
                    <a:pt x="16578" y="3373"/>
                  </a:cubicBezTo>
                  <a:cubicBezTo>
                    <a:pt x="16366" y="3579"/>
                    <a:pt x="16262" y="3836"/>
                    <a:pt x="16262" y="4153"/>
                  </a:cubicBezTo>
                  <a:cubicBezTo>
                    <a:pt x="16262" y="4449"/>
                    <a:pt x="16366" y="4704"/>
                    <a:pt x="16578" y="4918"/>
                  </a:cubicBezTo>
                  <a:cubicBezTo>
                    <a:pt x="16790" y="5130"/>
                    <a:pt x="17047" y="5235"/>
                    <a:pt x="17344" y="5235"/>
                  </a:cubicBezTo>
                  <a:cubicBezTo>
                    <a:pt x="17658" y="5235"/>
                    <a:pt x="17918" y="5130"/>
                    <a:pt x="18121" y="4918"/>
                  </a:cubicBezTo>
                  <a:cubicBezTo>
                    <a:pt x="18322" y="4704"/>
                    <a:pt x="18423" y="4449"/>
                    <a:pt x="18423" y="4153"/>
                  </a:cubicBezTo>
                  <a:cubicBezTo>
                    <a:pt x="18423" y="3836"/>
                    <a:pt x="18322" y="3579"/>
                    <a:pt x="18121" y="3373"/>
                  </a:cubicBezTo>
                  <a:cubicBezTo>
                    <a:pt x="17920" y="3170"/>
                    <a:pt x="17660" y="3071"/>
                    <a:pt x="17344" y="307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7" name="AutoShape 63">
              <a:extLst>
                <a:ext uri="{FF2B5EF4-FFF2-40B4-BE49-F238E27FC236}">
                  <a16:creationId xmlns:a16="http://schemas.microsoft.com/office/drawing/2014/main" id="{B4DCE7FE-CACF-473C-AC95-9B8E4DF2A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875" y="4232275"/>
              <a:ext cx="301625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8" name="AutoShape 64">
              <a:extLst>
                <a:ext uri="{FF2B5EF4-FFF2-40B4-BE49-F238E27FC236}">
                  <a16:creationId xmlns:a16="http://schemas.microsoft.com/office/drawing/2014/main" id="{6C09F265-3381-48C3-AF31-239780014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4232275"/>
              <a:ext cx="301625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9" name="AutoShape 65">
              <a:extLst>
                <a:ext uri="{FF2B5EF4-FFF2-40B4-BE49-F238E27FC236}">
                  <a16:creationId xmlns:a16="http://schemas.microsoft.com/office/drawing/2014/main" id="{90C1F1F9-AB7B-474D-B3DA-6BA81BCE1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4232275"/>
              <a:ext cx="247650" cy="241300"/>
            </a:xfrm>
            <a:custGeom>
              <a:avLst/>
              <a:gdLst>
                <a:gd name="T0" fmla="*/ 10795 w 21590"/>
                <a:gd name="T1" fmla="*/ 10800 h 21600"/>
                <a:gd name="T2" fmla="*/ 10795 w 21590"/>
                <a:gd name="T3" fmla="*/ 10800 h 21600"/>
                <a:gd name="T4" fmla="*/ 10795 w 21590"/>
                <a:gd name="T5" fmla="*/ 10800 h 21600"/>
                <a:gd name="T6" fmla="*/ 10795 w 2159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0" h="21600">
                  <a:moveTo>
                    <a:pt x="21292" y="12679"/>
                  </a:moveTo>
                  <a:cubicBezTo>
                    <a:pt x="21501" y="12885"/>
                    <a:pt x="21600" y="13136"/>
                    <a:pt x="21588" y="13436"/>
                  </a:cubicBezTo>
                  <a:cubicBezTo>
                    <a:pt x="21588" y="13662"/>
                    <a:pt x="21518" y="13865"/>
                    <a:pt x="21374" y="14043"/>
                  </a:cubicBezTo>
                  <a:cubicBezTo>
                    <a:pt x="21230" y="14224"/>
                    <a:pt x="21046" y="14342"/>
                    <a:pt x="20820" y="14393"/>
                  </a:cubicBezTo>
                  <a:lnTo>
                    <a:pt x="18197" y="15057"/>
                  </a:lnTo>
                  <a:cubicBezTo>
                    <a:pt x="18250" y="15220"/>
                    <a:pt x="18318" y="15438"/>
                    <a:pt x="18400" y="15706"/>
                  </a:cubicBezTo>
                  <a:cubicBezTo>
                    <a:pt x="18479" y="15977"/>
                    <a:pt x="18564" y="16254"/>
                    <a:pt x="18649" y="16531"/>
                  </a:cubicBezTo>
                  <a:cubicBezTo>
                    <a:pt x="18736" y="16810"/>
                    <a:pt x="18809" y="17081"/>
                    <a:pt x="18874" y="17333"/>
                  </a:cubicBezTo>
                  <a:cubicBezTo>
                    <a:pt x="18937" y="17592"/>
                    <a:pt x="18968" y="17801"/>
                    <a:pt x="18968" y="17962"/>
                  </a:cubicBezTo>
                  <a:cubicBezTo>
                    <a:pt x="18968" y="18225"/>
                    <a:pt x="18872" y="18459"/>
                    <a:pt x="18677" y="18660"/>
                  </a:cubicBezTo>
                  <a:cubicBezTo>
                    <a:pt x="18482" y="18860"/>
                    <a:pt x="18245" y="18965"/>
                    <a:pt x="17968" y="18965"/>
                  </a:cubicBezTo>
                  <a:cubicBezTo>
                    <a:pt x="17804" y="18965"/>
                    <a:pt x="17592" y="18934"/>
                    <a:pt x="17333" y="18869"/>
                  </a:cubicBezTo>
                  <a:cubicBezTo>
                    <a:pt x="17070" y="18807"/>
                    <a:pt x="16802" y="18733"/>
                    <a:pt x="16525" y="18646"/>
                  </a:cubicBezTo>
                  <a:cubicBezTo>
                    <a:pt x="16251" y="18561"/>
                    <a:pt x="15983" y="18476"/>
                    <a:pt x="15715" y="18397"/>
                  </a:cubicBezTo>
                  <a:cubicBezTo>
                    <a:pt x="15449" y="18315"/>
                    <a:pt x="15232" y="18250"/>
                    <a:pt x="15059" y="18194"/>
                  </a:cubicBezTo>
                  <a:lnTo>
                    <a:pt x="14399" y="20817"/>
                  </a:lnTo>
                  <a:cubicBezTo>
                    <a:pt x="14345" y="21040"/>
                    <a:pt x="14223" y="21227"/>
                    <a:pt x="14040" y="21376"/>
                  </a:cubicBezTo>
                  <a:cubicBezTo>
                    <a:pt x="13854" y="21526"/>
                    <a:pt x="13650" y="21599"/>
                    <a:pt x="13424" y="21599"/>
                  </a:cubicBezTo>
                  <a:cubicBezTo>
                    <a:pt x="13128" y="21599"/>
                    <a:pt x="12879" y="21498"/>
                    <a:pt x="12682" y="21289"/>
                  </a:cubicBezTo>
                  <a:lnTo>
                    <a:pt x="10801" y="19357"/>
                  </a:lnTo>
                  <a:lnTo>
                    <a:pt x="8881" y="21289"/>
                  </a:lnTo>
                  <a:cubicBezTo>
                    <a:pt x="8720" y="21498"/>
                    <a:pt x="8480" y="21599"/>
                    <a:pt x="8166" y="21599"/>
                  </a:cubicBezTo>
                  <a:cubicBezTo>
                    <a:pt x="7940" y="21599"/>
                    <a:pt x="7737" y="21526"/>
                    <a:pt x="7556" y="21376"/>
                  </a:cubicBezTo>
                  <a:cubicBezTo>
                    <a:pt x="7378" y="21227"/>
                    <a:pt x="7254" y="21040"/>
                    <a:pt x="7192" y="20817"/>
                  </a:cubicBezTo>
                  <a:lnTo>
                    <a:pt x="6528" y="18194"/>
                  </a:lnTo>
                  <a:cubicBezTo>
                    <a:pt x="6367" y="18250"/>
                    <a:pt x="6153" y="18315"/>
                    <a:pt x="5887" y="18397"/>
                  </a:cubicBezTo>
                  <a:cubicBezTo>
                    <a:pt x="5622" y="18479"/>
                    <a:pt x="5348" y="18561"/>
                    <a:pt x="5068" y="18646"/>
                  </a:cubicBezTo>
                  <a:cubicBezTo>
                    <a:pt x="4792" y="18733"/>
                    <a:pt x="4523" y="18807"/>
                    <a:pt x="4266" y="18869"/>
                  </a:cubicBezTo>
                  <a:cubicBezTo>
                    <a:pt x="4009" y="18934"/>
                    <a:pt x="3795" y="18965"/>
                    <a:pt x="3623" y="18965"/>
                  </a:cubicBezTo>
                  <a:cubicBezTo>
                    <a:pt x="3346" y="18965"/>
                    <a:pt x="3111" y="18860"/>
                    <a:pt x="2922" y="18660"/>
                  </a:cubicBezTo>
                  <a:cubicBezTo>
                    <a:pt x="2730" y="18459"/>
                    <a:pt x="2637" y="18225"/>
                    <a:pt x="2637" y="17962"/>
                  </a:cubicBezTo>
                  <a:cubicBezTo>
                    <a:pt x="2637" y="17801"/>
                    <a:pt x="2668" y="17592"/>
                    <a:pt x="2730" y="17333"/>
                  </a:cubicBezTo>
                  <a:cubicBezTo>
                    <a:pt x="2795" y="17081"/>
                    <a:pt x="2866" y="16810"/>
                    <a:pt x="2948" y="16531"/>
                  </a:cubicBezTo>
                  <a:cubicBezTo>
                    <a:pt x="3030" y="16254"/>
                    <a:pt x="3111" y="15980"/>
                    <a:pt x="3196" y="15712"/>
                  </a:cubicBezTo>
                  <a:cubicBezTo>
                    <a:pt x="3284" y="15446"/>
                    <a:pt x="3351" y="15229"/>
                    <a:pt x="3408" y="15057"/>
                  </a:cubicBezTo>
                  <a:lnTo>
                    <a:pt x="770" y="14393"/>
                  </a:lnTo>
                  <a:cubicBezTo>
                    <a:pt x="545" y="14342"/>
                    <a:pt x="361" y="14224"/>
                    <a:pt x="217" y="14034"/>
                  </a:cubicBezTo>
                  <a:cubicBezTo>
                    <a:pt x="73" y="13854"/>
                    <a:pt x="0" y="13650"/>
                    <a:pt x="0" y="13436"/>
                  </a:cubicBezTo>
                  <a:cubicBezTo>
                    <a:pt x="0" y="13136"/>
                    <a:pt x="104" y="12885"/>
                    <a:pt x="310" y="12679"/>
                  </a:cubicBezTo>
                  <a:lnTo>
                    <a:pt x="2245" y="10798"/>
                  </a:lnTo>
                  <a:lnTo>
                    <a:pt x="310" y="8920"/>
                  </a:lnTo>
                  <a:cubicBezTo>
                    <a:pt x="104" y="8714"/>
                    <a:pt x="0" y="8460"/>
                    <a:pt x="0" y="8160"/>
                  </a:cubicBezTo>
                  <a:cubicBezTo>
                    <a:pt x="0" y="7937"/>
                    <a:pt x="76" y="7734"/>
                    <a:pt x="225" y="7556"/>
                  </a:cubicBezTo>
                  <a:cubicBezTo>
                    <a:pt x="372" y="7373"/>
                    <a:pt x="556" y="7257"/>
                    <a:pt x="770" y="7203"/>
                  </a:cubicBezTo>
                  <a:lnTo>
                    <a:pt x="3408" y="6540"/>
                  </a:lnTo>
                  <a:cubicBezTo>
                    <a:pt x="3351" y="6381"/>
                    <a:pt x="3284" y="6161"/>
                    <a:pt x="3196" y="5893"/>
                  </a:cubicBezTo>
                  <a:cubicBezTo>
                    <a:pt x="3111" y="5622"/>
                    <a:pt x="3030" y="5345"/>
                    <a:pt x="2948" y="5068"/>
                  </a:cubicBezTo>
                  <a:cubicBezTo>
                    <a:pt x="2866" y="4786"/>
                    <a:pt x="2795" y="4518"/>
                    <a:pt x="2730" y="4264"/>
                  </a:cubicBezTo>
                  <a:cubicBezTo>
                    <a:pt x="2668" y="4007"/>
                    <a:pt x="2637" y="3795"/>
                    <a:pt x="2637" y="3634"/>
                  </a:cubicBezTo>
                  <a:cubicBezTo>
                    <a:pt x="2637" y="3354"/>
                    <a:pt x="2733" y="3117"/>
                    <a:pt x="2928" y="2925"/>
                  </a:cubicBezTo>
                  <a:cubicBezTo>
                    <a:pt x="3120" y="2730"/>
                    <a:pt x="3351" y="2634"/>
                    <a:pt x="3623" y="2634"/>
                  </a:cubicBezTo>
                  <a:cubicBezTo>
                    <a:pt x="3786" y="2634"/>
                    <a:pt x="3995" y="2665"/>
                    <a:pt x="4258" y="2730"/>
                  </a:cubicBezTo>
                  <a:cubicBezTo>
                    <a:pt x="4521" y="2792"/>
                    <a:pt x="4792" y="2866"/>
                    <a:pt x="5068" y="2950"/>
                  </a:cubicBezTo>
                  <a:cubicBezTo>
                    <a:pt x="5348" y="3038"/>
                    <a:pt x="5622" y="3120"/>
                    <a:pt x="5887" y="3205"/>
                  </a:cubicBezTo>
                  <a:cubicBezTo>
                    <a:pt x="6153" y="3284"/>
                    <a:pt x="6367" y="3349"/>
                    <a:pt x="6528" y="3405"/>
                  </a:cubicBezTo>
                  <a:lnTo>
                    <a:pt x="7192" y="782"/>
                  </a:lnTo>
                  <a:cubicBezTo>
                    <a:pt x="7246" y="556"/>
                    <a:pt x="7367" y="369"/>
                    <a:pt x="7556" y="220"/>
                  </a:cubicBezTo>
                  <a:cubicBezTo>
                    <a:pt x="7748" y="70"/>
                    <a:pt x="7949" y="0"/>
                    <a:pt x="8166" y="0"/>
                  </a:cubicBezTo>
                  <a:cubicBezTo>
                    <a:pt x="8480" y="0"/>
                    <a:pt x="8720" y="101"/>
                    <a:pt x="8881" y="307"/>
                  </a:cubicBezTo>
                  <a:lnTo>
                    <a:pt x="10801" y="2242"/>
                  </a:lnTo>
                  <a:lnTo>
                    <a:pt x="12682" y="307"/>
                  </a:lnTo>
                  <a:cubicBezTo>
                    <a:pt x="12888" y="101"/>
                    <a:pt x="13128" y="0"/>
                    <a:pt x="13399" y="0"/>
                  </a:cubicBezTo>
                  <a:cubicBezTo>
                    <a:pt x="13642" y="0"/>
                    <a:pt x="13854" y="67"/>
                    <a:pt x="14040" y="208"/>
                  </a:cubicBezTo>
                  <a:cubicBezTo>
                    <a:pt x="14223" y="347"/>
                    <a:pt x="14345" y="539"/>
                    <a:pt x="14399" y="782"/>
                  </a:cubicBezTo>
                  <a:lnTo>
                    <a:pt x="15059" y="3405"/>
                  </a:lnTo>
                  <a:cubicBezTo>
                    <a:pt x="15223" y="3349"/>
                    <a:pt x="15438" y="3284"/>
                    <a:pt x="15709" y="3205"/>
                  </a:cubicBezTo>
                  <a:cubicBezTo>
                    <a:pt x="15980" y="3120"/>
                    <a:pt x="16251" y="3038"/>
                    <a:pt x="16525" y="2950"/>
                  </a:cubicBezTo>
                  <a:cubicBezTo>
                    <a:pt x="16802" y="2866"/>
                    <a:pt x="17070" y="2792"/>
                    <a:pt x="17333" y="2730"/>
                  </a:cubicBezTo>
                  <a:cubicBezTo>
                    <a:pt x="17592" y="2665"/>
                    <a:pt x="17804" y="2634"/>
                    <a:pt x="17968" y="2634"/>
                  </a:cubicBezTo>
                  <a:cubicBezTo>
                    <a:pt x="18228" y="2634"/>
                    <a:pt x="18459" y="2730"/>
                    <a:pt x="18663" y="2925"/>
                  </a:cubicBezTo>
                  <a:cubicBezTo>
                    <a:pt x="18866" y="3117"/>
                    <a:pt x="18968" y="3354"/>
                    <a:pt x="18968" y="3634"/>
                  </a:cubicBezTo>
                  <a:cubicBezTo>
                    <a:pt x="18968" y="3795"/>
                    <a:pt x="18937" y="4007"/>
                    <a:pt x="18874" y="4264"/>
                  </a:cubicBezTo>
                  <a:cubicBezTo>
                    <a:pt x="18809" y="4518"/>
                    <a:pt x="18736" y="4786"/>
                    <a:pt x="18649" y="5068"/>
                  </a:cubicBezTo>
                  <a:cubicBezTo>
                    <a:pt x="18564" y="5345"/>
                    <a:pt x="18479" y="5619"/>
                    <a:pt x="18400" y="5884"/>
                  </a:cubicBezTo>
                  <a:cubicBezTo>
                    <a:pt x="18318" y="6150"/>
                    <a:pt x="18250" y="6370"/>
                    <a:pt x="18197" y="6540"/>
                  </a:cubicBezTo>
                  <a:lnTo>
                    <a:pt x="20820" y="7203"/>
                  </a:lnTo>
                  <a:cubicBezTo>
                    <a:pt x="21046" y="7257"/>
                    <a:pt x="21230" y="7378"/>
                    <a:pt x="21374" y="7559"/>
                  </a:cubicBezTo>
                  <a:cubicBezTo>
                    <a:pt x="21518" y="7748"/>
                    <a:pt x="21588" y="7946"/>
                    <a:pt x="21588" y="8161"/>
                  </a:cubicBezTo>
                  <a:cubicBezTo>
                    <a:pt x="21588" y="8460"/>
                    <a:pt x="21489" y="8714"/>
                    <a:pt x="21292" y="8920"/>
                  </a:cubicBezTo>
                  <a:lnTo>
                    <a:pt x="19332" y="10798"/>
                  </a:lnTo>
                  <a:lnTo>
                    <a:pt x="21292" y="126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0" name="AutoShape 66">
              <a:extLst>
                <a:ext uri="{FF2B5EF4-FFF2-40B4-BE49-F238E27FC236}">
                  <a16:creationId xmlns:a16="http://schemas.microsoft.com/office/drawing/2014/main" id="{732AD2C1-A6E3-4F60-8C0F-CFCA622A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5" y="4232275"/>
              <a:ext cx="247650" cy="241300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1" name="AutoShape 67">
              <a:extLst>
                <a:ext uri="{FF2B5EF4-FFF2-40B4-BE49-F238E27FC236}">
                  <a16:creationId xmlns:a16="http://schemas.microsoft.com/office/drawing/2014/main" id="{AC7FB7B2-07FA-4949-85EF-DF140DA3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42322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662" y="0"/>
                  </a:moveTo>
                  <a:cubicBezTo>
                    <a:pt x="18198" y="0"/>
                    <a:pt x="18703" y="117"/>
                    <a:pt x="19175" y="343"/>
                  </a:cubicBezTo>
                  <a:cubicBezTo>
                    <a:pt x="19651" y="575"/>
                    <a:pt x="20064" y="887"/>
                    <a:pt x="20422" y="1280"/>
                  </a:cubicBezTo>
                  <a:cubicBezTo>
                    <a:pt x="20780" y="1674"/>
                    <a:pt x="21066" y="2132"/>
                    <a:pt x="21279" y="2652"/>
                  </a:cubicBezTo>
                  <a:cubicBezTo>
                    <a:pt x="21493" y="3169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72"/>
                    <a:pt x="21493" y="18430"/>
                    <a:pt x="21279" y="18947"/>
                  </a:cubicBezTo>
                  <a:cubicBezTo>
                    <a:pt x="21066" y="19467"/>
                    <a:pt x="20780" y="19925"/>
                    <a:pt x="20422" y="20319"/>
                  </a:cubicBezTo>
                  <a:cubicBezTo>
                    <a:pt x="20064" y="20712"/>
                    <a:pt x="19651" y="21024"/>
                    <a:pt x="19183" y="21256"/>
                  </a:cubicBezTo>
                  <a:cubicBezTo>
                    <a:pt x="18714" y="21485"/>
                    <a:pt x="18209" y="21599"/>
                    <a:pt x="17662" y="21599"/>
                  </a:cubicBezTo>
                  <a:lnTo>
                    <a:pt x="3924" y="21599"/>
                  </a:lnTo>
                  <a:cubicBezTo>
                    <a:pt x="3387" y="21599"/>
                    <a:pt x="2883" y="21485"/>
                    <a:pt x="2410" y="21256"/>
                  </a:cubicBezTo>
                  <a:cubicBezTo>
                    <a:pt x="1935" y="21024"/>
                    <a:pt x="1521" y="20712"/>
                    <a:pt x="1163" y="20319"/>
                  </a:cubicBezTo>
                  <a:cubicBezTo>
                    <a:pt x="806" y="19925"/>
                    <a:pt x="523" y="19467"/>
                    <a:pt x="312" y="18947"/>
                  </a:cubicBezTo>
                  <a:cubicBezTo>
                    <a:pt x="104" y="18430"/>
                    <a:pt x="0" y="17872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104" y="3169"/>
                    <a:pt x="312" y="2652"/>
                  </a:cubicBezTo>
                  <a:cubicBezTo>
                    <a:pt x="523" y="2132"/>
                    <a:pt x="806" y="1674"/>
                    <a:pt x="1163" y="1280"/>
                  </a:cubicBezTo>
                  <a:cubicBezTo>
                    <a:pt x="1521" y="887"/>
                    <a:pt x="1935" y="575"/>
                    <a:pt x="2410" y="343"/>
                  </a:cubicBezTo>
                  <a:cubicBezTo>
                    <a:pt x="2883" y="117"/>
                    <a:pt x="3387" y="0"/>
                    <a:pt x="3924" y="0"/>
                  </a:cubicBezTo>
                  <a:lnTo>
                    <a:pt x="17662" y="0"/>
                  </a:lnTo>
                  <a:close/>
                  <a:moveTo>
                    <a:pt x="17662" y="2713"/>
                  </a:moveTo>
                  <a:lnTo>
                    <a:pt x="3924" y="2713"/>
                  </a:lnTo>
                  <a:cubicBezTo>
                    <a:pt x="3523" y="2713"/>
                    <a:pt x="3179" y="2872"/>
                    <a:pt x="2896" y="3186"/>
                  </a:cubicBezTo>
                  <a:cubicBezTo>
                    <a:pt x="2608" y="3501"/>
                    <a:pt x="2466" y="3877"/>
                    <a:pt x="2466" y="4317"/>
                  </a:cubicBezTo>
                  <a:lnTo>
                    <a:pt x="2466" y="17282"/>
                  </a:lnTo>
                  <a:cubicBezTo>
                    <a:pt x="2466" y="17723"/>
                    <a:pt x="2608" y="18099"/>
                    <a:pt x="2896" y="18413"/>
                  </a:cubicBezTo>
                  <a:cubicBezTo>
                    <a:pt x="3179" y="18727"/>
                    <a:pt x="3523" y="18886"/>
                    <a:pt x="3924" y="18886"/>
                  </a:cubicBezTo>
                  <a:lnTo>
                    <a:pt x="17662" y="18886"/>
                  </a:lnTo>
                  <a:cubicBezTo>
                    <a:pt x="18062" y="18886"/>
                    <a:pt x="18407" y="18727"/>
                    <a:pt x="18698" y="18413"/>
                  </a:cubicBezTo>
                  <a:cubicBezTo>
                    <a:pt x="18989" y="18101"/>
                    <a:pt x="19133" y="17723"/>
                    <a:pt x="19133" y="17282"/>
                  </a:cubicBezTo>
                  <a:lnTo>
                    <a:pt x="19133" y="4317"/>
                  </a:lnTo>
                  <a:cubicBezTo>
                    <a:pt x="19133" y="3877"/>
                    <a:pt x="18989" y="3501"/>
                    <a:pt x="18698" y="3186"/>
                  </a:cubicBezTo>
                  <a:cubicBezTo>
                    <a:pt x="18407" y="2872"/>
                    <a:pt x="18062" y="2713"/>
                    <a:pt x="17662" y="271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2" name="AutoShape 68">
              <a:extLst>
                <a:ext uri="{FF2B5EF4-FFF2-40B4-BE49-F238E27FC236}">
                  <a16:creationId xmlns:a16="http://schemas.microsoft.com/office/drawing/2014/main" id="{3274237E-6E3D-4A02-93DD-6A63D34C3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575" y="4225925"/>
              <a:ext cx="301625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612" y="9346"/>
                  </a:moveTo>
                  <a:cubicBezTo>
                    <a:pt x="19507" y="9887"/>
                    <a:pt x="20229" y="10667"/>
                    <a:pt x="20776" y="11686"/>
                  </a:cubicBezTo>
                  <a:cubicBezTo>
                    <a:pt x="21324" y="12708"/>
                    <a:pt x="21599" y="13846"/>
                    <a:pt x="21599" y="15107"/>
                  </a:cubicBezTo>
                  <a:cubicBezTo>
                    <a:pt x="21599" y="16005"/>
                    <a:pt x="21458" y="16846"/>
                    <a:pt x="21172" y="17629"/>
                  </a:cubicBezTo>
                  <a:cubicBezTo>
                    <a:pt x="20889" y="18409"/>
                    <a:pt x="20503" y="19097"/>
                    <a:pt x="20008" y="19691"/>
                  </a:cubicBezTo>
                  <a:cubicBezTo>
                    <a:pt x="19512" y="20281"/>
                    <a:pt x="18940" y="20747"/>
                    <a:pt x="18290" y="21090"/>
                  </a:cubicBezTo>
                  <a:cubicBezTo>
                    <a:pt x="17640" y="21427"/>
                    <a:pt x="16939" y="21599"/>
                    <a:pt x="16187" y="21599"/>
                  </a:cubicBezTo>
                  <a:lnTo>
                    <a:pt x="4490" y="21599"/>
                  </a:lnTo>
                  <a:cubicBezTo>
                    <a:pt x="3878" y="21599"/>
                    <a:pt x="3297" y="21458"/>
                    <a:pt x="2750" y="21176"/>
                  </a:cubicBezTo>
                  <a:cubicBezTo>
                    <a:pt x="2203" y="20900"/>
                    <a:pt x="1723" y="20511"/>
                    <a:pt x="1312" y="20022"/>
                  </a:cubicBezTo>
                  <a:cubicBezTo>
                    <a:pt x="904" y="19527"/>
                    <a:pt x="583" y="18954"/>
                    <a:pt x="350" y="18294"/>
                  </a:cubicBezTo>
                  <a:cubicBezTo>
                    <a:pt x="115" y="17641"/>
                    <a:pt x="0" y="16947"/>
                    <a:pt x="0" y="16210"/>
                  </a:cubicBezTo>
                  <a:cubicBezTo>
                    <a:pt x="0" y="15565"/>
                    <a:pt x="88" y="14957"/>
                    <a:pt x="268" y="14381"/>
                  </a:cubicBezTo>
                  <a:cubicBezTo>
                    <a:pt x="448" y="13809"/>
                    <a:pt x="696" y="13287"/>
                    <a:pt x="1010" y="12818"/>
                  </a:cubicBezTo>
                  <a:cubicBezTo>
                    <a:pt x="1324" y="12351"/>
                    <a:pt x="1694" y="11954"/>
                    <a:pt x="2119" y="11632"/>
                  </a:cubicBezTo>
                  <a:cubicBezTo>
                    <a:pt x="2544" y="11312"/>
                    <a:pt x="3004" y="11079"/>
                    <a:pt x="3504" y="10929"/>
                  </a:cubicBezTo>
                  <a:cubicBezTo>
                    <a:pt x="3249" y="10552"/>
                    <a:pt x="3055" y="10140"/>
                    <a:pt x="2916" y="9688"/>
                  </a:cubicBezTo>
                  <a:cubicBezTo>
                    <a:pt x="2779" y="9239"/>
                    <a:pt x="2712" y="8758"/>
                    <a:pt x="2712" y="8240"/>
                  </a:cubicBezTo>
                  <a:cubicBezTo>
                    <a:pt x="2712" y="7635"/>
                    <a:pt x="2805" y="7071"/>
                    <a:pt x="2992" y="6547"/>
                  </a:cubicBezTo>
                  <a:cubicBezTo>
                    <a:pt x="3180" y="6023"/>
                    <a:pt x="3434" y="5568"/>
                    <a:pt x="3756" y="5182"/>
                  </a:cubicBezTo>
                  <a:cubicBezTo>
                    <a:pt x="4077" y="4796"/>
                    <a:pt x="4456" y="4488"/>
                    <a:pt x="4893" y="4264"/>
                  </a:cubicBezTo>
                  <a:cubicBezTo>
                    <a:pt x="5330" y="4039"/>
                    <a:pt x="5800" y="3927"/>
                    <a:pt x="6307" y="3927"/>
                  </a:cubicBezTo>
                  <a:cubicBezTo>
                    <a:pt x="7171" y="3927"/>
                    <a:pt x="7922" y="4258"/>
                    <a:pt x="8558" y="4920"/>
                  </a:cubicBezTo>
                  <a:cubicBezTo>
                    <a:pt x="8697" y="4223"/>
                    <a:pt x="8932" y="3573"/>
                    <a:pt x="9264" y="2971"/>
                  </a:cubicBezTo>
                  <a:cubicBezTo>
                    <a:pt x="9597" y="2369"/>
                    <a:pt x="9993" y="1848"/>
                    <a:pt x="10449" y="1404"/>
                  </a:cubicBezTo>
                  <a:cubicBezTo>
                    <a:pt x="10905" y="964"/>
                    <a:pt x="11412" y="621"/>
                    <a:pt x="11976" y="374"/>
                  </a:cubicBezTo>
                  <a:cubicBezTo>
                    <a:pt x="12540" y="123"/>
                    <a:pt x="13142" y="0"/>
                    <a:pt x="13785" y="0"/>
                  </a:cubicBezTo>
                  <a:cubicBezTo>
                    <a:pt x="14520" y="0"/>
                    <a:pt x="15218" y="169"/>
                    <a:pt x="15876" y="509"/>
                  </a:cubicBezTo>
                  <a:cubicBezTo>
                    <a:pt x="16536" y="852"/>
                    <a:pt x="17109" y="1312"/>
                    <a:pt x="17594" y="1894"/>
                  </a:cubicBezTo>
                  <a:cubicBezTo>
                    <a:pt x="18081" y="2476"/>
                    <a:pt x="18465" y="3167"/>
                    <a:pt x="18748" y="3956"/>
                  </a:cubicBezTo>
                  <a:cubicBezTo>
                    <a:pt x="19032" y="4744"/>
                    <a:pt x="19173" y="5580"/>
                    <a:pt x="19173" y="6463"/>
                  </a:cubicBezTo>
                  <a:cubicBezTo>
                    <a:pt x="19173" y="6987"/>
                    <a:pt x="19125" y="7491"/>
                    <a:pt x="19024" y="7972"/>
                  </a:cubicBezTo>
                  <a:cubicBezTo>
                    <a:pt x="18924" y="8453"/>
                    <a:pt x="18784" y="8914"/>
                    <a:pt x="18612" y="93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3" name="AutoShape 69">
              <a:extLst>
                <a:ext uri="{FF2B5EF4-FFF2-40B4-BE49-F238E27FC236}">
                  <a16:creationId xmlns:a16="http://schemas.microsoft.com/office/drawing/2014/main" id="{65073585-7C2A-479D-B20D-8AB46C0E6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2376488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09" y="6866"/>
                  </a:moveTo>
                  <a:cubicBezTo>
                    <a:pt x="18209" y="7363"/>
                    <a:pt x="18439" y="7917"/>
                    <a:pt x="18600" y="8529"/>
                  </a:cubicBezTo>
                  <a:cubicBezTo>
                    <a:pt x="19045" y="8620"/>
                    <a:pt x="19512" y="8679"/>
                    <a:pt x="20005" y="8705"/>
                  </a:cubicBezTo>
                  <a:cubicBezTo>
                    <a:pt x="20498" y="8733"/>
                    <a:pt x="20957" y="8820"/>
                    <a:pt x="21381" y="8976"/>
                  </a:cubicBezTo>
                  <a:cubicBezTo>
                    <a:pt x="21526" y="9012"/>
                    <a:pt x="21599" y="9091"/>
                    <a:pt x="21599" y="9218"/>
                  </a:cubicBezTo>
                  <a:lnTo>
                    <a:pt x="21599" y="12409"/>
                  </a:lnTo>
                  <a:cubicBezTo>
                    <a:pt x="21599" y="12516"/>
                    <a:pt x="21464" y="12612"/>
                    <a:pt x="21197" y="12697"/>
                  </a:cubicBezTo>
                  <a:cubicBezTo>
                    <a:pt x="20931" y="12787"/>
                    <a:pt x="20622" y="12852"/>
                    <a:pt x="20268" y="12909"/>
                  </a:cubicBezTo>
                  <a:cubicBezTo>
                    <a:pt x="19917" y="12962"/>
                    <a:pt x="19574" y="13002"/>
                    <a:pt x="19240" y="13030"/>
                  </a:cubicBezTo>
                  <a:cubicBezTo>
                    <a:pt x="18903" y="13056"/>
                    <a:pt x="18682" y="13078"/>
                    <a:pt x="18574" y="13098"/>
                  </a:cubicBezTo>
                  <a:cubicBezTo>
                    <a:pt x="18447" y="13612"/>
                    <a:pt x="18237" y="14137"/>
                    <a:pt x="17937" y="14679"/>
                  </a:cubicBezTo>
                  <a:cubicBezTo>
                    <a:pt x="18433" y="15416"/>
                    <a:pt x="18982" y="16125"/>
                    <a:pt x="19577" y="16802"/>
                  </a:cubicBezTo>
                  <a:lnTo>
                    <a:pt x="19659" y="17006"/>
                  </a:lnTo>
                  <a:cubicBezTo>
                    <a:pt x="19659" y="17076"/>
                    <a:pt x="19535" y="17251"/>
                    <a:pt x="19285" y="17522"/>
                  </a:cubicBezTo>
                  <a:cubicBezTo>
                    <a:pt x="19036" y="17799"/>
                    <a:pt x="18756" y="18096"/>
                    <a:pt x="18439" y="18412"/>
                  </a:cubicBezTo>
                  <a:cubicBezTo>
                    <a:pt x="18121" y="18725"/>
                    <a:pt x="17821" y="19008"/>
                    <a:pt x="17538" y="19256"/>
                  </a:cubicBezTo>
                  <a:cubicBezTo>
                    <a:pt x="17252" y="19505"/>
                    <a:pt x="17068" y="19626"/>
                    <a:pt x="16988" y="19626"/>
                  </a:cubicBezTo>
                  <a:cubicBezTo>
                    <a:pt x="16969" y="19626"/>
                    <a:pt x="16850" y="19541"/>
                    <a:pt x="16629" y="19377"/>
                  </a:cubicBezTo>
                  <a:cubicBezTo>
                    <a:pt x="16408" y="19211"/>
                    <a:pt x="16164" y="19025"/>
                    <a:pt x="15895" y="18821"/>
                  </a:cubicBezTo>
                  <a:cubicBezTo>
                    <a:pt x="15629" y="18621"/>
                    <a:pt x="15377" y="18426"/>
                    <a:pt x="15136" y="18240"/>
                  </a:cubicBezTo>
                  <a:cubicBezTo>
                    <a:pt x="14898" y="18056"/>
                    <a:pt x="14745" y="17946"/>
                    <a:pt x="14683" y="17909"/>
                  </a:cubicBezTo>
                  <a:cubicBezTo>
                    <a:pt x="14419" y="18053"/>
                    <a:pt x="14156" y="18177"/>
                    <a:pt x="13890" y="18282"/>
                  </a:cubicBezTo>
                  <a:cubicBezTo>
                    <a:pt x="13623" y="18384"/>
                    <a:pt x="13354" y="18471"/>
                    <a:pt x="13082" y="18545"/>
                  </a:cubicBezTo>
                  <a:cubicBezTo>
                    <a:pt x="13065" y="18655"/>
                    <a:pt x="13040" y="18875"/>
                    <a:pt x="13009" y="19214"/>
                  </a:cubicBezTo>
                  <a:cubicBezTo>
                    <a:pt x="12978" y="19553"/>
                    <a:pt x="12932" y="19894"/>
                    <a:pt x="12878" y="20242"/>
                  </a:cubicBezTo>
                  <a:cubicBezTo>
                    <a:pt x="12825" y="20589"/>
                    <a:pt x="12762" y="20902"/>
                    <a:pt x="12692" y="21179"/>
                  </a:cubicBezTo>
                  <a:cubicBezTo>
                    <a:pt x="12618" y="21461"/>
                    <a:pt x="12522" y="21599"/>
                    <a:pt x="12405" y="21599"/>
                  </a:cubicBezTo>
                  <a:lnTo>
                    <a:pt x="9191" y="21599"/>
                  </a:lnTo>
                  <a:cubicBezTo>
                    <a:pt x="9063" y="21599"/>
                    <a:pt x="8978" y="21520"/>
                    <a:pt x="8933" y="21371"/>
                  </a:cubicBezTo>
                  <a:cubicBezTo>
                    <a:pt x="8805" y="20928"/>
                    <a:pt x="8721" y="20462"/>
                    <a:pt x="8678" y="19979"/>
                  </a:cubicBezTo>
                  <a:cubicBezTo>
                    <a:pt x="8630" y="19493"/>
                    <a:pt x="8582" y="19030"/>
                    <a:pt x="8528" y="18584"/>
                  </a:cubicBezTo>
                  <a:cubicBezTo>
                    <a:pt x="7976" y="18423"/>
                    <a:pt x="7446" y="18197"/>
                    <a:pt x="6942" y="17909"/>
                  </a:cubicBezTo>
                  <a:cubicBezTo>
                    <a:pt x="6568" y="18191"/>
                    <a:pt x="6202" y="18460"/>
                    <a:pt x="5843" y="18725"/>
                  </a:cubicBezTo>
                  <a:cubicBezTo>
                    <a:pt x="5480" y="18993"/>
                    <a:pt x="5123" y="19276"/>
                    <a:pt x="4772" y="19572"/>
                  </a:cubicBezTo>
                  <a:lnTo>
                    <a:pt x="4608" y="19626"/>
                  </a:lnTo>
                  <a:cubicBezTo>
                    <a:pt x="4554" y="19626"/>
                    <a:pt x="4387" y="19504"/>
                    <a:pt x="4107" y="19256"/>
                  </a:cubicBezTo>
                  <a:cubicBezTo>
                    <a:pt x="3826" y="19007"/>
                    <a:pt x="3534" y="18725"/>
                    <a:pt x="3231" y="18412"/>
                  </a:cubicBezTo>
                  <a:cubicBezTo>
                    <a:pt x="2928" y="18095"/>
                    <a:pt x="2653" y="17799"/>
                    <a:pt x="2404" y="17522"/>
                  </a:cubicBezTo>
                  <a:cubicBezTo>
                    <a:pt x="2155" y="17251"/>
                    <a:pt x="2030" y="17076"/>
                    <a:pt x="2030" y="17006"/>
                  </a:cubicBezTo>
                  <a:cubicBezTo>
                    <a:pt x="2030" y="16986"/>
                    <a:pt x="2104" y="16867"/>
                    <a:pt x="2248" y="16647"/>
                  </a:cubicBezTo>
                  <a:cubicBezTo>
                    <a:pt x="2393" y="16427"/>
                    <a:pt x="2563" y="16184"/>
                    <a:pt x="2758" y="15924"/>
                  </a:cubicBezTo>
                  <a:cubicBezTo>
                    <a:pt x="2951" y="15662"/>
                    <a:pt x="3141" y="15410"/>
                    <a:pt x="3328" y="15173"/>
                  </a:cubicBezTo>
                  <a:cubicBezTo>
                    <a:pt x="3512" y="14933"/>
                    <a:pt x="3631" y="14778"/>
                    <a:pt x="3687" y="14704"/>
                  </a:cubicBezTo>
                  <a:cubicBezTo>
                    <a:pt x="3387" y="14210"/>
                    <a:pt x="3158" y="13657"/>
                    <a:pt x="2996" y="13044"/>
                  </a:cubicBezTo>
                  <a:cubicBezTo>
                    <a:pt x="2535" y="12951"/>
                    <a:pt x="2062" y="12897"/>
                    <a:pt x="1577" y="12869"/>
                  </a:cubicBezTo>
                  <a:cubicBezTo>
                    <a:pt x="1093" y="12841"/>
                    <a:pt x="640" y="12751"/>
                    <a:pt x="215" y="12598"/>
                  </a:cubicBezTo>
                  <a:cubicBezTo>
                    <a:pt x="70" y="12561"/>
                    <a:pt x="0" y="12479"/>
                    <a:pt x="0" y="12352"/>
                  </a:cubicBezTo>
                  <a:lnTo>
                    <a:pt x="0" y="9162"/>
                  </a:lnTo>
                  <a:cubicBezTo>
                    <a:pt x="0" y="9055"/>
                    <a:pt x="135" y="8959"/>
                    <a:pt x="413" y="8874"/>
                  </a:cubicBezTo>
                  <a:cubicBezTo>
                    <a:pt x="688" y="8789"/>
                    <a:pt x="997" y="8716"/>
                    <a:pt x="1339" y="8665"/>
                  </a:cubicBezTo>
                  <a:cubicBezTo>
                    <a:pt x="1685" y="8611"/>
                    <a:pt x="2019" y="8569"/>
                    <a:pt x="2345" y="8544"/>
                  </a:cubicBezTo>
                  <a:cubicBezTo>
                    <a:pt x="2668" y="8515"/>
                    <a:pt x="2886" y="8493"/>
                    <a:pt x="2996" y="8473"/>
                  </a:cubicBezTo>
                  <a:cubicBezTo>
                    <a:pt x="3158" y="7925"/>
                    <a:pt x="3379" y="7397"/>
                    <a:pt x="3659" y="6895"/>
                  </a:cubicBezTo>
                  <a:cubicBezTo>
                    <a:pt x="3160" y="6155"/>
                    <a:pt x="2619" y="5446"/>
                    <a:pt x="2030" y="4771"/>
                  </a:cubicBezTo>
                  <a:lnTo>
                    <a:pt x="1937" y="4571"/>
                  </a:lnTo>
                  <a:cubicBezTo>
                    <a:pt x="1937" y="4497"/>
                    <a:pt x="2064" y="4322"/>
                    <a:pt x="2316" y="4048"/>
                  </a:cubicBezTo>
                  <a:cubicBezTo>
                    <a:pt x="2568" y="3775"/>
                    <a:pt x="2852" y="3478"/>
                    <a:pt x="3163" y="3162"/>
                  </a:cubicBezTo>
                  <a:cubicBezTo>
                    <a:pt x="3478" y="2848"/>
                    <a:pt x="3778" y="2569"/>
                    <a:pt x="4067" y="2320"/>
                  </a:cubicBezTo>
                  <a:cubicBezTo>
                    <a:pt x="4356" y="2072"/>
                    <a:pt x="4537" y="1945"/>
                    <a:pt x="4608" y="1945"/>
                  </a:cubicBezTo>
                  <a:cubicBezTo>
                    <a:pt x="4625" y="1945"/>
                    <a:pt x="4747" y="2030"/>
                    <a:pt x="4968" y="2196"/>
                  </a:cubicBezTo>
                  <a:cubicBezTo>
                    <a:pt x="5188" y="2363"/>
                    <a:pt x="5435" y="2549"/>
                    <a:pt x="5707" y="2750"/>
                  </a:cubicBezTo>
                  <a:cubicBezTo>
                    <a:pt x="5976" y="2953"/>
                    <a:pt x="6234" y="3148"/>
                    <a:pt x="6472" y="3331"/>
                  </a:cubicBezTo>
                  <a:cubicBezTo>
                    <a:pt x="6712" y="3515"/>
                    <a:pt x="6860" y="3628"/>
                    <a:pt x="6913" y="3662"/>
                  </a:cubicBezTo>
                  <a:cubicBezTo>
                    <a:pt x="7174" y="3518"/>
                    <a:pt x="7440" y="3399"/>
                    <a:pt x="7707" y="3303"/>
                  </a:cubicBezTo>
                  <a:cubicBezTo>
                    <a:pt x="7973" y="3210"/>
                    <a:pt x="8247" y="3119"/>
                    <a:pt x="8528" y="3029"/>
                  </a:cubicBezTo>
                  <a:cubicBezTo>
                    <a:pt x="8528" y="2922"/>
                    <a:pt x="8539" y="2699"/>
                    <a:pt x="8568" y="2363"/>
                  </a:cubicBezTo>
                  <a:cubicBezTo>
                    <a:pt x="8596" y="2032"/>
                    <a:pt x="8636" y="1694"/>
                    <a:pt x="8689" y="1352"/>
                  </a:cubicBezTo>
                  <a:cubicBezTo>
                    <a:pt x="8743" y="1010"/>
                    <a:pt x="8814" y="697"/>
                    <a:pt x="8899" y="417"/>
                  </a:cubicBezTo>
                  <a:cubicBezTo>
                    <a:pt x="8984" y="141"/>
                    <a:pt x="9083" y="0"/>
                    <a:pt x="9191" y="0"/>
                  </a:cubicBezTo>
                  <a:lnTo>
                    <a:pt x="12405" y="0"/>
                  </a:lnTo>
                  <a:cubicBezTo>
                    <a:pt x="12530" y="0"/>
                    <a:pt x="12618" y="67"/>
                    <a:pt x="12663" y="203"/>
                  </a:cubicBezTo>
                  <a:cubicBezTo>
                    <a:pt x="12771" y="643"/>
                    <a:pt x="12847" y="1106"/>
                    <a:pt x="12893" y="1595"/>
                  </a:cubicBezTo>
                  <a:cubicBezTo>
                    <a:pt x="12938" y="2083"/>
                    <a:pt x="13000" y="2560"/>
                    <a:pt x="13082" y="3029"/>
                  </a:cubicBezTo>
                  <a:cubicBezTo>
                    <a:pt x="13363" y="3100"/>
                    <a:pt x="13632" y="3184"/>
                    <a:pt x="13890" y="3283"/>
                  </a:cubicBezTo>
                  <a:cubicBezTo>
                    <a:pt x="14147" y="3385"/>
                    <a:pt x="14402" y="3512"/>
                    <a:pt x="14654" y="3662"/>
                  </a:cubicBezTo>
                  <a:cubicBezTo>
                    <a:pt x="14728" y="3611"/>
                    <a:pt x="14881" y="3489"/>
                    <a:pt x="15116" y="3303"/>
                  </a:cubicBezTo>
                  <a:cubicBezTo>
                    <a:pt x="15351" y="3119"/>
                    <a:pt x="15603" y="2925"/>
                    <a:pt x="15870" y="2721"/>
                  </a:cubicBezTo>
                  <a:cubicBezTo>
                    <a:pt x="16136" y="2521"/>
                    <a:pt x="16377" y="2340"/>
                    <a:pt x="16589" y="2182"/>
                  </a:cubicBezTo>
                  <a:cubicBezTo>
                    <a:pt x="16801" y="2024"/>
                    <a:pt x="16935" y="1945"/>
                    <a:pt x="16988" y="1945"/>
                  </a:cubicBezTo>
                  <a:cubicBezTo>
                    <a:pt x="17042" y="1945"/>
                    <a:pt x="17209" y="2072"/>
                    <a:pt x="17490" y="2320"/>
                  </a:cubicBezTo>
                  <a:cubicBezTo>
                    <a:pt x="17770" y="2569"/>
                    <a:pt x="18065" y="2849"/>
                    <a:pt x="18371" y="3162"/>
                  </a:cubicBezTo>
                  <a:cubicBezTo>
                    <a:pt x="18679" y="3478"/>
                    <a:pt x="18957" y="3774"/>
                    <a:pt x="19206" y="4048"/>
                  </a:cubicBezTo>
                  <a:cubicBezTo>
                    <a:pt x="19453" y="4322"/>
                    <a:pt x="19577" y="4497"/>
                    <a:pt x="19577" y="4571"/>
                  </a:cubicBezTo>
                  <a:cubicBezTo>
                    <a:pt x="19577" y="4605"/>
                    <a:pt x="19498" y="4735"/>
                    <a:pt x="19342" y="4955"/>
                  </a:cubicBezTo>
                  <a:cubicBezTo>
                    <a:pt x="19183" y="5175"/>
                    <a:pt x="19008" y="5415"/>
                    <a:pt x="18812" y="5678"/>
                  </a:cubicBezTo>
                  <a:cubicBezTo>
                    <a:pt x="18617" y="5937"/>
                    <a:pt x="18427" y="6189"/>
                    <a:pt x="18240" y="6429"/>
                  </a:cubicBezTo>
                  <a:cubicBezTo>
                    <a:pt x="18056" y="6666"/>
                    <a:pt x="17946" y="6813"/>
                    <a:pt x="17909" y="6866"/>
                  </a:cubicBezTo>
                  <a:moveTo>
                    <a:pt x="10805" y="14044"/>
                  </a:moveTo>
                  <a:cubicBezTo>
                    <a:pt x="11247" y="14044"/>
                    <a:pt x="11669" y="13956"/>
                    <a:pt x="12066" y="13779"/>
                  </a:cubicBezTo>
                  <a:cubicBezTo>
                    <a:pt x="12462" y="13606"/>
                    <a:pt x="12805" y="13369"/>
                    <a:pt x="13091" y="13070"/>
                  </a:cubicBezTo>
                  <a:cubicBezTo>
                    <a:pt x="13374" y="12773"/>
                    <a:pt x="13604" y="12429"/>
                    <a:pt x="13782" y="12031"/>
                  </a:cubicBezTo>
                  <a:cubicBezTo>
                    <a:pt x="13958" y="11633"/>
                    <a:pt x="14045" y="11215"/>
                    <a:pt x="14045" y="10774"/>
                  </a:cubicBezTo>
                  <a:cubicBezTo>
                    <a:pt x="14045" y="10334"/>
                    <a:pt x="13958" y="9919"/>
                    <a:pt x="13782" y="9529"/>
                  </a:cubicBezTo>
                  <a:cubicBezTo>
                    <a:pt x="13604" y="9142"/>
                    <a:pt x="13374" y="8801"/>
                    <a:pt x="13091" y="8502"/>
                  </a:cubicBezTo>
                  <a:cubicBezTo>
                    <a:pt x="12805" y="8205"/>
                    <a:pt x="12462" y="7974"/>
                    <a:pt x="12066" y="7807"/>
                  </a:cubicBezTo>
                  <a:cubicBezTo>
                    <a:pt x="11669" y="7640"/>
                    <a:pt x="11247" y="7556"/>
                    <a:pt x="10805" y="7556"/>
                  </a:cubicBezTo>
                  <a:cubicBezTo>
                    <a:pt x="10360" y="7556"/>
                    <a:pt x="9938" y="7641"/>
                    <a:pt x="9536" y="7807"/>
                  </a:cubicBezTo>
                  <a:cubicBezTo>
                    <a:pt x="9134" y="7974"/>
                    <a:pt x="8786" y="8205"/>
                    <a:pt x="8494" y="8502"/>
                  </a:cubicBezTo>
                  <a:cubicBezTo>
                    <a:pt x="8199" y="8801"/>
                    <a:pt x="7970" y="9142"/>
                    <a:pt x="7800" y="9529"/>
                  </a:cubicBezTo>
                  <a:cubicBezTo>
                    <a:pt x="7633" y="9919"/>
                    <a:pt x="7551" y="10334"/>
                    <a:pt x="7551" y="10774"/>
                  </a:cubicBezTo>
                  <a:cubicBezTo>
                    <a:pt x="7551" y="11215"/>
                    <a:pt x="7633" y="11633"/>
                    <a:pt x="7800" y="12031"/>
                  </a:cubicBezTo>
                  <a:cubicBezTo>
                    <a:pt x="7970" y="12429"/>
                    <a:pt x="8199" y="12773"/>
                    <a:pt x="8494" y="13070"/>
                  </a:cubicBezTo>
                  <a:cubicBezTo>
                    <a:pt x="8786" y="13369"/>
                    <a:pt x="9134" y="13606"/>
                    <a:pt x="9536" y="13779"/>
                  </a:cubicBezTo>
                  <a:cubicBezTo>
                    <a:pt x="9938" y="13956"/>
                    <a:pt x="10360" y="14044"/>
                    <a:pt x="10805" y="1404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4" name="AutoShape 70">
              <a:extLst>
                <a:ext uri="{FF2B5EF4-FFF2-40B4-BE49-F238E27FC236}">
                  <a16:creationId xmlns:a16="http://schemas.microsoft.com/office/drawing/2014/main" id="{72CFBB5D-DECE-4190-913C-9A1B6F6A0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2378075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234" y="6152"/>
                  </a:moveTo>
                  <a:cubicBezTo>
                    <a:pt x="11406" y="6502"/>
                    <a:pt x="11552" y="6917"/>
                    <a:pt x="11672" y="7394"/>
                  </a:cubicBezTo>
                  <a:cubicBezTo>
                    <a:pt x="11747" y="7411"/>
                    <a:pt x="11886" y="7434"/>
                    <a:pt x="12088" y="7462"/>
                  </a:cubicBezTo>
                  <a:cubicBezTo>
                    <a:pt x="12291" y="7487"/>
                    <a:pt x="12500" y="7527"/>
                    <a:pt x="12714" y="7578"/>
                  </a:cubicBezTo>
                  <a:cubicBezTo>
                    <a:pt x="12928" y="7626"/>
                    <a:pt x="13119" y="7679"/>
                    <a:pt x="13289" y="7730"/>
                  </a:cubicBezTo>
                  <a:cubicBezTo>
                    <a:pt x="13458" y="7787"/>
                    <a:pt x="13543" y="7849"/>
                    <a:pt x="13543" y="7922"/>
                  </a:cubicBezTo>
                  <a:lnTo>
                    <a:pt x="13543" y="10328"/>
                  </a:lnTo>
                  <a:cubicBezTo>
                    <a:pt x="13543" y="10415"/>
                    <a:pt x="13458" y="10494"/>
                    <a:pt x="13289" y="10548"/>
                  </a:cubicBezTo>
                  <a:cubicBezTo>
                    <a:pt x="13119" y="10610"/>
                    <a:pt x="12928" y="10658"/>
                    <a:pt x="12714" y="10706"/>
                  </a:cubicBezTo>
                  <a:cubicBezTo>
                    <a:pt x="12500" y="10751"/>
                    <a:pt x="12288" y="10782"/>
                    <a:pt x="12076" y="10800"/>
                  </a:cubicBezTo>
                  <a:cubicBezTo>
                    <a:pt x="11867" y="10819"/>
                    <a:pt x="11730" y="10836"/>
                    <a:pt x="11672" y="10856"/>
                  </a:cubicBezTo>
                  <a:cubicBezTo>
                    <a:pt x="11566" y="11243"/>
                    <a:pt x="11429" y="11638"/>
                    <a:pt x="11255" y="12045"/>
                  </a:cubicBezTo>
                  <a:cubicBezTo>
                    <a:pt x="11429" y="12324"/>
                    <a:pt x="11594" y="12595"/>
                    <a:pt x="11756" y="12864"/>
                  </a:cubicBezTo>
                  <a:cubicBezTo>
                    <a:pt x="11919" y="13126"/>
                    <a:pt x="12100" y="13394"/>
                    <a:pt x="12302" y="13654"/>
                  </a:cubicBezTo>
                  <a:lnTo>
                    <a:pt x="12326" y="13787"/>
                  </a:lnTo>
                  <a:cubicBezTo>
                    <a:pt x="12326" y="13841"/>
                    <a:pt x="12248" y="13976"/>
                    <a:pt x="12095" y="14194"/>
                  </a:cubicBezTo>
                  <a:cubicBezTo>
                    <a:pt x="11940" y="14411"/>
                    <a:pt x="11761" y="14637"/>
                    <a:pt x="11559" y="14877"/>
                  </a:cubicBezTo>
                  <a:cubicBezTo>
                    <a:pt x="11356" y="15117"/>
                    <a:pt x="11166" y="15326"/>
                    <a:pt x="10991" y="15512"/>
                  </a:cubicBezTo>
                  <a:cubicBezTo>
                    <a:pt x="10812" y="15696"/>
                    <a:pt x="10702" y="15789"/>
                    <a:pt x="10657" y="15789"/>
                  </a:cubicBezTo>
                  <a:cubicBezTo>
                    <a:pt x="10643" y="15789"/>
                    <a:pt x="10565" y="15727"/>
                    <a:pt x="10426" y="15605"/>
                  </a:cubicBezTo>
                  <a:cubicBezTo>
                    <a:pt x="10288" y="15484"/>
                    <a:pt x="10135" y="15346"/>
                    <a:pt x="9965" y="15187"/>
                  </a:cubicBezTo>
                  <a:cubicBezTo>
                    <a:pt x="9796" y="15029"/>
                    <a:pt x="9638" y="14885"/>
                    <a:pt x="9492" y="14747"/>
                  </a:cubicBezTo>
                  <a:cubicBezTo>
                    <a:pt x="9344" y="14614"/>
                    <a:pt x="9250" y="14524"/>
                    <a:pt x="9205" y="14476"/>
                  </a:cubicBezTo>
                  <a:cubicBezTo>
                    <a:pt x="8866" y="14685"/>
                    <a:pt x="8536" y="14851"/>
                    <a:pt x="8212" y="14978"/>
                  </a:cubicBezTo>
                  <a:cubicBezTo>
                    <a:pt x="8212" y="15069"/>
                    <a:pt x="8200" y="15235"/>
                    <a:pt x="8179" y="15475"/>
                  </a:cubicBezTo>
                  <a:cubicBezTo>
                    <a:pt x="8155" y="15721"/>
                    <a:pt x="8127" y="15975"/>
                    <a:pt x="8089" y="16241"/>
                  </a:cubicBezTo>
                  <a:cubicBezTo>
                    <a:pt x="8052" y="16509"/>
                    <a:pt x="8004" y="16743"/>
                    <a:pt x="7948" y="16944"/>
                  </a:cubicBezTo>
                  <a:cubicBezTo>
                    <a:pt x="7892" y="17147"/>
                    <a:pt x="7833" y="17249"/>
                    <a:pt x="7774" y="17249"/>
                  </a:cubicBezTo>
                  <a:lnTo>
                    <a:pt x="5768" y="17249"/>
                  </a:lnTo>
                  <a:cubicBezTo>
                    <a:pt x="5707" y="17249"/>
                    <a:pt x="5651" y="17147"/>
                    <a:pt x="5594" y="16944"/>
                  </a:cubicBezTo>
                  <a:cubicBezTo>
                    <a:pt x="5538" y="16743"/>
                    <a:pt x="5493" y="16509"/>
                    <a:pt x="5462" y="16241"/>
                  </a:cubicBezTo>
                  <a:cubicBezTo>
                    <a:pt x="5434" y="15975"/>
                    <a:pt x="5406" y="15721"/>
                    <a:pt x="5385" y="15484"/>
                  </a:cubicBezTo>
                  <a:cubicBezTo>
                    <a:pt x="5361" y="15244"/>
                    <a:pt x="5352" y="15077"/>
                    <a:pt x="5352" y="14978"/>
                  </a:cubicBezTo>
                  <a:cubicBezTo>
                    <a:pt x="5013" y="14871"/>
                    <a:pt x="4681" y="14702"/>
                    <a:pt x="4359" y="14476"/>
                  </a:cubicBezTo>
                  <a:cubicBezTo>
                    <a:pt x="4126" y="14685"/>
                    <a:pt x="3895" y="14894"/>
                    <a:pt x="3667" y="15106"/>
                  </a:cubicBezTo>
                  <a:cubicBezTo>
                    <a:pt x="3438" y="15320"/>
                    <a:pt x="3212" y="15535"/>
                    <a:pt x="2996" y="15761"/>
                  </a:cubicBezTo>
                  <a:lnTo>
                    <a:pt x="2883" y="15789"/>
                  </a:lnTo>
                  <a:cubicBezTo>
                    <a:pt x="2855" y="15789"/>
                    <a:pt x="2751" y="15696"/>
                    <a:pt x="2572" y="15512"/>
                  </a:cubicBezTo>
                  <a:cubicBezTo>
                    <a:pt x="2396" y="15326"/>
                    <a:pt x="2212" y="15117"/>
                    <a:pt x="2021" y="14877"/>
                  </a:cubicBezTo>
                  <a:cubicBezTo>
                    <a:pt x="1828" y="14637"/>
                    <a:pt x="1657" y="14411"/>
                    <a:pt x="1504" y="14194"/>
                  </a:cubicBezTo>
                  <a:cubicBezTo>
                    <a:pt x="1348" y="13976"/>
                    <a:pt x="1273" y="13841"/>
                    <a:pt x="1273" y="13787"/>
                  </a:cubicBezTo>
                  <a:cubicBezTo>
                    <a:pt x="1273" y="13770"/>
                    <a:pt x="1320" y="13677"/>
                    <a:pt x="1419" y="13510"/>
                  </a:cubicBezTo>
                  <a:cubicBezTo>
                    <a:pt x="1515" y="13346"/>
                    <a:pt x="1628" y="13163"/>
                    <a:pt x="1751" y="12971"/>
                  </a:cubicBezTo>
                  <a:cubicBezTo>
                    <a:pt x="1875" y="12776"/>
                    <a:pt x="1991" y="12590"/>
                    <a:pt x="2099" y="12415"/>
                  </a:cubicBezTo>
                  <a:cubicBezTo>
                    <a:pt x="2210" y="12240"/>
                    <a:pt x="2278" y="12127"/>
                    <a:pt x="2308" y="12070"/>
                  </a:cubicBezTo>
                  <a:cubicBezTo>
                    <a:pt x="2134" y="11686"/>
                    <a:pt x="1988" y="11260"/>
                    <a:pt x="1868" y="10800"/>
                  </a:cubicBezTo>
                  <a:cubicBezTo>
                    <a:pt x="1793" y="10783"/>
                    <a:pt x="1654" y="10760"/>
                    <a:pt x="1452" y="10732"/>
                  </a:cubicBezTo>
                  <a:cubicBezTo>
                    <a:pt x="1249" y="10706"/>
                    <a:pt x="1042" y="10675"/>
                    <a:pt x="826" y="10639"/>
                  </a:cubicBezTo>
                  <a:cubicBezTo>
                    <a:pt x="611" y="10602"/>
                    <a:pt x="421" y="10554"/>
                    <a:pt x="251" y="10497"/>
                  </a:cubicBezTo>
                  <a:cubicBezTo>
                    <a:pt x="82" y="10438"/>
                    <a:pt x="0" y="10373"/>
                    <a:pt x="0" y="10300"/>
                  </a:cubicBezTo>
                  <a:lnTo>
                    <a:pt x="0" y="7869"/>
                  </a:lnTo>
                  <a:cubicBezTo>
                    <a:pt x="0" y="7798"/>
                    <a:pt x="82" y="7724"/>
                    <a:pt x="251" y="7660"/>
                  </a:cubicBezTo>
                  <a:cubicBezTo>
                    <a:pt x="421" y="7589"/>
                    <a:pt x="616" y="7538"/>
                    <a:pt x="837" y="7501"/>
                  </a:cubicBezTo>
                  <a:cubicBezTo>
                    <a:pt x="1059" y="7468"/>
                    <a:pt x="1273" y="7434"/>
                    <a:pt x="1475" y="7408"/>
                  </a:cubicBezTo>
                  <a:cubicBezTo>
                    <a:pt x="1678" y="7380"/>
                    <a:pt x="1817" y="7366"/>
                    <a:pt x="1892" y="7366"/>
                  </a:cubicBezTo>
                  <a:cubicBezTo>
                    <a:pt x="1981" y="6925"/>
                    <a:pt x="2120" y="6530"/>
                    <a:pt x="2308" y="6177"/>
                  </a:cubicBezTo>
                  <a:cubicBezTo>
                    <a:pt x="2134" y="5900"/>
                    <a:pt x="1965" y="5621"/>
                    <a:pt x="1795" y="5347"/>
                  </a:cubicBezTo>
                  <a:cubicBezTo>
                    <a:pt x="1628" y="5073"/>
                    <a:pt x="1452" y="4802"/>
                    <a:pt x="1273" y="4542"/>
                  </a:cubicBezTo>
                  <a:lnTo>
                    <a:pt x="1228" y="4407"/>
                  </a:lnTo>
                  <a:cubicBezTo>
                    <a:pt x="1228" y="4353"/>
                    <a:pt x="1303" y="4221"/>
                    <a:pt x="1456" y="4009"/>
                  </a:cubicBezTo>
                  <a:cubicBezTo>
                    <a:pt x="1612" y="3797"/>
                    <a:pt x="1788" y="3574"/>
                    <a:pt x="1986" y="3334"/>
                  </a:cubicBezTo>
                  <a:cubicBezTo>
                    <a:pt x="2186" y="3094"/>
                    <a:pt x="2374" y="2882"/>
                    <a:pt x="2551" y="2696"/>
                  </a:cubicBezTo>
                  <a:cubicBezTo>
                    <a:pt x="2727" y="2515"/>
                    <a:pt x="2838" y="2419"/>
                    <a:pt x="2883" y="2419"/>
                  </a:cubicBezTo>
                  <a:cubicBezTo>
                    <a:pt x="2899" y="2419"/>
                    <a:pt x="2975" y="2478"/>
                    <a:pt x="3113" y="2597"/>
                  </a:cubicBezTo>
                  <a:cubicBezTo>
                    <a:pt x="3252" y="2713"/>
                    <a:pt x="3408" y="2851"/>
                    <a:pt x="3577" y="3006"/>
                  </a:cubicBezTo>
                  <a:cubicBezTo>
                    <a:pt x="3744" y="3164"/>
                    <a:pt x="3907" y="3320"/>
                    <a:pt x="4060" y="3469"/>
                  </a:cubicBezTo>
                  <a:cubicBezTo>
                    <a:pt x="4215" y="3616"/>
                    <a:pt x="4307" y="3706"/>
                    <a:pt x="4335" y="3743"/>
                  </a:cubicBezTo>
                  <a:cubicBezTo>
                    <a:pt x="4660" y="3517"/>
                    <a:pt x="4999" y="3354"/>
                    <a:pt x="5352" y="3243"/>
                  </a:cubicBezTo>
                  <a:cubicBezTo>
                    <a:pt x="5352" y="3173"/>
                    <a:pt x="5361" y="3003"/>
                    <a:pt x="5385" y="2746"/>
                  </a:cubicBezTo>
                  <a:cubicBezTo>
                    <a:pt x="5406" y="2484"/>
                    <a:pt x="5434" y="2224"/>
                    <a:pt x="5462" y="1967"/>
                  </a:cubicBezTo>
                  <a:cubicBezTo>
                    <a:pt x="5493" y="1707"/>
                    <a:pt x="5533" y="1476"/>
                    <a:pt x="5582" y="1264"/>
                  </a:cubicBezTo>
                  <a:cubicBezTo>
                    <a:pt x="5630" y="1052"/>
                    <a:pt x="5693" y="948"/>
                    <a:pt x="5768" y="948"/>
                  </a:cubicBezTo>
                  <a:lnTo>
                    <a:pt x="7774" y="948"/>
                  </a:lnTo>
                  <a:cubicBezTo>
                    <a:pt x="7833" y="948"/>
                    <a:pt x="7891" y="1052"/>
                    <a:pt x="7948" y="1264"/>
                  </a:cubicBezTo>
                  <a:cubicBezTo>
                    <a:pt x="8004" y="1476"/>
                    <a:pt x="8047" y="1707"/>
                    <a:pt x="8077" y="1967"/>
                  </a:cubicBezTo>
                  <a:cubicBezTo>
                    <a:pt x="8108" y="2224"/>
                    <a:pt x="8134" y="2484"/>
                    <a:pt x="8155" y="2746"/>
                  </a:cubicBezTo>
                  <a:cubicBezTo>
                    <a:pt x="8179" y="3003"/>
                    <a:pt x="8197" y="3173"/>
                    <a:pt x="8212" y="3243"/>
                  </a:cubicBezTo>
                  <a:cubicBezTo>
                    <a:pt x="8551" y="3354"/>
                    <a:pt x="8873" y="3512"/>
                    <a:pt x="9181" y="3715"/>
                  </a:cubicBezTo>
                  <a:cubicBezTo>
                    <a:pt x="9414" y="3512"/>
                    <a:pt x="9650" y="3305"/>
                    <a:pt x="9885" y="3105"/>
                  </a:cubicBezTo>
                  <a:cubicBezTo>
                    <a:pt x="10123" y="2899"/>
                    <a:pt x="10351" y="2690"/>
                    <a:pt x="10568" y="2475"/>
                  </a:cubicBezTo>
                  <a:lnTo>
                    <a:pt x="10657" y="2419"/>
                  </a:lnTo>
                  <a:cubicBezTo>
                    <a:pt x="10688" y="2419"/>
                    <a:pt x="10791" y="2518"/>
                    <a:pt x="10968" y="2710"/>
                  </a:cubicBezTo>
                  <a:cubicBezTo>
                    <a:pt x="11144" y="2904"/>
                    <a:pt x="11330" y="3116"/>
                    <a:pt x="11526" y="3348"/>
                  </a:cubicBezTo>
                  <a:cubicBezTo>
                    <a:pt x="11721" y="3577"/>
                    <a:pt x="11900" y="3797"/>
                    <a:pt x="12060" y="4009"/>
                  </a:cubicBezTo>
                  <a:cubicBezTo>
                    <a:pt x="12222" y="4220"/>
                    <a:pt x="12302" y="4353"/>
                    <a:pt x="12302" y="4407"/>
                  </a:cubicBezTo>
                  <a:cubicBezTo>
                    <a:pt x="12302" y="4443"/>
                    <a:pt x="12253" y="4542"/>
                    <a:pt x="12152" y="4712"/>
                  </a:cubicBezTo>
                  <a:cubicBezTo>
                    <a:pt x="12048" y="4878"/>
                    <a:pt x="11935" y="5056"/>
                    <a:pt x="11813" y="5251"/>
                  </a:cubicBezTo>
                  <a:cubicBezTo>
                    <a:pt x="11688" y="5446"/>
                    <a:pt x="11568" y="5629"/>
                    <a:pt x="11453" y="5807"/>
                  </a:cubicBezTo>
                  <a:cubicBezTo>
                    <a:pt x="11335" y="5982"/>
                    <a:pt x="11260" y="6095"/>
                    <a:pt x="11234" y="6152"/>
                  </a:cubicBezTo>
                  <a:moveTo>
                    <a:pt x="6781" y="11545"/>
                  </a:moveTo>
                  <a:cubicBezTo>
                    <a:pt x="7061" y="11545"/>
                    <a:pt x="7322" y="11480"/>
                    <a:pt x="7569" y="11356"/>
                  </a:cubicBezTo>
                  <a:cubicBezTo>
                    <a:pt x="7819" y="11229"/>
                    <a:pt x="8035" y="11056"/>
                    <a:pt x="8219" y="10836"/>
                  </a:cubicBezTo>
                  <a:cubicBezTo>
                    <a:pt x="8402" y="10616"/>
                    <a:pt x="8546" y="10356"/>
                    <a:pt x="8652" y="10059"/>
                  </a:cubicBezTo>
                  <a:cubicBezTo>
                    <a:pt x="8758" y="9760"/>
                    <a:pt x="8809" y="9447"/>
                    <a:pt x="8809" y="9111"/>
                  </a:cubicBezTo>
                  <a:cubicBezTo>
                    <a:pt x="8809" y="8778"/>
                    <a:pt x="8758" y="8458"/>
                    <a:pt x="8652" y="8159"/>
                  </a:cubicBezTo>
                  <a:cubicBezTo>
                    <a:pt x="8546" y="7857"/>
                    <a:pt x="8402" y="7592"/>
                    <a:pt x="8219" y="7372"/>
                  </a:cubicBezTo>
                  <a:cubicBezTo>
                    <a:pt x="8035" y="7151"/>
                    <a:pt x="7819" y="6979"/>
                    <a:pt x="7569" y="6846"/>
                  </a:cubicBezTo>
                  <a:cubicBezTo>
                    <a:pt x="7322" y="6717"/>
                    <a:pt x="7061" y="6649"/>
                    <a:pt x="6781" y="6649"/>
                  </a:cubicBezTo>
                  <a:cubicBezTo>
                    <a:pt x="6211" y="6649"/>
                    <a:pt x="5726" y="6889"/>
                    <a:pt x="5328" y="7366"/>
                  </a:cubicBezTo>
                  <a:cubicBezTo>
                    <a:pt x="4931" y="7843"/>
                    <a:pt x="4730" y="8425"/>
                    <a:pt x="4730" y="9111"/>
                  </a:cubicBezTo>
                  <a:cubicBezTo>
                    <a:pt x="4730" y="9447"/>
                    <a:pt x="4785" y="9760"/>
                    <a:pt x="4895" y="10060"/>
                  </a:cubicBezTo>
                  <a:cubicBezTo>
                    <a:pt x="5003" y="10356"/>
                    <a:pt x="5149" y="10616"/>
                    <a:pt x="5333" y="10836"/>
                  </a:cubicBezTo>
                  <a:cubicBezTo>
                    <a:pt x="5517" y="11056"/>
                    <a:pt x="5735" y="11229"/>
                    <a:pt x="5987" y="11356"/>
                  </a:cubicBezTo>
                  <a:cubicBezTo>
                    <a:pt x="6239" y="11480"/>
                    <a:pt x="6500" y="11545"/>
                    <a:pt x="6781" y="11545"/>
                  </a:cubicBezTo>
                  <a:moveTo>
                    <a:pt x="20496" y="16952"/>
                  </a:moveTo>
                  <a:cubicBezTo>
                    <a:pt x="20427" y="17293"/>
                    <a:pt x="20340" y="17613"/>
                    <a:pt x="20234" y="17912"/>
                  </a:cubicBezTo>
                  <a:cubicBezTo>
                    <a:pt x="20251" y="17963"/>
                    <a:pt x="20293" y="18050"/>
                    <a:pt x="20364" y="18161"/>
                  </a:cubicBezTo>
                  <a:cubicBezTo>
                    <a:pt x="20437" y="18273"/>
                    <a:pt x="20507" y="18398"/>
                    <a:pt x="20573" y="18528"/>
                  </a:cubicBezTo>
                  <a:cubicBezTo>
                    <a:pt x="20642" y="18655"/>
                    <a:pt x="20700" y="18779"/>
                    <a:pt x="20755" y="18897"/>
                  </a:cubicBezTo>
                  <a:cubicBezTo>
                    <a:pt x="20806" y="19013"/>
                    <a:pt x="20832" y="19098"/>
                    <a:pt x="20832" y="19140"/>
                  </a:cubicBezTo>
                  <a:cubicBezTo>
                    <a:pt x="20832" y="19177"/>
                    <a:pt x="20762" y="19281"/>
                    <a:pt x="20625" y="19459"/>
                  </a:cubicBezTo>
                  <a:cubicBezTo>
                    <a:pt x="20486" y="19634"/>
                    <a:pt x="20324" y="19821"/>
                    <a:pt x="20140" y="20013"/>
                  </a:cubicBezTo>
                  <a:cubicBezTo>
                    <a:pt x="19957" y="20205"/>
                    <a:pt x="19778" y="20388"/>
                    <a:pt x="19611" y="20558"/>
                  </a:cubicBezTo>
                  <a:cubicBezTo>
                    <a:pt x="19441" y="20730"/>
                    <a:pt x="19333" y="20848"/>
                    <a:pt x="19288" y="20911"/>
                  </a:cubicBezTo>
                  <a:lnTo>
                    <a:pt x="19199" y="20967"/>
                  </a:lnTo>
                  <a:cubicBezTo>
                    <a:pt x="19168" y="20967"/>
                    <a:pt x="19107" y="20928"/>
                    <a:pt x="19013" y="20851"/>
                  </a:cubicBezTo>
                  <a:cubicBezTo>
                    <a:pt x="18919" y="20772"/>
                    <a:pt x="18822" y="20685"/>
                    <a:pt x="18726" y="20586"/>
                  </a:cubicBezTo>
                  <a:cubicBezTo>
                    <a:pt x="18629" y="20487"/>
                    <a:pt x="18533" y="20391"/>
                    <a:pt x="18438" y="20295"/>
                  </a:cubicBezTo>
                  <a:cubicBezTo>
                    <a:pt x="18344" y="20199"/>
                    <a:pt x="18283" y="20137"/>
                    <a:pt x="18253" y="20100"/>
                  </a:cubicBezTo>
                  <a:cubicBezTo>
                    <a:pt x="17975" y="20208"/>
                    <a:pt x="17681" y="20295"/>
                    <a:pt x="17372" y="20357"/>
                  </a:cubicBezTo>
                  <a:cubicBezTo>
                    <a:pt x="17358" y="20411"/>
                    <a:pt x="17323" y="20510"/>
                    <a:pt x="17273" y="20648"/>
                  </a:cubicBezTo>
                  <a:cubicBezTo>
                    <a:pt x="17219" y="20786"/>
                    <a:pt x="17160" y="20925"/>
                    <a:pt x="17097" y="21060"/>
                  </a:cubicBezTo>
                  <a:cubicBezTo>
                    <a:pt x="17033" y="21196"/>
                    <a:pt x="16972" y="21320"/>
                    <a:pt x="16911" y="21430"/>
                  </a:cubicBezTo>
                  <a:cubicBezTo>
                    <a:pt x="16852" y="21546"/>
                    <a:pt x="16798" y="21599"/>
                    <a:pt x="16753" y="21599"/>
                  </a:cubicBezTo>
                  <a:cubicBezTo>
                    <a:pt x="16709" y="21599"/>
                    <a:pt x="16577" y="21568"/>
                    <a:pt x="16360" y="21498"/>
                  </a:cubicBezTo>
                  <a:cubicBezTo>
                    <a:pt x="16141" y="21430"/>
                    <a:pt x="15906" y="21348"/>
                    <a:pt x="15654" y="21247"/>
                  </a:cubicBezTo>
                  <a:cubicBezTo>
                    <a:pt x="15405" y="21148"/>
                    <a:pt x="15179" y="21043"/>
                    <a:pt x="14979" y="20930"/>
                  </a:cubicBezTo>
                  <a:cubicBezTo>
                    <a:pt x="14778" y="20817"/>
                    <a:pt x="14680" y="20719"/>
                    <a:pt x="14680" y="20628"/>
                  </a:cubicBezTo>
                  <a:cubicBezTo>
                    <a:pt x="14680" y="20419"/>
                    <a:pt x="14698" y="20205"/>
                    <a:pt x="14736" y="19984"/>
                  </a:cubicBezTo>
                  <a:cubicBezTo>
                    <a:pt x="14774" y="19764"/>
                    <a:pt x="14809" y="19555"/>
                    <a:pt x="14837" y="19355"/>
                  </a:cubicBezTo>
                  <a:cubicBezTo>
                    <a:pt x="14717" y="19247"/>
                    <a:pt x="14611" y="19129"/>
                    <a:pt x="14517" y="18999"/>
                  </a:cubicBezTo>
                  <a:cubicBezTo>
                    <a:pt x="14423" y="18869"/>
                    <a:pt x="14338" y="18731"/>
                    <a:pt x="14263" y="18587"/>
                  </a:cubicBezTo>
                  <a:cubicBezTo>
                    <a:pt x="14091" y="18607"/>
                    <a:pt x="13919" y="18618"/>
                    <a:pt x="13750" y="18629"/>
                  </a:cubicBezTo>
                  <a:cubicBezTo>
                    <a:pt x="13583" y="18638"/>
                    <a:pt x="13413" y="18640"/>
                    <a:pt x="13251" y="18640"/>
                  </a:cubicBezTo>
                  <a:lnTo>
                    <a:pt x="13086" y="18640"/>
                  </a:lnTo>
                  <a:cubicBezTo>
                    <a:pt x="13037" y="18640"/>
                    <a:pt x="13006" y="18590"/>
                    <a:pt x="12990" y="18491"/>
                  </a:cubicBezTo>
                  <a:cubicBezTo>
                    <a:pt x="12976" y="18417"/>
                    <a:pt x="12945" y="18259"/>
                    <a:pt x="12900" y="18011"/>
                  </a:cubicBezTo>
                  <a:cubicBezTo>
                    <a:pt x="12855" y="17762"/>
                    <a:pt x="12804" y="17503"/>
                    <a:pt x="12747" y="17229"/>
                  </a:cubicBezTo>
                  <a:cubicBezTo>
                    <a:pt x="12691" y="16952"/>
                    <a:pt x="12644" y="16704"/>
                    <a:pt x="12608" y="16478"/>
                  </a:cubicBezTo>
                  <a:cubicBezTo>
                    <a:pt x="12568" y="16252"/>
                    <a:pt x="12552" y="16122"/>
                    <a:pt x="12552" y="16085"/>
                  </a:cubicBezTo>
                  <a:cubicBezTo>
                    <a:pt x="12552" y="16032"/>
                    <a:pt x="12601" y="15973"/>
                    <a:pt x="12702" y="15910"/>
                  </a:cubicBezTo>
                  <a:cubicBezTo>
                    <a:pt x="12804" y="15848"/>
                    <a:pt x="12921" y="15783"/>
                    <a:pt x="13053" y="15713"/>
                  </a:cubicBezTo>
                  <a:cubicBezTo>
                    <a:pt x="13183" y="15645"/>
                    <a:pt x="13310" y="15591"/>
                    <a:pt x="13430" y="15546"/>
                  </a:cubicBezTo>
                  <a:cubicBezTo>
                    <a:pt x="13550" y="15501"/>
                    <a:pt x="13632" y="15470"/>
                    <a:pt x="13677" y="15453"/>
                  </a:cubicBezTo>
                  <a:cubicBezTo>
                    <a:pt x="13708" y="15241"/>
                    <a:pt x="13743" y="15069"/>
                    <a:pt x="13785" y="14922"/>
                  </a:cubicBezTo>
                  <a:cubicBezTo>
                    <a:pt x="13825" y="14778"/>
                    <a:pt x="13884" y="14614"/>
                    <a:pt x="13959" y="14422"/>
                  </a:cubicBezTo>
                  <a:cubicBezTo>
                    <a:pt x="13929" y="14388"/>
                    <a:pt x="13882" y="14309"/>
                    <a:pt x="13813" y="14194"/>
                  </a:cubicBezTo>
                  <a:cubicBezTo>
                    <a:pt x="13745" y="14075"/>
                    <a:pt x="13677" y="13951"/>
                    <a:pt x="13604" y="13824"/>
                  </a:cubicBezTo>
                  <a:cubicBezTo>
                    <a:pt x="13533" y="13694"/>
                    <a:pt x="13470" y="13567"/>
                    <a:pt x="13418" y="13445"/>
                  </a:cubicBezTo>
                  <a:cubicBezTo>
                    <a:pt x="13366" y="13324"/>
                    <a:pt x="13340" y="13242"/>
                    <a:pt x="13340" y="13208"/>
                  </a:cubicBezTo>
                  <a:cubicBezTo>
                    <a:pt x="13340" y="13172"/>
                    <a:pt x="13409" y="13064"/>
                    <a:pt x="13547" y="12886"/>
                  </a:cubicBezTo>
                  <a:cubicBezTo>
                    <a:pt x="13686" y="12714"/>
                    <a:pt x="13849" y="12531"/>
                    <a:pt x="14032" y="12336"/>
                  </a:cubicBezTo>
                  <a:cubicBezTo>
                    <a:pt x="14216" y="12144"/>
                    <a:pt x="14392" y="11960"/>
                    <a:pt x="14562" y="11796"/>
                  </a:cubicBezTo>
                  <a:cubicBezTo>
                    <a:pt x="14731" y="11627"/>
                    <a:pt x="14837" y="11517"/>
                    <a:pt x="14882" y="11466"/>
                  </a:cubicBezTo>
                  <a:lnTo>
                    <a:pt x="14974" y="11410"/>
                  </a:lnTo>
                  <a:cubicBezTo>
                    <a:pt x="15004" y="11410"/>
                    <a:pt x="15066" y="11449"/>
                    <a:pt x="15160" y="11525"/>
                  </a:cubicBezTo>
                  <a:cubicBezTo>
                    <a:pt x="15254" y="11599"/>
                    <a:pt x="15348" y="11689"/>
                    <a:pt x="15447" y="11788"/>
                  </a:cubicBezTo>
                  <a:cubicBezTo>
                    <a:pt x="15543" y="11887"/>
                    <a:pt x="15640" y="11983"/>
                    <a:pt x="15734" y="12076"/>
                  </a:cubicBezTo>
                  <a:cubicBezTo>
                    <a:pt x="15828" y="12175"/>
                    <a:pt x="15889" y="12237"/>
                    <a:pt x="15920" y="12276"/>
                  </a:cubicBezTo>
                  <a:cubicBezTo>
                    <a:pt x="16184" y="12166"/>
                    <a:pt x="16468" y="12082"/>
                    <a:pt x="16777" y="12017"/>
                  </a:cubicBezTo>
                  <a:cubicBezTo>
                    <a:pt x="16791" y="11963"/>
                    <a:pt x="16826" y="11867"/>
                    <a:pt x="16878" y="11726"/>
                  </a:cubicBezTo>
                  <a:cubicBezTo>
                    <a:pt x="16930" y="11587"/>
                    <a:pt x="16991" y="11449"/>
                    <a:pt x="17064" y="11316"/>
                  </a:cubicBezTo>
                  <a:cubicBezTo>
                    <a:pt x="17135" y="11178"/>
                    <a:pt x="17200" y="11057"/>
                    <a:pt x="17262" y="10941"/>
                  </a:cubicBezTo>
                  <a:cubicBezTo>
                    <a:pt x="17320" y="10831"/>
                    <a:pt x="17372" y="10774"/>
                    <a:pt x="17419" y="10774"/>
                  </a:cubicBezTo>
                  <a:cubicBezTo>
                    <a:pt x="17448" y="10774"/>
                    <a:pt x="17575" y="10805"/>
                    <a:pt x="17803" y="10870"/>
                  </a:cubicBezTo>
                  <a:cubicBezTo>
                    <a:pt x="18027" y="10929"/>
                    <a:pt x="18264" y="11014"/>
                    <a:pt x="18516" y="11119"/>
                  </a:cubicBezTo>
                  <a:cubicBezTo>
                    <a:pt x="18768" y="11223"/>
                    <a:pt x="18996" y="11328"/>
                    <a:pt x="19199" y="11438"/>
                  </a:cubicBezTo>
                  <a:cubicBezTo>
                    <a:pt x="19401" y="11545"/>
                    <a:pt x="19502" y="11647"/>
                    <a:pt x="19502" y="11745"/>
                  </a:cubicBezTo>
                  <a:cubicBezTo>
                    <a:pt x="19502" y="11954"/>
                    <a:pt x="19481" y="12166"/>
                    <a:pt x="19441" y="12384"/>
                  </a:cubicBezTo>
                  <a:cubicBezTo>
                    <a:pt x="19399" y="12598"/>
                    <a:pt x="19363" y="12810"/>
                    <a:pt x="19333" y="13016"/>
                  </a:cubicBezTo>
                  <a:cubicBezTo>
                    <a:pt x="19453" y="13123"/>
                    <a:pt x="19561" y="13245"/>
                    <a:pt x="19655" y="13375"/>
                  </a:cubicBezTo>
                  <a:cubicBezTo>
                    <a:pt x="19749" y="13505"/>
                    <a:pt x="19834" y="13643"/>
                    <a:pt x="19910" y="13787"/>
                  </a:cubicBezTo>
                  <a:cubicBezTo>
                    <a:pt x="20095" y="13770"/>
                    <a:pt x="20281" y="13756"/>
                    <a:pt x="20465" y="13747"/>
                  </a:cubicBezTo>
                  <a:cubicBezTo>
                    <a:pt x="20651" y="13736"/>
                    <a:pt x="20830" y="13733"/>
                    <a:pt x="21002" y="13733"/>
                  </a:cubicBezTo>
                  <a:cubicBezTo>
                    <a:pt x="21061" y="13733"/>
                    <a:pt x="21129" y="13852"/>
                    <a:pt x="21204" y="14092"/>
                  </a:cubicBezTo>
                  <a:cubicBezTo>
                    <a:pt x="21279" y="14332"/>
                    <a:pt x="21345" y="14603"/>
                    <a:pt x="21402" y="14911"/>
                  </a:cubicBezTo>
                  <a:cubicBezTo>
                    <a:pt x="21458" y="15216"/>
                    <a:pt x="21505" y="15507"/>
                    <a:pt x="21543" y="15783"/>
                  </a:cubicBezTo>
                  <a:cubicBezTo>
                    <a:pt x="21581" y="16057"/>
                    <a:pt x="21599" y="16235"/>
                    <a:pt x="21599" y="16314"/>
                  </a:cubicBezTo>
                  <a:cubicBezTo>
                    <a:pt x="21599" y="16371"/>
                    <a:pt x="21548" y="16427"/>
                    <a:pt x="21447" y="16492"/>
                  </a:cubicBezTo>
                  <a:cubicBezTo>
                    <a:pt x="21345" y="16554"/>
                    <a:pt x="21235" y="16613"/>
                    <a:pt x="21115" y="16664"/>
                  </a:cubicBezTo>
                  <a:cubicBezTo>
                    <a:pt x="20995" y="16721"/>
                    <a:pt x="20872" y="16777"/>
                    <a:pt x="20747" y="16836"/>
                  </a:cubicBezTo>
                  <a:cubicBezTo>
                    <a:pt x="20623" y="16893"/>
                    <a:pt x="20540" y="16932"/>
                    <a:pt x="20496" y="16952"/>
                  </a:cubicBezTo>
                  <a:moveTo>
                    <a:pt x="20514" y="6070"/>
                  </a:moveTo>
                  <a:cubicBezTo>
                    <a:pt x="20416" y="6395"/>
                    <a:pt x="20300" y="6677"/>
                    <a:pt x="20164" y="6920"/>
                  </a:cubicBezTo>
                  <a:cubicBezTo>
                    <a:pt x="20180" y="6959"/>
                    <a:pt x="20211" y="7030"/>
                    <a:pt x="20256" y="7143"/>
                  </a:cubicBezTo>
                  <a:cubicBezTo>
                    <a:pt x="20300" y="7256"/>
                    <a:pt x="20352" y="7377"/>
                    <a:pt x="20409" y="7510"/>
                  </a:cubicBezTo>
                  <a:cubicBezTo>
                    <a:pt x="20463" y="7640"/>
                    <a:pt x="20510" y="7758"/>
                    <a:pt x="20550" y="7869"/>
                  </a:cubicBezTo>
                  <a:cubicBezTo>
                    <a:pt x="20585" y="7973"/>
                    <a:pt x="20604" y="8041"/>
                    <a:pt x="20604" y="8058"/>
                  </a:cubicBezTo>
                  <a:cubicBezTo>
                    <a:pt x="20604" y="8111"/>
                    <a:pt x="20519" y="8216"/>
                    <a:pt x="20352" y="8374"/>
                  </a:cubicBezTo>
                  <a:cubicBezTo>
                    <a:pt x="20183" y="8532"/>
                    <a:pt x="19994" y="8696"/>
                    <a:pt x="19787" y="8862"/>
                  </a:cubicBezTo>
                  <a:cubicBezTo>
                    <a:pt x="19580" y="9026"/>
                    <a:pt x="19387" y="9176"/>
                    <a:pt x="19208" y="9309"/>
                  </a:cubicBezTo>
                  <a:cubicBezTo>
                    <a:pt x="19027" y="9439"/>
                    <a:pt x="18930" y="9501"/>
                    <a:pt x="18914" y="9501"/>
                  </a:cubicBezTo>
                  <a:cubicBezTo>
                    <a:pt x="18886" y="9501"/>
                    <a:pt x="18832" y="9461"/>
                    <a:pt x="18756" y="9374"/>
                  </a:cubicBezTo>
                  <a:cubicBezTo>
                    <a:pt x="18683" y="9289"/>
                    <a:pt x="18601" y="9193"/>
                    <a:pt x="18514" y="9083"/>
                  </a:cubicBezTo>
                  <a:cubicBezTo>
                    <a:pt x="18429" y="8978"/>
                    <a:pt x="18351" y="8871"/>
                    <a:pt x="18283" y="8766"/>
                  </a:cubicBezTo>
                  <a:cubicBezTo>
                    <a:pt x="18215" y="8662"/>
                    <a:pt x="18168" y="8591"/>
                    <a:pt x="18137" y="8558"/>
                  </a:cubicBezTo>
                  <a:cubicBezTo>
                    <a:pt x="18031" y="8592"/>
                    <a:pt x="17925" y="8620"/>
                    <a:pt x="17815" y="8639"/>
                  </a:cubicBezTo>
                  <a:cubicBezTo>
                    <a:pt x="17706" y="8656"/>
                    <a:pt x="17596" y="8656"/>
                    <a:pt x="17483" y="8639"/>
                  </a:cubicBezTo>
                  <a:lnTo>
                    <a:pt x="17325" y="8639"/>
                  </a:lnTo>
                  <a:cubicBezTo>
                    <a:pt x="17297" y="8673"/>
                    <a:pt x="17250" y="8750"/>
                    <a:pt x="17191" y="8862"/>
                  </a:cubicBezTo>
                  <a:cubicBezTo>
                    <a:pt x="17130" y="8973"/>
                    <a:pt x="17066" y="9091"/>
                    <a:pt x="16993" y="9213"/>
                  </a:cubicBezTo>
                  <a:cubicBezTo>
                    <a:pt x="16923" y="9334"/>
                    <a:pt x="16852" y="9441"/>
                    <a:pt x="16784" y="9529"/>
                  </a:cubicBezTo>
                  <a:cubicBezTo>
                    <a:pt x="16718" y="9619"/>
                    <a:pt x="16668" y="9667"/>
                    <a:pt x="16638" y="9667"/>
                  </a:cubicBezTo>
                  <a:cubicBezTo>
                    <a:pt x="16610" y="9667"/>
                    <a:pt x="16494" y="9616"/>
                    <a:pt x="16301" y="9518"/>
                  </a:cubicBezTo>
                  <a:cubicBezTo>
                    <a:pt x="16106" y="9419"/>
                    <a:pt x="15901" y="9303"/>
                    <a:pt x="15687" y="9170"/>
                  </a:cubicBezTo>
                  <a:cubicBezTo>
                    <a:pt x="15473" y="9040"/>
                    <a:pt x="15277" y="8911"/>
                    <a:pt x="15101" y="8778"/>
                  </a:cubicBezTo>
                  <a:cubicBezTo>
                    <a:pt x="14924" y="8648"/>
                    <a:pt x="14835" y="8558"/>
                    <a:pt x="14835" y="8504"/>
                  </a:cubicBezTo>
                  <a:cubicBezTo>
                    <a:pt x="14835" y="8487"/>
                    <a:pt x="14847" y="8419"/>
                    <a:pt x="14868" y="8306"/>
                  </a:cubicBezTo>
                  <a:cubicBezTo>
                    <a:pt x="14891" y="8194"/>
                    <a:pt x="14922" y="8072"/>
                    <a:pt x="14960" y="7948"/>
                  </a:cubicBezTo>
                  <a:cubicBezTo>
                    <a:pt x="14997" y="7824"/>
                    <a:pt x="15030" y="7699"/>
                    <a:pt x="15061" y="7578"/>
                  </a:cubicBezTo>
                  <a:cubicBezTo>
                    <a:pt x="15091" y="7457"/>
                    <a:pt x="15113" y="7378"/>
                    <a:pt x="15129" y="7341"/>
                  </a:cubicBezTo>
                  <a:cubicBezTo>
                    <a:pt x="14957" y="7132"/>
                    <a:pt x="14814" y="6866"/>
                    <a:pt x="14701" y="6542"/>
                  </a:cubicBezTo>
                  <a:cubicBezTo>
                    <a:pt x="14303" y="6525"/>
                    <a:pt x="14021" y="6502"/>
                    <a:pt x="13856" y="6474"/>
                  </a:cubicBezTo>
                  <a:cubicBezTo>
                    <a:pt x="13691" y="6446"/>
                    <a:pt x="13580" y="6364"/>
                    <a:pt x="13529" y="6226"/>
                  </a:cubicBezTo>
                  <a:cubicBezTo>
                    <a:pt x="13477" y="6084"/>
                    <a:pt x="13458" y="5850"/>
                    <a:pt x="13472" y="5514"/>
                  </a:cubicBezTo>
                  <a:cubicBezTo>
                    <a:pt x="13489" y="5184"/>
                    <a:pt x="13472" y="4692"/>
                    <a:pt x="13427" y="4043"/>
                  </a:cubicBezTo>
                  <a:cubicBezTo>
                    <a:pt x="13427" y="3986"/>
                    <a:pt x="13475" y="3936"/>
                    <a:pt x="13569" y="3879"/>
                  </a:cubicBezTo>
                  <a:cubicBezTo>
                    <a:pt x="13663" y="3826"/>
                    <a:pt x="13773" y="3783"/>
                    <a:pt x="13901" y="3744"/>
                  </a:cubicBezTo>
                  <a:cubicBezTo>
                    <a:pt x="14028" y="3707"/>
                    <a:pt x="14155" y="3684"/>
                    <a:pt x="14279" y="3665"/>
                  </a:cubicBezTo>
                  <a:cubicBezTo>
                    <a:pt x="14402" y="3645"/>
                    <a:pt x="14487" y="3628"/>
                    <a:pt x="14531" y="3608"/>
                  </a:cubicBezTo>
                  <a:cubicBezTo>
                    <a:pt x="14607" y="3314"/>
                    <a:pt x="14722" y="3024"/>
                    <a:pt x="14880" y="2747"/>
                  </a:cubicBezTo>
                  <a:cubicBezTo>
                    <a:pt x="14866" y="2707"/>
                    <a:pt x="14835" y="2631"/>
                    <a:pt x="14790" y="2510"/>
                  </a:cubicBezTo>
                  <a:cubicBezTo>
                    <a:pt x="14746" y="2388"/>
                    <a:pt x="14698" y="2264"/>
                    <a:pt x="14649" y="2137"/>
                  </a:cubicBezTo>
                  <a:cubicBezTo>
                    <a:pt x="14602" y="2010"/>
                    <a:pt x="14557" y="1897"/>
                    <a:pt x="14522" y="1792"/>
                  </a:cubicBezTo>
                  <a:cubicBezTo>
                    <a:pt x="14482" y="1688"/>
                    <a:pt x="14465" y="1617"/>
                    <a:pt x="14465" y="1584"/>
                  </a:cubicBezTo>
                  <a:cubicBezTo>
                    <a:pt x="14465" y="1527"/>
                    <a:pt x="14545" y="1428"/>
                    <a:pt x="14705" y="1279"/>
                  </a:cubicBezTo>
                  <a:cubicBezTo>
                    <a:pt x="14868" y="1129"/>
                    <a:pt x="15051" y="971"/>
                    <a:pt x="15259" y="804"/>
                  </a:cubicBezTo>
                  <a:cubicBezTo>
                    <a:pt x="15463" y="641"/>
                    <a:pt x="15659" y="491"/>
                    <a:pt x="15840" y="367"/>
                  </a:cubicBezTo>
                  <a:cubicBezTo>
                    <a:pt x="16019" y="240"/>
                    <a:pt x="16125" y="177"/>
                    <a:pt x="16153" y="177"/>
                  </a:cubicBezTo>
                  <a:cubicBezTo>
                    <a:pt x="16184" y="177"/>
                    <a:pt x="16233" y="217"/>
                    <a:pt x="16301" y="296"/>
                  </a:cubicBezTo>
                  <a:cubicBezTo>
                    <a:pt x="16367" y="381"/>
                    <a:pt x="16445" y="477"/>
                    <a:pt x="16532" y="590"/>
                  </a:cubicBezTo>
                  <a:cubicBezTo>
                    <a:pt x="16619" y="700"/>
                    <a:pt x="16694" y="807"/>
                    <a:pt x="16763" y="906"/>
                  </a:cubicBezTo>
                  <a:cubicBezTo>
                    <a:pt x="16829" y="1005"/>
                    <a:pt x="16878" y="1072"/>
                    <a:pt x="16909" y="1109"/>
                  </a:cubicBezTo>
                  <a:cubicBezTo>
                    <a:pt x="17014" y="1072"/>
                    <a:pt x="17123" y="1047"/>
                    <a:pt x="17229" y="1027"/>
                  </a:cubicBezTo>
                  <a:cubicBezTo>
                    <a:pt x="17339" y="1007"/>
                    <a:pt x="17450" y="1007"/>
                    <a:pt x="17563" y="1027"/>
                  </a:cubicBezTo>
                  <a:lnTo>
                    <a:pt x="17721" y="1027"/>
                  </a:lnTo>
                  <a:cubicBezTo>
                    <a:pt x="17735" y="993"/>
                    <a:pt x="17777" y="917"/>
                    <a:pt x="17845" y="804"/>
                  </a:cubicBezTo>
                  <a:cubicBezTo>
                    <a:pt x="17911" y="691"/>
                    <a:pt x="17982" y="578"/>
                    <a:pt x="18052" y="460"/>
                  </a:cubicBezTo>
                  <a:cubicBezTo>
                    <a:pt x="18123" y="341"/>
                    <a:pt x="18189" y="237"/>
                    <a:pt x="18250" y="144"/>
                  </a:cubicBezTo>
                  <a:cubicBezTo>
                    <a:pt x="18309" y="50"/>
                    <a:pt x="18354" y="0"/>
                    <a:pt x="18384" y="0"/>
                  </a:cubicBezTo>
                  <a:cubicBezTo>
                    <a:pt x="18415" y="0"/>
                    <a:pt x="18528" y="53"/>
                    <a:pt x="18723" y="158"/>
                  </a:cubicBezTo>
                  <a:cubicBezTo>
                    <a:pt x="18919" y="259"/>
                    <a:pt x="19128" y="378"/>
                    <a:pt x="19349" y="508"/>
                  </a:cubicBezTo>
                  <a:cubicBezTo>
                    <a:pt x="19571" y="641"/>
                    <a:pt x="19771" y="765"/>
                    <a:pt x="19945" y="892"/>
                  </a:cubicBezTo>
                  <a:cubicBezTo>
                    <a:pt x="20121" y="1019"/>
                    <a:pt x="20211" y="1109"/>
                    <a:pt x="20211" y="1163"/>
                  </a:cubicBezTo>
                  <a:cubicBezTo>
                    <a:pt x="20211" y="1200"/>
                    <a:pt x="20197" y="1267"/>
                    <a:pt x="20164" y="1372"/>
                  </a:cubicBezTo>
                  <a:cubicBezTo>
                    <a:pt x="20136" y="1476"/>
                    <a:pt x="20105" y="1592"/>
                    <a:pt x="20074" y="1725"/>
                  </a:cubicBezTo>
                  <a:cubicBezTo>
                    <a:pt x="20046" y="1855"/>
                    <a:pt x="20013" y="1979"/>
                    <a:pt x="19980" y="2095"/>
                  </a:cubicBezTo>
                  <a:cubicBezTo>
                    <a:pt x="19945" y="2213"/>
                    <a:pt x="19921" y="2289"/>
                    <a:pt x="19907" y="2326"/>
                  </a:cubicBezTo>
                  <a:cubicBezTo>
                    <a:pt x="20058" y="2552"/>
                    <a:pt x="20204" y="2823"/>
                    <a:pt x="20345" y="3136"/>
                  </a:cubicBezTo>
                  <a:cubicBezTo>
                    <a:pt x="20729" y="3173"/>
                    <a:pt x="21006" y="3204"/>
                    <a:pt x="21181" y="3232"/>
                  </a:cubicBezTo>
                  <a:cubicBezTo>
                    <a:pt x="21352" y="3258"/>
                    <a:pt x="21461" y="3342"/>
                    <a:pt x="21505" y="3478"/>
                  </a:cubicBezTo>
                  <a:cubicBezTo>
                    <a:pt x="21550" y="3622"/>
                    <a:pt x="21571" y="3853"/>
                    <a:pt x="21562" y="4184"/>
                  </a:cubicBezTo>
                  <a:cubicBezTo>
                    <a:pt x="21555" y="4514"/>
                    <a:pt x="21567" y="4994"/>
                    <a:pt x="21597" y="5624"/>
                  </a:cubicBezTo>
                  <a:cubicBezTo>
                    <a:pt x="21597" y="5677"/>
                    <a:pt x="21550" y="5734"/>
                    <a:pt x="21456" y="5793"/>
                  </a:cubicBezTo>
                  <a:cubicBezTo>
                    <a:pt x="21362" y="5850"/>
                    <a:pt x="21254" y="5901"/>
                    <a:pt x="21136" y="5934"/>
                  </a:cubicBezTo>
                  <a:cubicBezTo>
                    <a:pt x="21013" y="5971"/>
                    <a:pt x="20893" y="5999"/>
                    <a:pt x="20769" y="6016"/>
                  </a:cubicBezTo>
                  <a:cubicBezTo>
                    <a:pt x="20646" y="6033"/>
                    <a:pt x="20559" y="6053"/>
                    <a:pt x="20514" y="6070"/>
                  </a:cubicBezTo>
                  <a:moveTo>
                    <a:pt x="15739" y="16167"/>
                  </a:moveTo>
                  <a:cubicBezTo>
                    <a:pt x="15739" y="16610"/>
                    <a:pt x="15868" y="16991"/>
                    <a:pt x="16129" y="17316"/>
                  </a:cubicBezTo>
                  <a:cubicBezTo>
                    <a:pt x="16388" y="17641"/>
                    <a:pt x="16704" y="17802"/>
                    <a:pt x="17080" y="17802"/>
                  </a:cubicBezTo>
                  <a:cubicBezTo>
                    <a:pt x="17448" y="17802"/>
                    <a:pt x="17765" y="17646"/>
                    <a:pt x="18034" y="17339"/>
                  </a:cubicBezTo>
                  <a:cubicBezTo>
                    <a:pt x="18300" y="17022"/>
                    <a:pt x="18434" y="16638"/>
                    <a:pt x="18434" y="16167"/>
                  </a:cubicBezTo>
                  <a:cubicBezTo>
                    <a:pt x="18434" y="15724"/>
                    <a:pt x="18302" y="15351"/>
                    <a:pt x="18043" y="15037"/>
                  </a:cubicBezTo>
                  <a:cubicBezTo>
                    <a:pt x="17784" y="14727"/>
                    <a:pt x="17464" y="14572"/>
                    <a:pt x="17080" y="14572"/>
                  </a:cubicBezTo>
                  <a:cubicBezTo>
                    <a:pt x="16713" y="14572"/>
                    <a:pt x="16395" y="14727"/>
                    <a:pt x="16134" y="15037"/>
                  </a:cubicBezTo>
                  <a:cubicBezTo>
                    <a:pt x="15868" y="15351"/>
                    <a:pt x="15739" y="15724"/>
                    <a:pt x="15739" y="16167"/>
                  </a:cubicBezTo>
                  <a:moveTo>
                    <a:pt x="16292" y="4825"/>
                  </a:moveTo>
                  <a:cubicBezTo>
                    <a:pt x="16292" y="5248"/>
                    <a:pt x="16410" y="5601"/>
                    <a:pt x="16647" y="5886"/>
                  </a:cubicBezTo>
                  <a:cubicBezTo>
                    <a:pt x="16883" y="6172"/>
                    <a:pt x="17172" y="6313"/>
                    <a:pt x="17509" y="6313"/>
                  </a:cubicBezTo>
                  <a:cubicBezTo>
                    <a:pt x="17862" y="6313"/>
                    <a:pt x="18158" y="6172"/>
                    <a:pt x="18398" y="5886"/>
                  </a:cubicBezTo>
                  <a:cubicBezTo>
                    <a:pt x="18639" y="5601"/>
                    <a:pt x="18759" y="5257"/>
                    <a:pt x="18759" y="4853"/>
                  </a:cubicBezTo>
                  <a:cubicBezTo>
                    <a:pt x="18759" y="4429"/>
                    <a:pt x="18641" y="4074"/>
                    <a:pt x="18403" y="3786"/>
                  </a:cubicBezTo>
                  <a:cubicBezTo>
                    <a:pt x="18168" y="3495"/>
                    <a:pt x="17876" y="3354"/>
                    <a:pt x="17530" y="3354"/>
                  </a:cubicBezTo>
                  <a:cubicBezTo>
                    <a:pt x="17177" y="3354"/>
                    <a:pt x="16883" y="3495"/>
                    <a:pt x="16647" y="3786"/>
                  </a:cubicBezTo>
                  <a:cubicBezTo>
                    <a:pt x="16407" y="4074"/>
                    <a:pt x="16292" y="4421"/>
                    <a:pt x="16292" y="482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5" name="AutoShape 71">
              <a:extLst>
                <a:ext uri="{FF2B5EF4-FFF2-40B4-BE49-F238E27FC236}">
                  <a16:creationId xmlns:a16="http://schemas.microsoft.com/office/drawing/2014/main" id="{01579087-FA1F-4F70-98AD-CCEE6CC2A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188" y="2376488"/>
              <a:ext cx="273050" cy="241300"/>
            </a:xfrm>
            <a:custGeom>
              <a:avLst/>
              <a:gdLst>
                <a:gd name="T0" fmla="*/ 10800 w 21600"/>
                <a:gd name="T1" fmla="*/ 10794 h 21588"/>
                <a:gd name="T2" fmla="*/ 10800 w 21600"/>
                <a:gd name="T3" fmla="*/ 10794 h 21588"/>
                <a:gd name="T4" fmla="*/ 10800 w 21600"/>
                <a:gd name="T5" fmla="*/ 10794 h 21588"/>
                <a:gd name="T6" fmla="*/ 10800 w 21600"/>
                <a:gd name="T7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6" name="AutoShape 72">
              <a:extLst>
                <a:ext uri="{FF2B5EF4-FFF2-40B4-BE49-F238E27FC236}">
                  <a16:creationId xmlns:a16="http://schemas.microsoft.com/office/drawing/2014/main" id="{C629D428-F9D4-47B4-9600-BFA70CE17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2376488"/>
              <a:ext cx="2730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1529" y="0"/>
                    <a:pt x="12259" y="67"/>
                    <a:pt x="12986" y="200"/>
                  </a:cubicBezTo>
                  <a:cubicBezTo>
                    <a:pt x="13711" y="330"/>
                    <a:pt x="14426" y="533"/>
                    <a:pt x="15132" y="810"/>
                  </a:cubicBezTo>
                  <a:cubicBezTo>
                    <a:pt x="15928" y="1129"/>
                    <a:pt x="16716" y="1547"/>
                    <a:pt x="17497" y="2069"/>
                  </a:cubicBezTo>
                  <a:cubicBezTo>
                    <a:pt x="18279" y="2591"/>
                    <a:pt x="18973" y="3218"/>
                    <a:pt x="19583" y="3949"/>
                  </a:cubicBezTo>
                  <a:cubicBezTo>
                    <a:pt x="20190" y="4678"/>
                    <a:pt x="20679" y="5505"/>
                    <a:pt x="21046" y="6431"/>
                  </a:cubicBezTo>
                  <a:cubicBezTo>
                    <a:pt x="21414" y="7351"/>
                    <a:pt x="21599" y="8367"/>
                    <a:pt x="21599" y="9477"/>
                  </a:cubicBezTo>
                  <a:cubicBezTo>
                    <a:pt x="21599" y="10584"/>
                    <a:pt x="21414" y="11597"/>
                    <a:pt x="21046" y="12518"/>
                  </a:cubicBezTo>
                  <a:cubicBezTo>
                    <a:pt x="20679" y="13435"/>
                    <a:pt x="20190" y="14260"/>
                    <a:pt x="19583" y="14991"/>
                  </a:cubicBezTo>
                  <a:cubicBezTo>
                    <a:pt x="18973" y="15722"/>
                    <a:pt x="18281" y="16351"/>
                    <a:pt x="17502" y="16891"/>
                  </a:cubicBezTo>
                  <a:cubicBezTo>
                    <a:pt x="16725" y="17424"/>
                    <a:pt x="15935" y="17842"/>
                    <a:pt x="15132" y="18139"/>
                  </a:cubicBezTo>
                  <a:cubicBezTo>
                    <a:pt x="14426" y="18418"/>
                    <a:pt x="13713" y="18621"/>
                    <a:pt x="12991" y="18748"/>
                  </a:cubicBezTo>
                  <a:cubicBezTo>
                    <a:pt x="12270" y="18875"/>
                    <a:pt x="11536" y="18935"/>
                    <a:pt x="10792" y="18935"/>
                  </a:cubicBezTo>
                  <a:cubicBezTo>
                    <a:pt x="10103" y="18935"/>
                    <a:pt x="9427" y="18884"/>
                    <a:pt x="8766" y="18776"/>
                  </a:cubicBezTo>
                  <a:cubicBezTo>
                    <a:pt x="8074" y="19423"/>
                    <a:pt x="7340" y="19962"/>
                    <a:pt x="6563" y="20383"/>
                  </a:cubicBezTo>
                  <a:cubicBezTo>
                    <a:pt x="5784" y="20803"/>
                    <a:pt x="4977" y="21137"/>
                    <a:pt x="4135" y="21371"/>
                  </a:cubicBezTo>
                  <a:cubicBezTo>
                    <a:pt x="3932" y="21405"/>
                    <a:pt x="3723" y="21453"/>
                    <a:pt x="3511" y="21509"/>
                  </a:cubicBezTo>
                  <a:cubicBezTo>
                    <a:pt x="3297" y="21568"/>
                    <a:pt x="3094" y="21599"/>
                    <a:pt x="2906" y="21599"/>
                  </a:cubicBezTo>
                  <a:cubicBezTo>
                    <a:pt x="2788" y="21599"/>
                    <a:pt x="2685" y="21546"/>
                    <a:pt x="2598" y="21444"/>
                  </a:cubicBezTo>
                  <a:cubicBezTo>
                    <a:pt x="2511" y="21340"/>
                    <a:pt x="2468" y="21216"/>
                    <a:pt x="2468" y="21072"/>
                  </a:cubicBezTo>
                  <a:cubicBezTo>
                    <a:pt x="2468" y="20964"/>
                    <a:pt x="2499" y="20865"/>
                    <a:pt x="2562" y="20784"/>
                  </a:cubicBezTo>
                  <a:cubicBezTo>
                    <a:pt x="2628" y="20693"/>
                    <a:pt x="2689" y="20617"/>
                    <a:pt x="2748" y="20546"/>
                  </a:cubicBezTo>
                  <a:cubicBezTo>
                    <a:pt x="2984" y="20247"/>
                    <a:pt x="3181" y="19976"/>
                    <a:pt x="3346" y="19728"/>
                  </a:cubicBezTo>
                  <a:cubicBezTo>
                    <a:pt x="3511" y="19479"/>
                    <a:pt x="3652" y="19220"/>
                    <a:pt x="3770" y="18949"/>
                  </a:cubicBezTo>
                  <a:cubicBezTo>
                    <a:pt x="3885" y="18680"/>
                    <a:pt x="3979" y="18390"/>
                    <a:pt x="4050" y="18079"/>
                  </a:cubicBezTo>
                  <a:cubicBezTo>
                    <a:pt x="4123" y="17766"/>
                    <a:pt x="4189" y="17407"/>
                    <a:pt x="4247" y="17004"/>
                  </a:cubicBezTo>
                  <a:cubicBezTo>
                    <a:pt x="3661" y="16617"/>
                    <a:pt x="3115" y="16162"/>
                    <a:pt x="2609" y="15643"/>
                  </a:cubicBezTo>
                  <a:cubicBezTo>
                    <a:pt x="2101" y="15129"/>
                    <a:pt x="1652" y="14553"/>
                    <a:pt x="1256" y="13915"/>
                  </a:cubicBezTo>
                  <a:cubicBezTo>
                    <a:pt x="863" y="13280"/>
                    <a:pt x="555" y="12588"/>
                    <a:pt x="334" y="11843"/>
                  </a:cubicBezTo>
                  <a:cubicBezTo>
                    <a:pt x="110" y="11095"/>
                    <a:pt x="0" y="10307"/>
                    <a:pt x="0" y="9477"/>
                  </a:cubicBezTo>
                  <a:cubicBezTo>
                    <a:pt x="0" y="8367"/>
                    <a:pt x="185" y="7351"/>
                    <a:pt x="553" y="6431"/>
                  </a:cubicBezTo>
                  <a:cubicBezTo>
                    <a:pt x="920" y="5505"/>
                    <a:pt x="1409" y="4678"/>
                    <a:pt x="2016" y="3949"/>
                  </a:cubicBezTo>
                  <a:cubicBezTo>
                    <a:pt x="2626" y="3218"/>
                    <a:pt x="3318" y="2588"/>
                    <a:pt x="4097" y="2063"/>
                  </a:cubicBezTo>
                  <a:cubicBezTo>
                    <a:pt x="4874" y="1535"/>
                    <a:pt x="5660" y="1120"/>
                    <a:pt x="6457" y="810"/>
                  </a:cubicBezTo>
                  <a:cubicBezTo>
                    <a:pt x="7161" y="533"/>
                    <a:pt x="7879" y="330"/>
                    <a:pt x="8601" y="200"/>
                  </a:cubicBezTo>
                  <a:cubicBezTo>
                    <a:pt x="9326" y="67"/>
                    <a:pt x="10058" y="0"/>
                    <a:pt x="10792" y="0"/>
                  </a:cubicBezTo>
                  <a:moveTo>
                    <a:pt x="14264" y="2746"/>
                  </a:moveTo>
                  <a:cubicBezTo>
                    <a:pt x="13122" y="2357"/>
                    <a:pt x="11964" y="2165"/>
                    <a:pt x="10792" y="2165"/>
                  </a:cubicBezTo>
                  <a:cubicBezTo>
                    <a:pt x="9606" y="2165"/>
                    <a:pt x="8453" y="2357"/>
                    <a:pt x="7335" y="2746"/>
                  </a:cubicBezTo>
                  <a:cubicBezTo>
                    <a:pt x="6704" y="2972"/>
                    <a:pt x="6062" y="3280"/>
                    <a:pt x="5408" y="3678"/>
                  </a:cubicBezTo>
                  <a:cubicBezTo>
                    <a:pt x="4753" y="4076"/>
                    <a:pt x="4160" y="4562"/>
                    <a:pt x="3624" y="5132"/>
                  </a:cubicBezTo>
                  <a:cubicBezTo>
                    <a:pt x="3085" y="5702"/>
                    <a:pt x="2647" y="6346"/>
                    <a:pt x="2311" y="7063"/>
                  </a:cubicBezTo>
                  <a:cubicBezTo>
                    <a:pt x="1972" y="7780"/>
                    <a:pt x="1805" y="8582"/>
                    <a:pt x="1805" y="9477"/>
                  </a:cubicBezTo>
                  <a:cubicBezTo>
                    <a:pt x="1805" y="10124"/>
                    <a:pt x="1894" y="10725"/>
                    <a:pt x="2080" y="11275"/>
                  </a:cubicBezTo>
                  <a:cubicBezTo>
                    <a:pt x="2264" y="11823"/>
                    <a:pt x="2508" y="12334"/>
                    <a:pt x="2817" y="12806"/>
                  </a:cubicBezTo>
                  <a:cubicBezTo>
                    <a:pt x="3125" y="13280"/>
                    <a:pt x="3478" y="13712"/>
                    <a:pt x="3876" y="14099"/>
                  </a:cubicBezTo>
                  <a:cubicBezTo>
                    <a:pt x="4273" y="14485"/>
                    <a:pt x="4692" y="14821"/>
                    <a:pt x="5128" y="15112"/>
                  </a:cubicBezTo>
                  <a:cubicBezTo>
                    <a:pt x="5330" y="15239"/>
                    <a:pt x="5521" y="15363"/>
                    <a:pt x="5702" y="15485"/>
                  </a:cubicBezTo>
                  <a:cubicBezTo>
                    <a:pt x="5881" y="15606"/>
                    <a:pt x="6067" y="15733"/>
                    <a:pt x="6253" y="15869"/>
                  </a:cubicBezTo>
                  <a:cubicBezTo>
                    <a:pt x="6177" y="16292"/>
                    <a:pt x="6114" y="16716"/>
                    <a:pt x="6057" y="17139"/>
                  </a:cubicBezTo>
                  <a:cubicBezTo>
                    <a:pt x="6001" y="17563"/>
                    <a:pt x="5928" y="17986"/>
                    <a:pt x="5836" y="18410"/>
                  </a:cubicBezTo>
                  <a:cubicBezTo>
                    <a:pt x="6279" y="18147"/>
                    <a:pt x="6697" y="17859"/>
                    <a:pt x="7093" y="17537"/>
                  </a:cubicBezTo>
                  <a:cubicBezTo>
                    <a:pt x="7488" y="17218"/>
                    <a:pt x="7884" y="16874"/>
                    <a:pt x="8281" y="16504"/>
                  </a:cubicBezTo>
                  <a:cubicBezTo>
                    <a:pt x="8693" y="16575"/>
                    <a:pt x="9110" y="16639"/>
                    <a:pt x="9526" y="16690"/>
                  </a:cubicBezTo>
                  <a:cubicBezTo>
                    <a:pt x="9943" y="16747"/>
                    <a:pt x="10366" y="16775"/>
                    <a:pt x="10792" y="16775"/>
                  </a:cubicBezTo>
                  <a:cubicBezTo>
                    <a:pt x="11964" y="16775"/>
                    <a:pt x="13122" y="16580"/>
                    <a:pt x="14264" y="16193"/>
                  </a:cubicBezTo>
                  <a:cubicBezTo>
                    <a:pt x="14894" y="15971"/>
                    <a:pt x="15537" y="15660"/>
                    <a:pt x="16191" y="15270"/>
                  </a:cubicBezTo>
                  <a:cubicBezTo>
                    <a:pt x="16843" y="14875"/>
                    <a:pt x="17439" y="14392"/>
                    <a:pt x="17978" y="13822"/>
                  </a:cubicBezTo>
                  <a:cubicBezTo>
                    <a:pt x="18514" y="13252"/>
                    <a:pt x="18952" y="12602"/>
                    <a:pt x="19288" y="11882"/>
                  </a:cubicBezTo>
                  <a:cubicBezTo>
                    <a:pt x="19627" y="11160"/>
                    <a:pt x="19797" y="10358"/>
                    <a:pt x="19797" y="9477"/>
                  </a:cubicBezTo>
                  <a:cubicBezTo>
                    <a:pt x="19797" y="8590"/>
                    <a:pt x="19627" y="7792"/>
                    <a:pt x="19288" y="7069"/>
                  </a:cubicBezTo>
                  <a:cubicBezTo>
                    <a:pt x="18952" y="6349"/>
                    <a:pt x="18514" y="5702"/>
                    <a:pt x="17978" y="5129"/>
                  </a:cubicBezTo>
                  <a:cubicBezTo>
                    <a:pt x="17439" y="4559"/>
                    <a:pt x="16843" y="4073"/>
                    <a:pt x="16191" y="3675"/>
                  </a:cubicBezTo>
                  <a:cubicBezTo>
                    <a:pt x="15537" y="3280"/>
                    <a:pt x="14895" y="2972"/>
                    <a:pt x="14264" y="27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7" name="AutoShape 73">
              <a:extLst>
                <a:ext uri="{FF2B5EF4-FFF2-40B4-BE49-F238E27FC236}">
                  <a16:creationId xmlns:a16="http://schemas.microsoft.com/office/drawing/2014/main" id="{E05E9875-0ADF-419A-B4E1-9CA03D975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225" y="2378075"/>
              <a:ext cx="247650" cy="241300"/>
            </a:xfrm>
            <a:custGeom>
              <a:avLst/>
              <a:gdLst>
                <a:gd name="T0" fmla="*/ 10800 w 21600"/>
                <a:gd name="T1" fmla="*/ 10794 h 21588"/>
                <a:gd name="T2" fmla="*/ 10800 w 21600"/>
                <a:gd name="T3" fmla="*/ 10794 h 21588"/>
                <a:gd name="T4" fmla="*/ 10800 w 21600"/>
                <a:gd name="T5" fmla="*/ 10794 h 21588"/>
                <a:gd name="T6" fmla="*/ 10800 w 21600"/>
                <a:gd name="T7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599" y="11736"/>
                  </a:moveTo>
                  <a:cubicBezTo>
                    <a:pt x="21599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599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599" y="10737"/>
                    <a:pt x="21599" y="1173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8" name="AutoShape 74">
              <a:extLst>
                <a:ext uri="{FF2B5EF4-FFF2-40B4-BE49-F238E27FC236}">
                  <a16:creationId xmlns:a16="http://schemas.microsoft.com/office/drawing/2014/main" id="{EE2275C4-5222-43D1-8B72-FC1A311A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363" y="2378075"/>
              <a:ext cx="2492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765" y="0"/>
                  </a:moveTo>
                  <a:cubicBezTo>
                    <a:pt x="9365" y="0"/>
                    <a:pt x="9963" y="50"/>
                    <a:pt x="10556" y="155"/>
                  </a:cubicBezTo>
                  <a:cubicBezTo>
                    <a:pt x="11151" y="259"/>
                    <a:pt x="11733" y="417"/>
                    <a:pt x="12302" y="632"/>
                  </a:cubicBezTo>
                  <a:cubicBezTo>
                    <a:pt x="12950" y="897"/>
                    <a:pt x="13587" y="1239"/>
                    <a:pt x="14218" y="1663"/>
                  </a:cubicBezTo>
                  <a:cubicBezTo>
                    <a:pt x="14849" y="2086"/>
                    <a:pt x="15412" y="2597"/>
                    <a:pt x="15904" y="3199"/>
                  </a:cubicBezTo>
                  <a:cubicBezTo>
                    <a:pt x="16395" y="3797"/>
                    <a:pt x="16791" y="4475"/>
                    <a:pt x="17087" y="5229"/>
                  </a:cubicBezTo>
                  <a:cubicBezTo>
                    <a:pt x="17382" y="5988"/>
                    <a:pt x="17530" y="6813"/>
                    <a:pt x="17530" y="7702"/>
                  </a:cubicBezTo>
                  <a:cubicBezTo>
                    <a:pt x="17530" y="8586"/>
                    <a:pt x="17382" y="9407"/>
                    <a:pt x="17087" y="10161"/>
                  </a:cubicBezTo>
                  <a:cubicBezTo>
                    <a:pt x="16791" y="10921"/>
                    <a:pt x="16395" y="11596"/>
                    <a:pt x="15904" y="12186"/>
                  </a:cubicBezTo>
                  <a:cubicBezTo>
                    <a:pt x="15412" y="12776"/>
                    <a:pt x="14849" y="13287"/>
                    <a:pt x="14218" y="13719"/>
                  </a:cubicBezTo>
                  <a:cubicBezTo>
                    <a:pt x="13587" y="14151"/>
                    <a:pt x="12950" y="14498"/>
                    <a:pt x="12302" y="14758"/>
                  </a:cubicBezTo>
                  <a:cubicBezTo>
                    <a:pt x="11147" y="15184"/>
                    <a:pt x="9967" y="15396"/>
                    <a:pt x="8765" y="15396"/>
                  </a:cubicBezTo>
                  <a:cubicBezTo>
                    <a:pt x="8487" y="15396"/>
                    <a:pt x="8214" y="15382"/>
                    <a:pt x="7948" y="15354"/>
                  </a:cubicBezTo>
                  <a:cubicBezTo>
                    <a:pt x="7682" y="15328"/>
                    <a:pt x="7409" y="15297"/>
                    <a:pt x="7131" y="15258"/>
                  </a:cubicBezTo>
                  <a:cubicBezTo>
                    <a:pt x="6006" y="16294"/>
                    <a:pt x="4742" y="16994"/>
                    <a:pt x="3346" y="17353"/>
                  </a:cubicBezTo>
                  <a:cubicBezTo>
                    <a:pt x="3196" y="17392"/>
                    <a:pt x="3033" y="17435"/>
                    <a:pt x="2862" y="17483"/>
                  </a:cubicBezTo>
                  <a:cubicBezTo>
                    <a:pt x="2687" y="17534"/>
                    <a:pt x="2520" y="17559"/>
                    <a:pt x="2353" y="17559"/>
                  </a:cubicBezTo>
                  <a:cubicBezTo>
                    <a:pt x="2264" y="17559"/>
                    <a:pt x="2181" y="17514"/>
                    <a:pt x="2111" y="17432"/>
                  </a:cubicBezTo>
                  <a:cubicBezTo>
                    <a:pt x="2040" y="17342"/>
                    <a:pt x="2005" y="17237"/>
                    <a:pt x="2005" y="17110"/>
                  </a:cubicBezTo>
                  <a:cubicBezTo>
                    <a:pt x="2005" y="17022"/>
                    <a:pt x="2033" y="16943"/>
                    <a:pt x="2090" y="16873"/>
                  </a:cubicBezTo>
                  <a:cubicBezTo>
                    <a:pt x="2146" y="16808"/>
                    <a:pt x="2196" y="16746"/>
                    <a:pt x="2240" y="16692"/>
                  </a:cubicBezTo>
                  <a:cubicBezTo>
                    <a:pt x="2624" y="16235"/>
                    <a:pt x="2897" y="15803"/>
                    <a:pt x="3059" y="15396"/>
                  </a:cubicBezTo>
                  <a:cubicBezTo>
                    <a:pt x="3219" y="14987"/>
                    <a:pt x="3354" y="14464"/>
                    <a:pt x="3457" y="13812"/>
                  </a:cubicBezTo>
                  <a:cubicBezTo>
                    <a:pt x="2984" y="13499"/>
                    <a:pt x="2539" y="13129"/>
                    <a:pt x="2123" y="12705"/>
                  </a:cubicBezTo>
                  <a:cubicBezTo>
                    <a:pt x="1706" y="12279"/>
                    <a:pt x="1341" y="11810"/>
                    <a:pt x="1023" y="11299"/>
                  </a:cubicBezTo>
                  <a:cubicBezTo>
                    <a:pt x="710" y="10785"/>
                    <a:pt x="458" y="10229"/>
                    <a:pt x="275" y="9622"/>
                  </a:cubicBezTo>
                  <a:cubicBezTo>
                    <a:pt x="91" y="9021"/>
                    <a:pt x="0" y="8382"/>
                    <a:pt x="0" y="7702"/>
                  </a:cubicBezTo>
                  <a:cubicBezTo>
                    <a:pt x="0" y="6821"/>
                    <a:pt x="150" y="5999"/>
                    <a:pt x="449" y="5237"/>
                  </a:cubicBezTo>
                  <a:cubicBezTo>
                    <a:pt x="750" y="4478"/>
                    <a:pt x="1150" y="3797"/>
                    <a:pt x="1649" y="3199"/>
                  </a:cubicBezTo>
                  <a:cubicBezTo>
                    <a:pt x="2148" y="2597"/>
                    <a:pt x="2716" y="2086"/>
                    <a:pt x="3346" y="1663"/>
                  </a:cubicBezTo>
                  <a:cubicBezTo>
                    <a:pt x="3977" y="1239"/>
                    <a:pt x="4615" y="897"/>
                    <a:pt x="5260" y="632"/>
                  </a:cubicBezTo>
                  <a:cubicBezTo>
                    <a:pt x="5832" y="409"/>
                    <a:pt x="6411" y="248"/>
                    <a:pt x="7002" y="149"/>
                  </a:cubicBezTo>
                  <a:cubicBezTo>
                    <a:pt x="7590" y="48"/>
                    <a:pt x="8179" y="0"/>
                    <a:pt x="8765" y="0"/>
                  </a:cubicBezTo>
                  <a:moveTo>
                    <a:pt x="8765" y="2160"/>
                  </a:moveTo>
                  <a:cubicBezTo>
                    <a:pt x="8268" y="2160"/>
                    <a:pt x="7774" y="2202"/>
                    <a:pt x="7277" y="2281"/>
                  </a:cubicBezTo>
                  <a:cubicBezTo>
                    <a:pt x="6783" y="2366"/>
                    <a:pt x="6286" y="2510"/>
                    <a:pt x="5790" y="2719"/>
                  </a:cubicBezTo>
                  <a:cubicBezTo>
                    <a:pt x="5347" y="2877"/>
                    <a:pt x="4886" y="3111"/>
                    <a:pt x="4410" y="3419"/>
                  </a:cubicBezTo>
                  <a:cubicBezTo>
                    <a:pt x="3933" y="3727"/>
                    <a:pt x="3502" y="4085"/>
                    <a:pt x="3113" y="4500"/>
                  </a:cubicBezTo>
                  <a:cubicBezTo>
                    <a:pt x="2727" y="4915"/>
                    <a:pt x="2412" y="5390"/>
                    <a:pt x="2167" y="5926"/>
                  </a:cubicBezTo>
                  <a:cubicBezTo>
                    <a:pt x="1925" y="6463"/>
                    <a:pt x="1802" y="7056"/>
                    <a:pt x="1802" y="7702"/>
                  </a:cubicBezTo>
                  <a:cubicBezTo>
                    <a:pt x="1802" y="8355"/>
                    <a:pt x="1915" y="8925"/>
                    <a:pt x="2146" y="9422"/>
                  </a:cubicBezTo>
                  <a:cubicBezTo>
                    <a:pt x="2374" y="9919"/>
                    <a:pt x="2666" y="10362"/>
                    <a:pt x="3017" y="10758"/>
                  </a:cubicBezTo>
                  <a:cubicBezTo>
                    <a:pt x="3372" y="11156"/>
                    <a:pt x="3763" y="11509"/>
                    <a:pt x="4196" y="11811"/>
                  </a:cubicBezTo>
                  <a:cubicBezTo>
                    <a:pt x="4629" y="12121"/>
                    <a:pt x="5051" y="12406"/>
                    <a:pt x="5465" y="12678"/>
                  </a:cubicBezTo>
                  <a:lnTo>
                    <a:pt x="5239" y="14177"/>
                  </a:lnTo>
                  <a:cubicBezTo>
                    <a:pt x="5486" y="14019"/>
                    <a:pt x="5724" y="13827"/>
                    <a:pt x="5954" y="13609"/>
                  </a:cubicBezTo>
                  <a:cubicBezTo>
                    <a:pt x="6183" y="13395"/>
                    <a:pt x="6406" y="13189"/>
                    <a:pt x="6625" y="12988"/>
                  </a:cubicBezTo>
                  <a:cubicBezTo>
                    <a:pt x="6978" y="13042"/>
                    <a:pt x="7334" y="13098"/>
                    <a:pt x="7694" y="13152"/>
                  </a:cubicBezTo>
                  <a:cubicBezTo>
                    <a:pt x="8056" y="13208"/>
                    <a:pt x="8412" y="13231"/>
                    <a:pt x="8765" y="13231"/>
                  </a:cubicBezTo>
                  <a:cubicBezTo>
                    <a:pt x="9779" y="13231"/>
                    <a:pt x="10770" y="13048"/>
                    <a:pt x="11740" y="12678"/>
                  </a:cubicBezTo>
                  <a:cubicBezTo>
                    <a:pt x="12196" y="12517"/>
                    <a:pt x="12665" y="12280"/>
                    <a:pt x="13138" y="11978"/>
                  </a:cubicBezTo>
                  <a:cubicBezTo>
                    <a:pt x="13609" y="11670"/>
                    <a:pt x="14039" y="11306"/>
                    <a:pt x="14421" y="10879"/>
                  </a:cubicBezTo>
                  <a:cubicBezTo>
                    <a:pt x="14804" y="10459"/>
                    <a:pt x="15120" y="9981"/>
                    <a:pt x="15369" y="9453"/>
                  </a:cubicBezTo>
                  <a:cubicBezTo>
                    <a:pt x="15616" y="8928"/>
                    <a:pt x="15739" y="8344"/>
                    <a:pt x="15739" y="7703"/>
                  </a:cubicBezTo>
                  <a:cubicBezTo>
                    <a:pt x="15739" y="7056"/>
                    <a:pt x="15616" y="6463"/>
                    <a:pt x="15369" y="5927"/>
                  </a:cubicBezTo>
                  <a:cubicBezTo>
                    <a:pt x="15120" y="5390"/>
                    <a:pt x="14804" y="4916"/>
                    <a:pt x="14421" y="4501"/>
                  </a:cubicBezTo>
                  <a:cubicBezTo>
                    <a:pt x="14039" y="4086"/>
                    <a:pt x="13611" y="3727"/>
                    <a:pt x="13143" y="3419"/>
                  </a:cubicBezTo>
                  <a:cubicBezTo>
                    <a:pt x="12674" y="3112"/>
                    <a:pt x="12206" y="2877"/>
                    <a:pt x="11740" y="2719"/>
                  </a:cubicBezTo>
                  <a:cubicBezTo>
                    <a:pt x="11267" y="2510"/>
                    <a:pt x="10779" y="2366"/>
                    <a:pt x="10281" y="2281"/>
                  </a:cubicBezTo>
                  <a:cubicBezTo>
                    <a:pt x="9782" y="2202"/>
                    <a:pt x="9278" y="2160"/>
                    <a:pt x="8765" y="2160"/>
                  </a:cubicBezTo>
                  <a:moveTo>
                    <a:pt x="21599" y="11746"/>
                  </a:moveTo>
                  <a:cubicBezTo>
                    <a:pt x="21599" y="12429"/>
                    <a:pt x="21505" y="13075"/>
                    <a:pt x="21322" y="13671"/>
                  </a:cubicBezTo>
                  <a:cubicBezTo>
                    <a:pt x="21138" y="14273"/>
                    <a:pt x="20889" y="14829"/>
                    <a:pt x="20573" y="15340"/>
                  </a:cubicBezTo>
                  <a:cubicBezTo>
                    <a:pt x="20258" y="15854"/>
                    <a:pt x="19891" y="16323"/>
                    <a:pt x="19474" y="16746"/>
                  </a:cubicBezTo>
                  <a:cubicBezTo>
                    <a:pt x="19057" y="17172"/>
                    <a:pt x="18613" y="17542"/>
                    <a:pt x="18140" y="17856"/>
                  </a:cubicBezTo>
                  <a:cubicBezTo>
                    <a:pt x="18245" y="18505"/>
                    <a:pt x="18377" y="19030"/>
                    <a:pt x="18540" y="19440"/>
                  </a:cubicBezTo>
                  <a:cubicBezTo>
                    <a:pt x="18702" y="19841"/>
                    <a:pt x="18973" y="20275"/>
                    <a:pt x="19356" y="20736"/>
                  </a:cubicBezTo>
                  <a:cubicBezTo>
                    <a:pt x="19401" y="20789"/>
                    <a:pt x="19453" y="20857"/>
                    <a:pt x="19509" y="20930"/>
                  </a:cubicBezTo>
                  <a:cubicBezTo>
                    <a:pt x="19566" y="21007"/>
                    <a:pt x="19592" y="21091"/>
                    <a:pt x="19592" y="21182"/>
                  </a:cubicBezTo>
                  <a:cubicBezTo>
                    <a:pt x="19592" y="21326"/>
                    <a:pt x="19554" y="21430"/>
                    <a:pt x="19474" y="21498"/>
                  </a:cubicBezTo>
                  <a:cubicBezTo>
                    <a:pt x="19396" y="21568"/>
                    <a:pt x="19305" y="21599"/>
                    <a:pt x="19199" y="21599"/>
                  </a:cubicBezTo>
                  <a:cubicBezTo>
                    <a:pt x="19048" y="21599"/>
                    <a:pt x="18888" y="21571"/>
                    <a:pt x="18714" y="21526"/>
                  </a:cubicBezTo>
                  <a:cubicBezTo>
                    <a:pt x="18542" y="21472"/>
                    <a:pt x="18387" y="21433"/>
                    <a:pt x="18253" y="21396"/>
                  </a:cubicBezTo>
                  <a:cubicBezTo>
                    <a:pt x="16854" y="21026"/>
                    <a:pt x="15593" y="20329"/>
                    <a:pt x="14468" y="19301"/>
                  </a:cubicBezTo>
                  <a:cubicBezTo>
                    <a:pt x="14190" y="19338"/>
                    <a:pt x="13917" y="19369"/>
                    <a:pt x="13651" y="19394"/>
                  </a:cubicBezTo>
                  <a:cubicBezTo>
                    <a:pt x="13383" y="19423"/>
                    <a:pt x="13112" y="19439"/>
                    <a:pt x="12832" y="19439"/>
                  </a:cubicBezTo>
                  <a:cubicBezTo>
                    <a:pt x="11865" y="19439"/>
                    <a:pt x="10909" y="19293"/>
                    <a:pt x="9972" y="19002"/>
                  </a:cubicBezTo>
                  <a:cubicBezTo>
                    <a:pt x="9031" y="18717"/>
                    <a:pt x="8146" y="18279"/>
                    <a:pt x="7312" y="17692"/>
                  </a:cubicBezTo>
                  <a:lnTo>
                    <a:pt x="7616" y="17474"/>
                  </a:lnTo>
                  <a:cubicBezTo>
                    <a:pt x="8000" y="17531"/>
                    <a:pt x="8381" y="17559"/>
                    <a:pt x="8765" y="17559"/>
                  </a:cubicBezTo>
                  <a:cubicBezTo>
                    <a:pt x="10245" y="17559"/>
                    <a:pt x="11676" y="17279"/>
                    <a:pt x="13058" y="16720"/>
                  </a:cubicBezTo>
                  <a:cubicBezTo>
                    <a:pt x="13891" y="16387"/>
                    <a:pt x="14684" y="15935"/>
                    <a:pt x="15435" y="15374"/>
                  </a:cubicBezTo>
                  <a:cubicBezTo>
                    <a:pt x="16186" y="14812"/>
                    <a:pt x="16852" y="14148"/>
                    <a:pt x="17431" y="13380"/>
                  </a:cubicBezTo>
                  <a:cubicBezTo>
                    <a:pt x="18008" y="12618"/>
                    <a:pt x="18469" y="11759"/>
                    <a:pt x="18815" y="10814"/>
                  </a:cubicBezTo>
                  <a:cubicBezTo>
                    <a:pt x="19161" y="9865"/>
                    <a:pt x="19335" y="8831"/>
                    <a:pt x="19335" y="7702"/>
                  </a:cubicBezTo>
                  <a:cubicBezTo>
                    <a:pt x="19335" y="7332"/>
                    <a:pt x="19312" y="6957"/>
                    <a:pt x="19267" y="6567"/>
                  </a:cubicBezTo>
                  <a:cubicBezTo>
                    <a:pt x="19943" y="7216"/>
                    <a:pt x="20500" y="7979"/>
                    <a:pt x="20940" y="8854"/>
                  </a:cubicBezTo>
                  <a:cubicBezTo>
                    <a:pt x="21378" y="9727"/>
                    <a:pt x="21599" y="10692"/>
                    <a:pt x="21599" y="117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9" name="AutoShape 75">
              <a:extLst>
                <a:ext uri="{FF2B5EF4-FFF2-40B4-BE49-F238E27FC236}">
                  <a16:creationId xmlns:a16="http://schemas.microsoft.com/office/drawing/2014/main" id="{4F990605-5841-4D13-8336-EA36B067C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0863" y="2378075"/>
              <a:ext cx="33020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5" y="0"/>
                  </a:moveTo>
                  <a:cubicBezTo>
                    <a:pt x="20300" y="0"/>
                    <a:pt x="20721" y="211"/>
                    <a:pt x="21073" y="631"/>
                  </a:cubicBezTo>
                  <a:cubicBezTo>
                    <a:pt x="21423" y="1054"/>
                    <a:pt x="21599" y="1565"/>
                    <a:pt x="21599" y="2165"/>
                  </a:cubicBezTo>
                  <a:lnTo>
                    <a:pt x="21599" y="19432"/>
                  </a:lnTo>
                  <a:cubicBezTo>
                    <a:pt x="21599" y="20022"/>
                    <a:pt x="21423" y="20533"/>
                    <a:pt x="21073" y="20956"/>
                  </a:cubicBezTo>
                  <a:cubicBezTo>
                    <a:pt x="20721" y="21385"/>
                    <a:pt x="20300" y="21599"/>
                    <a:pt x="19805" y="21599"/>
                  </a:cubicBezTo>
                  <a:lnTo>
                    <a:pt x="1804" y="21599"/>
                  </a:lnTo>
                  <a:cubicBezTo>
                    <a:pt x="1312" y="21599"/>
                    <a:pt x="888" y="21388"/>
                    <a:pt x="533" y="20965"/>
                  </a:cubicBezTo>
                  <a:cubicBezTo>
                    <a:pt x="176" y="20545"/>
                    <a:pt x="0" y="20034"/>
                    <a:pt x="0" y="19432"/>
                  </a:cubicBezTo>
                  <a:lnTo>
                    <a:pt x="0" y="2165"/>
                  </a:lnTo>
                  <a:cubicBezTo>
                    <a:pt x="0" y="1574"/>
                    <a:pt x="176" y="1066"/>
                    <a:pt x="526" y="637"/>
                  </a:cubicBezTo>
                  <a:cubicBezTo>
                    <a:pt x="878" y="211"/>
                    <a:pt x="1304" y="0"/>
                    <a:pt x="1804" y="0"/>
                  </a:cubicBezTo>
                  <a:lnTo>
                    <a:pt x="19805" y="0"/>
                  </a:lnTo>
                  <a:close/>
                  <a:moveTo>
                    <a:pt x="19805" y="2165"/>
                  </a:moveTo>
                  <a:lnTo>
                    <a:pt x="1804" y="2165"/>
                  </a:lnTo>
                  <a:lnTo>
                    <a:pt x="1804" y="5930"/>
                  </a:lnTo>
                  <a:lnTo>
                    <a:pt x="19805" y="5930"/>
                  </a:lnTo>
                  <a:lnTo>
                    <a:pt x="19805" y="2165"/>
                  </a:lnTo>
                  <a:close/>
                  <a:moveTo>
                    <a:pt x="19805" y="11347"/>
                  </a:moveTo>
                  <a:lnTo>
                    <a:pt x="1804" y="11347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11347"/>
                  </a:lnTo>
                  <a:close/>
                  <a:moveTo>
                    <a:pt x="6646" y="18083"/>
                  </a:moveTo>
                  <a:lnTo>
                    <a:pt x="3047" y="18083"/>
                  </a:lnTo>
                  <a:lnTo>
                    <a:pt x="3047" y="16465"/>
                  </a:lnTo>
                  <a:lnTo>
                    <a:pt x="6646" y="16465"/>
                  </a:lnTo>
                  <a:lnTo>
                    <a:pt x="6646" y="18083"/>
                  </a:lnTo>
                  <a:close/>
                  <a:moveTo>
                    <a:pt x="13149" y="18083"/>
                  </a:moveTo>
                  <a:lnTo>
                    <a:pt x="7922" y="18083"/>
                  </a:lnTo>
                  <a:lnTo>
                    <a:pt x="7922" y="16465"/>
                  </a:lnTo>
                  <a:lnTo>
                    <a:pt x="13149" y="16465"/>
                  </a:lnTo>
                  <a:lnTo>
                    <a:pt x="13149" y="180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0" name="AutoShape 76">
              <a:extLst>
                <a:ext uri="{FF2B5EF4-FFF2-40B4-BE49-F238E27FC236}">
                  <a16:creationId xmlns:a16="http://schemas.microsoft.com/office/drawing/2014/main" id="{4302E0F7-052B-4268-8126-6226865C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8238" y="1901825"/>
              <a:ext cx="3000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2292" y="0"/>
                    <a:pt x="13696" y="342"/>
                    <a:pt x="15004" y="1019"/>
                  </a:cubicBezTo>
                  <a:cubicBezTo>
                    <a:pt x="16315" y="1698"/>
                    <a:pt x="17460" y="2628"/>
                    <a:pt x="18441" y="3806"/>
                  </a:cubicBezTo>
                  <a:cubicBezTo>
                    <a:pt x="19420" y="4981"/>
                    <a:pt x="20193" y="6354"/>
                    <a:pt x="20755" y="7923"/>
                  </a:cubicBezTo>
                  <a:cubicBezTo>
                    <a:pt x="21319" y="9498"/>
                    <a:pt x="21599" y="11174"/>
                    <a:pt x="21599" y="12956"/>
                  </a:cubicBezTo>
                  <a:cubicBezTo>
                    <a:pt x="21599" y="13673"/>
                    <a:pt x="21544" y="14402"/>
                    <a:pt x="21434" y="15147"/>
                  </a:cubicBezTo>
                  <a:cubicBezTo>
                    <a:pt x="21321" y="15893"/>
                    <a:pt x="21160" y="16624"/>
                    <a:pt x="20952" y="17338"/>
                  </a:cubicBezTo>
                  <a:cubicBezTo>
                    <a:pt x="20740" y="18058"/>
                    <a:pt x="20476" y="18743"/>
                    <a:pt x="20162" y="19403"/>
                  </a:cubicBezTo>
                  <a:cubicBezTo>
                    <a:pt x="19850" y="20056"/>
                    <a:pt x="19497" y="20655"/>
                    <a:pt x="19106" y="21199"/>
                  </a:cubicBezTo>
                  <a:cubicBezTo>
                    <a:pt x="18931" y="21467"/>
                    <a:pt x="18703" y="21599"/>
                    <a:pt x="18429" y="21599"/>
                  </a:cubicBezTo>
                  <a:lnTo>
                    <a:pt x="3170" y="21599"/>
                  </a:lnTo>
                  <a:cubicBezTo>
                    <a:pt x="2887" y="21599"/>
                    <a:pt x="2661" y="21467"/>
                    <a:pt x="2493" y="21199"/>
                  </a:cubicBezTo>
                  <a:cubicBezTo>
                    <a:pt x="2088" y="20655"/>
                    <a:pt x="1730" y="20056"/>
                    <a:pt x="1425" y="19403"/>
                  </a:cubicBezTo>
                  <a:cubicBezTo>
                    <a:pt x="1118" y="18743"/>
                    <a:pt x="859" y="18058"/>
                    <a:pt x="650" y="17338"/>
                  </a:cubicBezTo>
                  <a:cubicBezTo>
                    <a:pt x="439" y="16624"/>
                    <a:pt x="278" y="15893"/>
                    <a:pt x="165" y="15147"/>
                  </a:cubicBezTo>
                  <a:cubicBezTo>
                    <a:pt x="55" y="14402"/>
                    <a:pt x="0" y="13673"/>
                    <a:pt x="0" y="12956"/>
                  </a:cubicBezTo>
                  <a:cubicBezTo>
                    <a:pt x="0" y="11162"/>
                    <a:pt x="280" y="9487"/>
                    <a:pt x="844" y="7917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8"/>
                    <a:pt x="5284" y="1698"/>
                    <a:pt x="6595" y="1019"/>
                  </a:cubicBezTo>
                  <a:cubicBezTo>
                    <a:pt x="7903" y="342"/>
                    <a:pt x="9304" y="0"/>
                    <a:pt x="10800" y="0"/>
                  </a:cubicBezTo>
                  <a:moveTo>
                    <a:pt x="3148" y="14571"/>
                  </a:moveTo>
                  <a:cubicBezTo>
                    <a:pt x="3523" y="14571"/>
                    <a:pt x="3842" y="14413"/>
                    <a:pt x="4101" y="14099"/>
                  </a:cubicBezTo>
                  <a:cubicBezTo>
                    <a:pt x="4360" y="13791"/>
                    <a:pt x="4492" y="13408"/>
                    <a:pt x="4492" y="12956"/>
                  </a:cubicBezTo>
                  <a:cubicBezTo>
                    <a:pt x="4492" y="12507"/>
                    <a:pt x="4360" y="12127"/>
                    <a:pt x="4096" y="11822"/>
                  </a:cubicBezTo>
                  <a:cubicBezTo>
                    <a:pt x="3832" y="11511"/>
                    <a:pt x="3516" y="11358"/>
                    <a:pt x="3148" y="11358"/>
                  </a:cubicBezTo>
                  <a:cubicBezTo>
                    <a:pt x="2772" y="11358"/>
                    <a:pt x="2455" y="11511"/>
                    <a:pt x="2200" y="11822"/>
                  </a:cubicBezTo>
                  <a:cubicBezTo>
                    <a:pt x="1943" y="12127"/>
                    <a:pt x="1814" y="12507"/>
                    <a:pt x="1814" y="12956"/>
                  </a:cubicBezTo>
                  <a:cubicBezTo>
                    <a:pt x="1814" y="13408"/>
                    <a:pt x="1943" y="13791"/>
                    <a:pt x="2200" y="14099"/>
                  </a:cubicBezTo>
                  <a:cubicBezTo>
                    <a:pt x="2455" y="14413"/>
                    <a:pt x="2772" y="14571"/>
                    <a:pt x="3148" y="14571"/>
                  </a:cubicBezTo>
                  <a:moveTo>
                    <a:pt x="5388" y="8105"/>
                  </a:moveTo>
                  <a:cubicBezTo>
                    <a:pt x="5762" y="8105"/>
                    <a:pt x="6086" y="7943"/>
                    <a:pt x="6352" y="7621"/>
                  </a:cubicBezTo>
                  <a:cubicBezTo>
                    <a:pt x="6621" y="7301"/>
                    <a:pt x="6756" y="6915"/>
                    <a:pt x="6756" y="6466"/>
                  </a:cubicBezTo>
                  <a:cubicBezTo>
                    <a:pt x="6756" y="6014"/>
                    <a:pt x="6621" y="5634"/>
                    <a:pt x="6352" y="5326"/>
                  </a:cubicBezTo>
                  <a:cubicBezTo>
                    <a:pt x="6086" y="5021"/>
                    <a:pt x="5762" y="4865"/>
                    <a:pt x="5388" y="4865"/>
                  </a:cubicBezTo>
                  <a:cubicBezTo>
                    <a:pt x="5028" y="4865"/>
                    <a:pt x="4713" y="5021"/>
                    <a:pt x="4447" y="5326"/>
                  </a:cubicBezTo>
                  <a:cubicBezTo>
                    <a:pt x="4178" y="5634"/>
                    <a:pt x="4043" y="6014"/>
                    <a:pt x="4043" y="6466"/>
                  </a:cubicBezTo>
                  <a:cubicBezTo>
                    <a:pt x="4043" y="6915"/>
                    <a:pt x="4178" y="7301"/>
                    <a:pt x="4447" y="7621"/>
                  </a:cubicBezTo>
                  <a:cubicBezTo>
                    <a:pt x="4713" y="7943"/>
                    <a:pt x="5028" y="8105"/>
                    <a:pt x="5388" y="8105"/>
                  </a:cubicBezTo>
                  <a:moveTo>
                    <a:pt x="11995" y="15052"/>
                  </a:moveTo>
                  <a:cubicBezTo>
                    <a:pt x="12026" y="14923"/>
                    <a:pt x="12084" y="14672"/>
                    <a:pt x="12172" y="14292"/>
                  </a:cubicBezTo>
                  <a:cubicBezTo>
                    <a:pt x="12261" y="13918"/>
                    <a:pt x="12364" y="13477"/>
                    <a:pt x="12482" y="12977"/>
                  </a:cubicBezTo>
                  <a:cubicBezTo>
                    <a:pt x="12599" y="12475"/>
                    <a:pt x="12727" y="11954"/>
                    <a:pt x="12861" y="11404"/>
                  </a:cubicBezTo>
                  <a:cubicBezTo>
                    <a:pt x="12996" y="10860"/>
                    <a:pt x="13113" y="10351"/>
                    <a:pt x="13212" y="9881"/>
                  </a:cubicBezTo>
                  <a:cubicBezTo>
                    <a:pt x="13312" y="9415"/>
                    <a:pt x="13399" y="9009"/>
                    <a:pt x="13471" y="8669"/>
                  </a:cubicBezTo>
                  <a:cubicBezTo>
                    <a:pt x="13543" y="8329"/>
                    <a:pt x="13579" y="8131"/>
                    <a:pt x="13579" y="8076"/>
                  </a:cubicBezTo>
                  <a:cubicBezTo>
                    <a:pt x="13579" y="7869"/>
                    <a:pt x="13512" y="7681"/>
                    <a:pt x="13379" y="7526"/>
                  </a:cubicBezTo>
                  <a:cubicBezTo>
                    <a:pt x="13245" y="7371"/>
                    <a:pt x="13089" y="7293"/>
                    <a:pt x="12914" y="7293"/>
                  </a:cubicBezTo>
                  <a:cubicBezTo>
                    <a:pt x="12760" y="7293"/>
                    <a:pt x="12624" y="7345"/>
                    <a:pt x="12506" y="7457"/>
                  </a:cubicBezTo>
                  <a:cubicBezTo>
                    <a:pt x="12386" y="7566"/>
                    <a:pt x="12304" y="7710"/>
                    <a:pt x="12259" y="7886"/>
                  </a:cubicBezTo>
                  <a:lnTo>
                    <a:pt x="10706" y="14598"/>
                  </a:lnTo>
                  <a:cubicBezTo>
                    <a:pt x="10408" y="14618"/>
                    <a:pt x="10125" y="14695"/>
                    <a:pt x="9856" y="14839"/>
                  </a:cubicBezTo>
                  <a:cubicBezTo>
                    <a:pt x="9590" y="14983"/>
                    <a:pt x="9357" y="15173"/>
                    <a:pt x="9163" y="15418"/>
                  </a:cubicBezTo>
                  <a:cubicBezTo>
                    <a:pt x="8966" y="15663"/>
                    <a:pt x="8812" y="15945"/>
                    <a:pt x="8702" y="16265"/>
                  </a:cubicBezTo>
                  <a:cubicBezTo>
                    <a:pt x="8591" y="16587"/>
                    <a:pt x="8536" y="16927"/>
                    <a:pt x="8536" y="17284"/>
                  </a:cubicBezTo>
                  <a:cubicBezTo>
                    <a:pt x="8536" y="18038"/>
                    <a:pt x="8755" y="18677"/>
                    <a:pt x="9196" y="19198"/>
                  </a:cubicBezTo>
                  <a:cubicBezTo>
                    <a:pt x="9638" y="19725"/>
                    <a:pt x="10171" y="19987"/>
                    <a:pt x="10799" y="19987"/>
                  </a:cubicBezTo>
                  <a:cubicBezTo>
                    <a:pt x="11428" y="19987"/>
                    <a:pt x="11961" y="19725"/>
                    <a:pt x="12403" y="19198"/>
                  </a:cubicBezTo>
                  <a:cubicBezTo>
                    <a:pt x="12842" y="18677"/>
                    <a:pt x="13063" y="18038"/>
                    <a:pt x="13063" y="17284"/>
                  </a:cubicBezTo>
                  <a:cubicBezTo>
                    <a:pt x="13063" y="16835"/>
                    <a:pt x="12962" y="16417"/>
                    <a:pt x="12763" y="16031"/>
                  </a:cubicBezTo>
                  <a:cubicBezTo>
                    <a:pt x="12564" y="15645"/>
                    <a:pt x="12307" y="15320"/>
                    <a:pt x="11995" y="15052"/>
                  </a:cubicBezTo>
                  <a:moveTo>
                    <a:pt x="10800" y="2176"/>
                  </a:moveTo>
                  <a:cubicBezTo>
                    <a:pt x="10425" y="2176"/>
                    <a:pt x="10106" y="2335"/>
                    <a:pt x="9847" y="2646"/>
                  </a:cubicBezTo>
                  <a:cubicBezTo>
                    <a:pt x="9585" y="2960"/>
                    <a:pt x="9456" y="3343"/>
                    <a:pt x="9456" y="3792"/>
                  </a:cubicBezTo>
                  <a:cubicBezTo>
                    <a:pt x="9456" y="4241"/>
                    <a:pt x="9585" y="4621"/>
                    <a:pt x="9847" y="4926"/>
                  </a:cubicBezTo>
                  <a:cubicBezTo>
                    <a:pt x="10106" y="5237"/>
                    <a:pt x="10425" y="5390"/>
                    <a:pt x="10800" y="5390"/>
                  </a:cubicBezTo>
                  <a:cubicBezTo>
                    <a:pt x="11174" y="5390"/>
                    <a:pt x="11493" y="5237"/>
                    <a:pt x="11752" y="4926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2" y="2646"/>
                  </a:cubicBezTo>
                  <a:cubicBezTo>
                    <a:pt x="11493" y="2335"/>
                    <a:pt x="11174" y="2176"/>
                    <a:pt x="10800" y="2176"/>
                  </a:cubicBezTo>
                  <a:moveTo>
                    <a:pt x="14844" y="6466"/>
                  </a:moveTo>
                  <a:cubicBezTo>
                    <a:pt x="14844" y="6916"/>
                    <a:pt x="14978" y="7299"/>
                    <a:pt x="15247" y="7609"/>
                  </a:cubicBezTo>
                  <a:cubicBezTo>
                    <a:pt x="15513" y="7920"/>
                    <a:pt x="15835" y="8076"/>
                    <a:pt x="16212" y="8076"/>
                  </a:cubicBezTo>
                  <a:cubicBezTo>
                    <a:pt x="16586" y="8076"/>
                    <a:pt x="16903" y="7920"/>
                    <a:pt x="17164" y="7609"/>
                  </a:cubicBezTo>
                  <a:cubicBezTo>
                    <a:pt x="17426" y="7299"/>
                    <a:pt x="17555" y="6915"/>
                    <a:pt x="17555" y="6466"/>
                  </a:cubicBezTo>
                  <a:cubicBezTo>
                    <a:pt x="17555" y="6014"/>
                    <a:pt x="17426" y="5634"/>
                    <a:pt x="17164" y="5326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3" y="5021"/>
                    <a:pt x="15247" y="5326"/>
                  </a:cubicBezTo>
                  <a:cubicBezTo>
                    <a:pt x="14978" y="5634"/>
                    <a:pt x="14844" y="6014"/>
                    <a:pt x="14844" y="6466"/>
                  </a:cubicBezTo>
                  <a:moveTo>
                    <a:pt x="18451" y="14571"/>
                  </a:moveTo>
                  <a:cubicBezTo>
                    <a:pt x="18828" y="14571"/>
                    <a:pt x="19142" y="14413"/>
                    <a:pt x="19399" y="14099"/>
                  </a:cubicBezTo>
                  <a:cubicBezTo>
                    <a:pt x="19656" y="13791"/>
                    <a:pt x="19785" y="13408"/>
                    <a:pt x="19785" y="12956"/>
                  </a:cubicBezTo>
                  <a:cubicBezTo>
                    <a:pt x="19785" y="12507"/>
                    <a:pt x="19655" y="12127"/>
                    <a:pt x="19399" y="11822"/>
                  </a:cubicBezTo>
                  <a:cubicBezTo>
                    <a:pt x="19142" y="11511"/>
                    <a:pt x="18828" y="11358"/>
                    <a:pt x="18451" y="11358"/>
                  </a:cubicBezTo>
                  <a:cubicBezTo>
                    <a:pt x="18076" y="11358"/>
                    <a:pt x="17757" y="11511"/>
                    <a:pt x="17498" y="11822"/>
                  </a:cubicBezTo>
                  <a:cubicBezTo>
                    <a:pt x="17236" y="12127"/>
                    <a:pt x="17107" y="12507"/>
                    <a:pt x="17107" y="12956"/>
                  </a:cubicBezTo>
                  <a:cubicBezTo>
                    <a:pt x="17107" y="13408"/>
                    <a:pt x="17236" y="13791"/>
                    <a:pt x="17498" y="14099"/>
                  </a:cubicBezTo>
                  <a:cubicBezTo>
                    <a:pt x="17757" y="14413"/>
                    <a:pt x="18076" y="14571"/>
                    <a:pt x="18451" y="1457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1" name="AutoShape 77">
              <a:extLst>
                <a:ext uri="{FF2B5EF4-FFF2-40B4-BE49-F238E27FC236}">
                  <a16:creationId xmlns:a16="http://schemas.microsoft.com/office/drawing/2014/main" id="{362CC549-FAC2-43E3-A9B5-668EA630A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4252913"/>
              <a:ext cx="247650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22" y="1406"/>
                    <a:pt x="17466" y="2177"/>
                    <a:pt x="18449" y="3154"/>
                  </a:cubicBezTo>
                  <a:cubicBezTo>
                    <a:pt x="19432" y="4134"/>
                    <a:pt x="20204" y="5277"/>
                    <a:pt x="20760" y="6590"/>
                  </a:cubicBezTo>
                  <a:cubicBezTo>
                    <a:pt x="21323" y="7901"/>
                    <a:pt x="21599" y="9304"/>
                    <a:pt x="21599" y="10798"/>
                  </a:cubicBezTo>
                  <a:cubicBezTo>
                    <a:pt x="21599" y="12295"/>
                    <a:pt x="21323" y="13698"/>
                    <a:pt x="20760" y="15011"/>
                  </a:cubicBezTo>
                  <a:cubicBezTo>
                    <a:pt x="20204" y="16322"/>
                    <a:pt x="19432" y="17465"/>
                    <a:pt x="18449" y="18442"/>
                  </a:cubicBezTo>
                  <a:cubicBezTo>
                    <a:pt x="17466" y="19422"/>
                    <a:pt x="16322" y="20190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0"/>
                    <a:pt x="4136" y="19422"/>
                    <a:pt x="3158" y="18442"/>
                  </a:cubicBezTo>
                  <a:cubicBezTo>
                    <a:pt x="2181" y="17465"/>
                    <a:pt x="1409" y="16322"/>
                    <a:pt x="847" y="15011"/>
                  </a:cubicBezTo>
                  <a:cubicBezTo>
                    <a:pt x="282" y="13698"/>
                    <a:pt x="0" y="12295"/>
                    <a:pt x="0" y="10798"/>
                  </a:cubicBezTo>
                  <a:cubicBezTo>
                    <a:pt x="0" y="9304"/>
                    <a:pt x="282" y="7901"/>
                    <a:pt x="847" y="6590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77"/>
                    <a:pt x="5280" y="1406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10807" y="18358"/>
                  </a:moveTo>
                  <a:cubicBezTo>
                    <a:pt x="11863" y="18358"/>
                    <a:pt x="12844" y="18157"/>
                    <a:pt x="13756" y="17762"/>
                  </a:cubicBezTo>
                  <a:cubicBezTo>
                    <a:pt x="14666" y="17367"/>
                    <a:pt x="15463" y="16825"/>
                    <a:pt x="16149" y="16141"/>
                  </a:cubicBezTo>
                  <a:cubicBezTo>
                    <a:pt x="16836" y="15452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798"/>
                  </a:cubicBezTo>
                  <a:cubicBezTo>
                    <a:pt x="18367" y="9745"/>
                    <a:pt x="18169" y="8762"/>
                    <a:pt x="17774" y="7853"/>
                  </a:cubicBezTo>
                  <a:cubicBezTo>
                    <a:pt x="17376" y="6943"/>
                    <a:pt x="16836" y="6144"/>
                    <a:pt x="16149" y="5458"/>
                  </a:cubicBezTo>
                  <a:cubicBezTo>
                    <a:pt x="15463" y="4775"/>
                    <a:pt x="14663" y="4235"/>
                    <a:pt x="13748" y="3837"/>
                  </a:cubicBezTo>
                  <a:cubicBezTo>
                    <a:pt x="12832" y="3442"/>
                    <a:pt x="11855" y="3241"/>
                    <a:pt x="10807" y="3241"/>
                  </a:cubicBez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58"/>
                  </a:cubicBezTo>
                  <a:cubicBezTo>
                    <a:pt x="4777" y="6144"/>
                    <a:pt x="4238" y="6943"/>
                    <a:pt x="3842" y="7853"/>
                  </a:cubicBezTo>
                  <a:cubicBezTo>
                    <a:pt x="3446" y="8762"/>
                    <a:pt x="3246" y="9745"/>
                    <a:pt x="3246" y="10798"/>
                  </a:cubicBezTo>
                  <a:cubicBezTo>
                    <a:pt x="3246" y="11854"/>
                    <a:pt x="3446" y="12837"/>
                    <a:pt x="3842" y="13746"/>
                  </a:cubicBezTo>
                  <a:cubicBezTo>
                    <a:pt x="4238" y="14656"/>
                    <a:pt x="4777" y="15452"/>
                    <a:pt x="5458" y="16141"/>
                  </a:cubicBezTo>
                  <a:cubicBezTo>
                    <a:pt x="6139" y="16825"/>
                    <a:pt x="6936" y="17367"/>
                    <a:pt x="7851" y="17762"/>
                  </a:cubicBezTo>
                  <a:cubicBezTo>
                    <a:pt x="8764" y="18157"/>
                    <a:pt x="9753" y="18358"/>
                    <a:pt x="10807" y="18358"/>
                  </a:cubicBezTo>
                  <a:moveTo>
                    <a:pt x="15514" y="10798"/>
                  </a:moveTo>
                  <a:cubicBezTo>
                    <a:pt x="15757" y="10798"/>
                    <a:pt x="15926" y="10914"/>
                    <a:pt x="16014" y="11137"/>
                  </a:cubicBezTo>
                  <a:cubicBezTo>
                    <a:pt x="16104" y="11363"/>
                    <a:pt x="16059" y="11558"/>
                    <a:pt x="15878" y="11719"/>
                  </a:cubicBezTo>
                  <a:lnTo>
                    <a:pt x="11185" y="16395"/>
                  </a:lnTo>
                  <a:cubicBezTo>
                    <a:pt x="11058" y="16488"/>
                    <a:pt x="10934" y="16531"/>
                    <a:pt x="10807" y="16531"/>
                  </a:cubicBezTo>
                  <a:cubicBezTo>
                    <a:pt x="10682" y="16531"/>
                    <a:pt x="10549" y="16488"/>
                    <a:pt x="10414" y="16395"/>
                  </a:cubicBezTo>
                  <a:lnTo>
                    <a:pt x="5735" y="11719"/>
                  </a:lnTo>
                  <a:cubicBezTo>
                    <a:pt x="5554" y="11558"/>
                    <a:pt x="5509" y="11363"/>
                    <a:pt x="5599" y="11137"/>
                  </a:cubicBezTo>
                  <a:cubicBezTo>
                    <a:pt x="5690" y="10914"/>
                    <a:pt x="5857" y="10798"/>
                    <a:pt x="6099" y="10798"/>
                  </a:cubicBezTo>
                  <a:lnTo>
                    <a:pt x="8914" y="10798"/>
                  </a:lnTo>
                  <a:lnTo>
                    <a:pt x="8914" y="5961"/>
                  </a:lnTo>
                  <a:cubicBezTo>
                    <a:pt x="8914" y="5814"/>
                    <a:pt x="8964" y="5684"/>
                    <a:pt x="9069" y="5574"/>
                  </a:cubicBezTo>
                  <a:cubicBezTo>
                    <a:pt x="9174" y="5461"/>
                    <a:pt x="9298" y="5404"/>
                    <a:pt x="9442" y="5404"/>
                  </a:cubicBezTo>
                  <a:lnTo>
                    <a:pt x="12160" y="5404"/>
                  </a:lnTo>
                  <a:cubicBezTo>
                    <a:pt x="12304" y="5404"/>
                    <a:pt x="12428" y="5458"/>
                    <a:pt x="12530" y="5565"/>
                  </a:cubicBezTo>
                  <a:cubicBezTo>
                    <a:pt x="12635" y="5676"/>
                    <a:pt x="12688" y="5806"/>
                    <a:pt x="12688" y="5961"/>
                  </a:cubicBezTo>
                  <a:lnTo>
                    <a:pt x="12688" y="10798"/>
                  </a:lnTo>
                  <a:lnTo>
                    <a:pt x="15514" y="107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2" name="AutoShape 78">
              <a:extLst>
                <a:ext uri="{FF2B5EF4-FFF2-40B4-BE49-F238E27FC236}">
                  <a16:creationId xmlns:a16="http://schemas.microsoft.com/office/drawing/2014/main" id="{C68032DC-2445-4A93-8E4C-E8F78FB8D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2376488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42" y="11869"/>
                  </a:moveTo>
                  <a:cubicBezTo>
                    <a:pt x="21267" y="11869"/>
                    <a:pt x="21374" y="11922"/>
                    <a:pt x="21465" y="12024"/>
                  </a:cubicBezTo>
                  <a:cubicBezTo>
                    <a:pt x="21553" y="12127"/>
                    <a:pt x="21599" y="12256"/>
                    <a:pt x="21599" y="12418"/>
                  </a:cubicBezTo>
                  <a:lnTo>
                    <a:pt x="21599" y="21053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7"/>
                    <a:pt x="0" y="21053"/>
                  </a:cubicBezTo>
                  <a:lnTo>
                    <a:pt x="0" y="12418"/>
                  </a:lnTo>
                  <a:cubicBezTo>
                    <a:pt x="0" y="12268"/>
                    <a:pt x="44" y="12139"/>
                    <a:pt x="134" y="12030"/>
                  </a:cubicBezTo>
                  <a:cubicBezTo>
                    <a:pt x="225" y="11924"/>
                    <a:pt x="332" y="11869"/>
                    <a:pt x="457" y="11869"/>
                  </a:cubicBezTo>
                  <a:lnTo>
                    <a:pt x="3140" y="11869"/>
                  </a:lnTo>
                  <a:cubicBezTo>
                    <a:pt x="3265" y="11869"/>
                    <a:pt x="3373" y="11921"/>
                    <a:pt x="3464" y="12024"/>
                  </a:cubicBezTo>
                  <a:cubicBezTo>
                    <a:pt x="3552" y="12127"/>
                    <a:pt x="3598" y="12256"/>
                    <a:pt x="3598" y="12418"/>
                  </a:cubicBezTo>
                  <a:lnTo>
                    <a:pt x="3598" y="17282"/>
                  </a:lnTo>
                  <a:lnTo>
                    <a:pt x="18001" y="17282"/>
                  </a:lnTo>
                  <a:lnTo>
                    <a:pt x="18001" y="12418"/>
                  </a:lnTo>
                  <a:cubicBezTo>
                    <a:pt x="18001" y="12268"/>
                    <a:pt x="18047" y="12139"/>
                    <a:pt x="18135" y="12030"/>
                  </a:cubicBezTo>
                  <a:cubicBezTo>
                    <a:pt x="18226" y="11924"/>
                    <a:pt x="18334" y="11868"/>
                    <a:pt x="18459" y="11868"/>
                  </a:cubicBezTo>
                  <a:lnTo>
                    <a:pt x="21142" y="11868"/>
                  </a:lnTo>
                  <a:close/>
                  <a:moveTo>
                    <a:pt x="4242" y="8873"/>
                  </a:moveTo>
                  <a:cubicBezTo>
                    <a:pt x="4063" y="8658"/>
                    <a:pt x="3997" y="8470"/>
                    <a:pt x="4049" y="8317"/>
                  </a:cubicBezTo>
                  <a:cubicBezTo>
                    <a:pt x="4100" y="8165"/>
                    <a:pt x="4254" y="8085"/>
                    <a:pt x="4511" y="8085"/>
                  </a:cubicBezTo>
                  <a:lnTo>
                    <a:pt x="8110" y="8085"/>
                  </a:lnTo>
                  <a:lnTo>
                    <a:pt x="8110" y="1069"/>
                  </a:lnTo>
                  <a:cubicBezTo>
                    <a:pt x="8110" y="778"/>
                    <a:pt x="8193" y="525"/>
                    <a:pt x="8362" y="317"/>
                  </a:cubicBezTo>
                  <a:cubicBezTo>
                    <a:pt x="8529" y="105"/>
                    <a:pt x="8742" y="0"/>
                    <a:pt x="9001" y="0"/>
                  </a:cubicBezTo>
                  <a:lnTo>
                    <a:pt x="12598" y="0"/>
                  </a:lnTo>
                  <a:cubicBezTo>
                    <a:pt x="12857" y="0"/>
                    <a:pt x="13073" y="105"/>
                    <a:pt x="13249" y="317"/>
                  </a:cubicBezTo>
                  <a:cubicBezTo>
                    <a:pt x="13425" y="525"/>
                    <a:pt x="13513" y="778"/>
                    <a:pt x="13513" y="1069"/>
                  </a:cubicBezTo>
                  <a:lnTo>
                    <a:pt x="13513" y="8085"/>
                  </a:lnTo>
                  <a:lnTo>
                    <a:pt x="17110" y="8085"/>
                  </a:lnTo>
                  <a:cubicBezTo>
                    <a:pt x="17352" y="8085"/>
                    <a:pt x="17499" y="8162"/>
                    <a:pt x="17545" y="8317"/>
                  </a:cubicBezTo>
                  <a:cubicBezTo>
                    <a:pt x="17592" y="8473"/>
                    <a:pt x="17528" y="8658"/>
                    <a:pt x="17357" y="8873"/>
                  </a:cubicBezTo>
                  <a:lnTo>
                    <a:pt x="11449" y="15987"/>
                  </a:lnTo>
                  <a:cubicBezTo>
                    <a:pt x="11271" y="16201"/>
                    <a:pt x="11053" y="16307"/>
                    <a:pt x="10798" y="16304"/>
                  </a:cubicBezTo>
                  <a:cubicBezTo>
                    <a:pt x="10546" y="16298"/>
                    <a:pt x="10328" y="16192"/>
                    <a:pt x="10150" y="15987"/>
                  </a:cubicBezTo>
                  <a:lnTo>
                    <a:pt x="4242" y="88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3" name="AutoShape 79">
              <a:extLst>
                <a:ext uri="{FF2B5EF4-FFF2-40B4-BE49-F238E27FC236}">
                  <a16:creationId xmlns:a16="http://schemas.microsoft.com/office/drawing/2014/main" id="{7D429E4A-C02D-4090-AA93-A006B759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3" y="2376488"/>
              <a:ext cx="249237" cy="241300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27" y="11039"/>
                  </a:moveTo>
                  <a:lnTo>
                    <a:pt x="19787" y="8346"/>
                  </a:lnTo>
                  <a:lnTo>
                    <a:pt x="19787" y="17288"/>
                  </a:lnTo>
                  <a:cubicBezTo>
                    <a:pt x="19787" y="17878"/>
                    <a:pt x="19689" y="18435"/>
                    <a:pt x="19494" y="18954"/>
                  </a:cubicBezTo>
                  <a:cubicBezTo>
                    <a:pt x="19298" y="19470"/>
                    <a:pt x="19039" y="19928"/>
                    <a:pt x="18711" y="20324"/>
                  </a:cubicBezTo>
                  <a:cubicBezTo>
                    <a:pt x="18383" y="20714"/>
                    <a:pt x="18004" y="21028"/>
                    <a:pt x="17574" y="21256"/>
                  </a:cubicBezTo>
                  <a:cubicBezTo>
                    <a:pt x="17145" y="21485"/>
                    <a:pt x="16681" y="21599"/>
                    <a:pt x="16179" y="21599"/>
                  </a:cubicBezTo>
                  <a:lnTo>
                    <a:pt x="3593" y="21599"/>
                  </a:lnTo>
                  <a:cubicBezTo>
                    <a:pt x="3101" y="21599"/>
                    <a:pt x="2634" y="21485"/>
                    <a:pt x="2193" y="21256"/>
                  </a:cubicBezTo>
                  <a:cubicBezTo>
                    <a:pt x="1753" y="21028"/>
                    <a:pt x="1372" y="20711"/>
                    <a:pt x="1051" y="20324"/>
                  </a:cubicBezTo>
                  <a:cubicBezTo>
                    <a:pt x="733" y="19928"/>
                    <a:pt x="476" y="19470"/>
                    <a:pt x="286" y="18954"/>
                  </a:cubicBezTo>
                  <a:cubicBezTo>
                    <a:pt x="95" y="18432"/>
                    <a:pt x="0" y="17878"/>
                    <a:pt x="0" y="17288"/>
                  </a:cubicBezTo>
                  <a:lnTo>
                    <a:pt x="0" y="4340"/>
                  </a:lnTo>
                  <a:cubicBezTo>
                    <a:pt x="0" y="3751"/>
                    <a:pt x="95" y="3193"/>
                    <a:pt x="286" y="2662"/>
                  </a:cubicBezTo>
                  <a:cubicBezTo>
                    <a:pt x="476" y="2134"/>
                    <a:pt x="733" y="1677"/>
                    <a:pt x="1051" y="1293"/>
                  </a:cubicBezTo>
                  <a:cubicBezTo>
                    <a:pt x="1372" y="914"/>
                    <a:pt x="1753" y="607"/>
                    <a:pt x="2193" y="378"/>
                  </a:cubicBezTo>
                  <a:cubicBezTo>
                    <a:pt x="2634" y="149"/>
                    <a:pt x="3101" y="35"/>
                    <a:pt x="3593" y="35"/>
                  </a:cubicBezTo>
                  <a:lnTo>
                    <a:pt x="16179" y="35"/>
                  </a:lnTo>
                  <a:cubicBezTo>
                    <a:pt x="16211" y="35"/>
                    <a:pt x="16253" y="40"/>
                    <a:pt x="16304" y="46"/>
                  </a:cubicBezTo>
                  <a:cubicBezTo>
                    <a:pt x="16355" y="58"/>
                    <a:pt x="16395" y="64"/>
                    <a:pt x="16426" y="64"/>
                  </a:cubicBezTo>
                  <a:lnTo>
                    <a:pt x="14191" y="2745"/>
                  </a:lnTo>
                  <a:lnTo>
                    <a:pt x="3593" y="2745"/>
                  </a:lnTo>
                  <a:cubicBezTo>
                    <a:pt x="3226" y="2745"/>
                    <a:pt x="2913" y="2900"/>
                    <a:pt x="2651" y="3214"/>
                  </a:cubicBezTo>
                  <a:cubicBezTo>
                    <a:pt x="2389" y="3528"/>
                    <a:pt x="2260" y="3906"/>
                    <a:pt x="2260" y="4343"/>
                  </a:cubicBezTo>
                  <a:lnTo>
                    <a:pt x="2260" y="17288"/>
                  </a:lnTo>
                  <a:cubicBezTo>
                    <a:pt x="2260" y="17728"/>
                    <a:pt x="2389" y="18107"/>
                    <a:pt x="2651" y="18423"/>
                  </a:cubicBezTo>
                  <a:cubicBezTo>
                    <a:pt x="2913" y="18731"/>
                    <a:pt x="3226" y="18893"/>
                    <a:pt x="3593" y="18893"/>
                  </a:cubicBezTo>
                  <a:lnTo>
                    <a:pt x="16179" y="18893"/>
                  </a:lnTo>
                  <a:cubicBezTo>
                    <a:pt x="16546" y="18893"/>
                    <a:pt x="16864" y="18731"/>
                    <a:pt x="17128" y="18423"/>
                  </a:cubicBezTo>
                  <a:cubicBezTo>
                    <a:pt x="17395" y="18110"/>
                    <a:pt x="17527" y="17731"/>
                    <a:pt x="17527" y="17288"/>
                  </a:cubicBezTo>
                  <a:lnTo>
                    <a:pt x="17527" y="11039"/>
                  </a:lnTo>
                  <a:close/>
                  <a:moveTo>
                    <a:pt x="18875" y="6393"/>
                  </a:moveTo>
                  <a:lnTo>
                    <a:pt x="11251" y="15534"/>
                  </a:lnTo>
                  <a:lnTo>
                    <a:pt x="7386" y="17054"/>
                  </a:lnTo>
                  <a:lnTo>
                    <a:pt x="8651" y="12432"/>
                  </a:lnTo>
                  <a:lnTo>
                    <a:pt x="16287" y="3278"/>
                  </a:lnTo>
                  <a:lnTo>
                    <a:pt x="18875" y="6393"/>
                  </a:lnTo>
                  <a:close/>
                  <a:moveTo>
                    <a:pt x="16524" y="5607"/>
                  </a:moveTo>
                  <a:cubicBezTo>
                    <a:pt x="16664" y="5440"/>
                    <a:pt x="16664" y="5281"/>
                    <a:pt x="16524" y="5114"/>
                  </a:cubicBezTo>
                  <a:cubicBezTo>
                    <a:pt x="16382" y="4964"/>
                    <a:pt x="16245" y="4964"/>
                    <a:pt x="16113" y="5114"/>
                  </a:cubicBezTo>
                  <a:lnTo>
                    <a:pt x="10140" y="12273"/>
                  </a:lnTo>
                  <a:cubicBezTo>
                    <a:pt x="10001" y="12446"/>
                    <a:pt x="10001" y="12610"/>
                    <a:pt x="10140" y="12766"/>
                  </a:cubicBezTo>
                  <a:cubicBezTo>
                    <a:pt x="10189" y="12839"/>
                    <a:pt x="10255" y="12880"/>
                    <a:pt x="10341" y="12880"/>
                  </a:cubicBezTo>
                  <a:cubicBezTo>
                    <a:pt x="10419" y="12880"/>
                    <a:pt x="10480" y="12839"/>
                    <a:pt x="10527" y="12766"/>
                  </a:cubicBezTo>
                  <a:lnTo>
                    <a:pt x="16524" y="5607"/>
                  </a:lnTo>
                  <a:close/>
                  <a:moveTo>
                    <a:pt x="21274" y="1677"/>
                  </a:moveTo>
                  <a:cubicBezTo>
                    <a:pt x="21485" y="1947"/>
                    <a:pt x="21592" y="2255"/>
                    <a:pt x="21597" y="2610"/>
                  </a:cubicBezTo>
                  <a:cubicBezTo>
                    <a:pt x="21600" y="2959"/>
                    <a:pt x="21492" y="3269"/>
                    <a:pt x="21274" y="3542"/>
                  </a:cubicBezTo>
                  <a:lnTo>
                    <a:pt x="20161" y="4830"/>
                  </a:lnTo>
                  <a:lnTo>
                    <a:pt x="17574" y="1724"/>
                  </a:lnTo>
                  <a:lnTo>
                    <a:pt x="18652" y="407"/>
                  </a:lnTo>
                  <a:cubicBezTo>
                    <a:pt x="18880" y="137"/>
                    <a:pt x="19144" y="0"/>
                    <a:pt x="19447" y="0"/>
                  </a:cubicBezTo>
                  <a:cubicBezTo>
                    <a:pt x="19753" y="0"/>
                    <a:pt x="20005" y="137"/>
                    <a:pt x="20208" y="407"/>
                  </a:cubicBezTo>
                  <a:lnTo>
                    <a:pt x="20748" y="1038"/>
                  </a:lnTo>
                  <a:lnTo>
                    <a:pt x="21274" y="16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4" name="AutoShape 80">
              <a:extLst>
                <a:ext uri="{FF2B5EF4-FFF2-40B4-BE49-F238E27FC236}">
                  <a16:creationId xmlns:a16="http://schemas.microsoft.com/office/drawing/2014/main" id="{FB5C9DF4-A5E1-4A74-99FF-8FAC9384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2376488"/>
              <a:ext cx="271462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5" y="0"/>
                  </a:moveTo>
                  <a:cubicBezTo>
                    <a:pt x="20632" y="0"/>
                    <a:pt x="20946" y="161"/>
                    <a:pt x="21208" y="475"/>
                  </a:cubicBezTo>
                  <a:cubicBezTo>
                    <a:pt x="21470" y="795"/>
                    <a:pt x="21599" y="1174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4"/>
                    <a:pt x="0" y="20425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6" y="475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5" y="0"/>
                  </a:lnTo>
                  <a:close/>
                  <a:moveTo>
                    <a:pt x="1802" y="2161"/>
                  </a:moveTo>
                  <a:lnTo>
                    <a:pt x="1802" y="3078"/>
                  </a:lnTo>
                  <a:cubicBezTo>
                    <a:pt x="1802" y="3365"/>
                    <a:pt x="1855" y="3674"/>
                    <a:pt x="1966" y="3994"/>
                  </a:cubicBezTo>
                  <a:cubicBezTo>
                    <a:pt x="2073" y="4314"/>
                    <a:pt x="2213" y="4631"/>
                    <a:pt x="2382" y="4928"/>
                  </a:cubicBezTo>
                  <a:cubicBezTo>
                    <a:pt x="2548" y="5228"/>
                    <a:pt x="2732" y="5507"/>
                    <a:pt x="2933" y="5765"/>
                  </a:cubicBezTo>
                  <a:cubicBezTo>
                    <a:pt x="3131" y="6024"/>
                    <a:pt x="3329" y="6241"/>
                    <a:pt x="3525" y="6420"/>
                  </a:cubicBezTo>
                  <a:cubicBezTo>
                    <a:pt x="4304" y="7131"/>
                    <a:pt x="5085" y="7836"/>
                    <a:pt x="5863" y="8538"/>
                  </a:cubicBezTo>
                  <a:cubicBezTo>
                    <a:pt x="6640" y="9237"/>
                    <a:pt x="7418" y="9948"/>
                    <a:pt x="8202" y="10682"/>
                  </a:cubicBezTo>
                  <a:cubicBezTo>
                    <a:pt x="8356" y="10832"/>
                    <a:pt x="8545" y="11002"/>
                    <a:pt x="8762" y="11211"/>
                  </a:cubicBezTo>
                  <a:cubicBezTo>
                    <a:pt x="8983" y="11410"/>
                    <a:pt x="9208" y="11607"/>
                    <a:pt x="9443" y="11795"/>
                  </a:cubicBezTo>
                  <a:cubicBezTo>
                    <a:pt x="9678" y="11989"/>
                    <a:pt x="9911" y="12156"/>
                    <a:pt x="10141" y="12289"/>
                  </a:cubicBezTo>
                  <a:cubicBezTo>
                    <a:pt x="10371" y="12427"/>
                    <a:pt x="10584" y="12494"/>
                    <a:pt x="10780" y="12494"/>
                  </a:cubicBezTo>
                  <a:lnTo>
                    <a:pt x="10802" y="12494"/>
                  </a:lnTo>
                  <a:lnTo>
                    <a:pt x="10826" y="12494"/>
                  </a:lnTo>
                  <a:cubicBezTo>
                    <a:pt x="11022" y="12494"/>
                    <a:pt x="11235" y="12427"/>
                    <a:pt x="11465" y="12289"/>
                  </a:cubicBezTo>
                  <a:cubicBezTo>
                    <a:pt x="11696" y="12156"/>
                    <a:pt x="11926" y="11989"/>
                    <a:pt x="12156" y="11795"/>
                  </a:cubicBezTo>
                  <a:cubicBezTo>
                    <a:pt x="12386" y="11607"/>
                    <a:pt x="12611" y="11410"/>
                    <a:pt x="12824" y="11211"/>
                  </a:cubicBezTo>
                  <a:cubicBezTo>
                    <a:pt x="13040" y="11005"/>
                    <a:pt x="13228" y="10832"/>
                    <a:pt x="13392" y="10682"/>
                  </a:cubicBezTo>
                  <a:cubicBezTo>
                    <a:pt x="14176" y="9948"/>
                    <a:pt x="14954" y="9231"/>
                    <a:pt x="15731" y="8532"/>
                  </a:cubicBezTo>
                  <a:cubicBezTo>
                    <a:pt x="16509" y="7827"/>
                    <a:pt x="17288" y="7122"/>
                    <a:pt x="18071" y="6420"/>
                  </a:cubicBezTo>
                  <a:cubicBezTo>
                    <a:pt x="18265" y="6253"/>
                    <a:pt x="18463" y="6035"/>
                    <a:pt x="18661" y="5771"/>
                  </a:cubicBezTo>
                  <a:cubicBezTo>
                    <a:pt x="18862" y="5507"/>
                    <a:pt x="19043" y="5225"/>
                    <a:pt x="19212" y="4928"/>
                  </a:cubicBezTo>
                  <a:cubicBezTo>
                    <a:pt x="19381" y="4628"/>
                    <a:pt x="19521" y="4314"/>
                    <a:pt x="19636" y="3994"/>
                  </a:cubicBezTo>
                  <a:cubicBezTo>
                    <a:pt x="19748" y="3674"/>
                    <a:pt x="19805" y="3362"/>
                    <a:pt x="19805" y="3078"/>
                  </a:cubicBezTo>
                  <a:lnTo>
                    <a:pt x="19805" y="2161"/>
                  </a:lnTo>
                  <a:lnTo>
                    <a:pt x="1802" y="2161"/>
                  </a:lnTo>
                  <a:close/>
                  <a:moveTo>
                    <a:pt x="19805" y="19429"/>
                  </a:moveTo>
                  <a:lnTo>
                    <a:pt x="19805" y="7451"/>
                  </a:lnTo>
                  <a:cubicBezTo>
                    <a:pt x="19562" y="7745"/>
                    <a:pt x="19337" y="7974"/>
                    <a:pt x="19124" y="8150"/>
                  </a:cubicBezTo>
                  <a:cubicBezTo>
                    <a:pt x="18297" y="8902"/>
                    <a:pt x="17467" y="9648"/>
                    <a:pt x="16634" y="10394"/>
                  </a:cubicBezTo>
                  <a:cubicBezTo>
                    <a:pt x="15802" y="11140"/>
                    <a:pt x="14977" y="11910"/>
                    <a:pt x="14154" y="12694"/>
                  </a:cubicBezTo>
                  <a:cubicBezTo>
                    <a:pt x="13679" y="13152"/>
                    <a:pt x="13165" y="13596"/>
                    <a:pt x="12614" y="14013"/>
                  </a:cubicBezTo>
                  <a:cubicBezTo>
                    <a:pt x="12063" y="14439"/>
                    <a:pt x="11451" y="14650"/>
                    <a:pt x="10780" y="14650"/>
                  </a:cubicBezTo>
                  <a:cubicBezTo>
                    <a:pt x="10138" y="14650"/>
                    <a:pt x="9541" y="14438"/>
                    <a:pt x="8988" y="14013"/>
                  </a:cubicBezTo>
                  <a:cubicBezTo>
                    <a:pt x="8432" y="13593"/>
                    <a:pt x="7915" y="13152"/>
                    <a:pt x="7440" y="12694"/>
                  </a:cubicBezTo>
                  <a:cubicBezTo>
                    <a:pt x="6627" y="11907"/>
                    <a:pt x="5802" y="11140"/>
                    <a:pt x="4965" y="10388"/>
                  </a:cubicBezTo>
                  <a:cubicBezTo>
                    <a:pt x="4130" y="9636"/>
                    <a:pt x="3298" y="8896"/>
                    <a:pt x="2470" y="8150"/>
                  </a:cubicBezTo>
                  <a:cubicBezTo>
                    <a:pt x="2257" y="7989"/>
                    <a:pt x="2037" y="7748"/>
                    <a:pt x="1802" y="7451"/>
                  </a:cubicBezTo>
                  <a:lnTo>
                    <a:pt x="1802" y="19429"/>
                  </a:lnTo>
                  <a:lnTo>
                    <a:pt x="19805" y="194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5" name="AutoShape 81">
              <a:extLst>
                <a:ext uri="{FF2B5EF4-FFF2-40B4-BE49-F238E27FC236}">
                  <a16:creationId xmlns:a16="http://schemas.microsoft.com/office/drawing/2014/main" id="{C199AE05-16C7-4801-8F29-5703A1D3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2376488"/>
              <a:ext cx="3000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599" y="7250"/>
                  </a:cubicBezTo>
                  <a:lnTo>
                    <a:pt x="21599" y="19981"/>
                  </a:lnTo>
                  <a:cubicBezTo>
                    <a:pt x="21599" y="20416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6" name="AutoShape 82">
              <a:extLst>
                <a:ext uri="{FF2B5EF4-FFF2-40B4-BE49-F238E27FC236}">
                  <a16:creationId xmlns:a16="http://schemas.microsoft.com/office/drawing/2014/main" id="{FD85A306-B894-422E-8669-F1FEF4BC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0" y="2319338"/>
              <a:ext cx="301625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7" name="AutoShape 83">
              <a:extLst>
                <a:ext uri="{FF2B5EF4-FFF2-40B4-BE49-F238E27FC236}">
                  <a16:creationId xmlns:a16="http://schemas.microsoft.com/office/drawing/2014/main" id="{6EE2FBB7-A27E-49C8-8FCD-3DFF33128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913" y="4252913"/>
              <a:ext cx="247650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302" y="0"/>
                  </a:moveTo>
                  <a:cubicBezTo>
                    <a:pt x="16818" y="0"/>
                    <a:pt x="17288" y="190"/>
                    <a:pt x="17719" y="566"/>
                  </a:cubicBezTo>
                  <a:cubicBezTo>
                    <a:pt x="18150" y="942"/>
                    <a:pt x="18441" y="1424"/>
                    <a:pt x="18598" y="2014"/>
                  </a:cubicBezTo>
                  <a:lnTo>
                    <a:pt x="21387" y="12236"/>
                  </a:lnTo>
                  <a:cubicBezTo>
                    <a:pt x="21436" y="12453"/>
                    <a:pt x="21482" y="12665"/>
                    <a:pt x="21531" y="12873"/>
                  </a:cubicBezTo>
                  <a:cubicBezTo>
                    <a:pt x="21575" y="13088"/>
                    <a:pt x="21599" y="13299"/>
                    <a:pt x="21599" y="13516"/>
                  </a:cubicBezTo>
                  <a:lnTo>
                    <a:pt x="21599" y="18885"/>
                  </a:lnTo>
                  <a:cubicBezTo>
                    <a:pt x="21599" y="19270"/>
                    <a:pt x="21541" y="19626"/>
                    <a:pt x="21418" y="19955"/>
                  </a:cubicBezTo>
                  <a:cubicBezTo>
                    <a:pt x="21296" y="20284"/>
                    <a:pt x="21139" y="20566"/>
                    <a:pt x="20939" y="20806"/>
                  </a:cubicBezTo>
                  <a:cubicBezTo>
                    <a:pt x="20735" y="21044"/>
                    <a:pt x="20500" y="21238"/>
                    <a:pt x="20224" y="21382"/>
                  </a:cubicBezTo>
                  <a:cubicBezTo>
                    <a:pt x="19945" y="21529"/>
                    <a:pt x="19653" y="21599"/>
                    <a:pt x="19350" y="21599"/>
                  </a:cubicBezTo>
                  <a:lnTo>
                    <a:pt x="2262" y="21599"/>
                  </a:lnTo>
                  <a:cubicBezTo>
                    <a:pt x="1637" y="21599"/>
                    <a:pt x="1104" y="21335"/>
                    <a:pt x="663" y="20807"/>
                  </a:cubicBezTo>
                  <a:cubicBezTo>
                    <a:pt x="220" y="20278"/>
                    <a:pt x="0" y="19637"/>
                    <a:pt x="0" y="18886"/>
                  </a:cubicBezTo>
                  <a:lnTo>
                    <a:pt x="0" y="13517"/>
                  </a:lnTo>
                  <a:cubicBezTo>
                    <a:pt x="0" y="13299"/>
                    <a:pt x="24" y="13088"/>
                    <a:pt x="70" y="12873"/>
                  </a:cubicBezTo>
                  <a:cubicBezTo>
                    <a:pt x="119" y="12665"/>
                    <a:pt x="164" y="12450"/>
                    <a:pt x="210" y="12236"/>
                  </a:cubicBezTo>
                  <a:lnTo>
                    <a:pt x="2998" y="2015"/>
                  </a:lnTo>
                  <a:cubicBezTo>
                    <a:pt x="3155" y="1424"/>
                    <a:pt x="3451" y="943"/>
                    <a:pt x="3887" y="567"/>
                  </a:cubicBezTo>
                  <a:cubicBezTo>
                    <a:pt x="4316" y="191"/>
                    <a:pt x="4795" y="0"/>
                    <a:pt x="5310" y="0"/>
                  </a:cubicBezTo>
                  <a:lnTo>
                    <a:pt x="16302" y="0"/>
                  </a:lnTo>
                  <a:close/>
                  <a:moveTo>
                    <a:pt x="19807" y="13516"/>
                  </a:moveTo>
                  <a:cubicBezTo>
                    <a:pt x="19807" y="13366"/>
                    <a:pt x="19761" y="13234"/>
                    <a:pt x="19670" y="13129"/>
                  </a:cubicBezTo>
                  <a:cubicBezTo>
                    <a:pt x="19582" y="13020"/>
                    <a:pt x="19475" y="12967"/>
                    <a:pt x="19350" y="12967"/>
                  </a:cubicBezTo>
                  <a:lnTo>
                    <a:pt x="2262" y="12967"/>
                  </a:lnTo>
                  <a:cubicBezTo>
                    <a:pt x="2137" y="12967"/>
                    <a:pt x="2029" y="13017"/>
                    <a:pt x="1941" y="13120"/>
                  </a:cubicBezTo>
                  <a:cubicBezTo>
                    <a:pt x="1850" y="13223"/>
                    <a:pt x="1804" y="13355"/>
                    <a:pt x="1804" y="13516"/>
                  </a:cubicBezTo>
                  <a:lnTo>
                    <a:pt x="1804" y="18885"/>
                  </a:lnTo>
                  <a:cubicBezTo>
                    <a:pt x="1804" y="19035"/>
                    <a:pt x="1848" y="19167"/>
                    <a:pt x="1934" y="19273"/>
                  </a:cubicBezTo>
                  <a:cubicBezTo>
                    <a:pt x="2019" y="19382"/>
                    <a:pt x="2129" y="19438"/>
                    <a:pt x="2262" y="19438"/>
                  </a:cubicBezTo>
                  <a:lnTo>
                    <a:pt x="19350" y="19438"/>
                  </a:lnTo>
                  <a:cubicBezTo>
                    <a:pt x="19475" y="19438"/>
                    <a:pt x="19582" y="19385"/>
                    <a:pt x="19670" y="19282"/>
                  </a:cubicBezTo>
                  <a:cubicBezTo>
                    <a:pt x="19761" y="19179"/>
                    <a:pt x="19807" y="19047"/>
                    <a:pt x="19807" y="18885"/>
                  </a:cubicBezTo>
                  <a:lnTo>
                    <a:pt x="19807" y="13516"/>
                  </a:lnTo>
                  <a:close/>
                  <a:moveTo>
                    <a:pt x="5312" y="2167"/>
                  </a:moveTo>
                  <a:cubicBezTo>
                    <a:pt x="5185" y="2167"/>
                    <a:pt x="5062" y="2211"/>
                    <a:pt x="4940" y="2305"/>
                  </a:cubicBezTo>
                  <a:cubicBezTo>
                    <a:pt x="4822" y="2402"/>
                    <a:pt x="4739" y="2523"/>
                    <a:pt x="4702" y="2672"/>
                  </a:cubicBezTo>
                  <a:lnTo>
                    <a:pt x="2497" y="10799"/>
                  </a:lnTo>
                  <a:lnTo>
                    <a:pt x="19105" y="10799"/>
                  </a:lnTo>
                  <a:lnTo>
                    <a:pt x="16902" y="2672"/>
                  </a:lnTo>
                  <a:cubicBezTo>
                    <a:pt x="16870" y="2523"/>
                    <a:pt x="16794" y="2402"/>
                    <a:pt x="16674" y="2305"/>
                  </a:cubicBezTo>
                  <a:cubicBezTo>
                    <a:pt x="16554" y="2211"/>
                    <a:pt x="16431" y="2167"/>
                    <a:pt x="16304" y="2167"/>
                  </a:cubicBezTo>
                  <a:lnTo>
                    <a:pt x="5312" y="2167"/>
                  </a:lnTo>
                  <a:close/>
                  <a:moveTo>
                    <a:pt x="13511" y="14864"/>
                  </a:moveTo>
                  <a:cubicBezTo>
                    <a:pt x="13817" y="14864"/>
                    <a:pt x="14076" y="14994"/>
                    <a:pt x="14292" y="15252"/>
                  </a:cubicBezTo>
                  <a:cubicBezTo>
                    <a:pt x="14507" y="15511"/>
                    <a:pt x="14613" y="15822"/>
                    <a:pt x="14613" y="16186"/>
                  </a:cubicBezTo>
                  <a:cubicBezTo>
                    <a:pt x="14613" y="16571"/>
                    <a:pt x="14507" y="16891"/>
                    <a:pt x="14292" y="17149"/>
                  </a:cubicBezTo>
                  <a:cubicBezTo>
                    <a:pt x="14076" y="17408"/>
                    <a:pt x="13817" y="17537"/>
                    <a:pt x="13511" y="17537"/>
                  </a:cubicBezTo>
                  <a:cubicBezTo>
                    <a:pt x="13190" y="17537"/>
                    <a:pt x="12923" y="17408"/>
                    <a:pt x="12708" y="17149"/>
                  </a:cubicBezTo>
                  <a:cubicBezTo>
                    <a:pt x="12492" y="16891"/>
                    <a:pt x="12387" y="16571"/>
                    <a:pt x="12387" y="16186"/>
                  </a:cubicBezTo>
                  <a:cubicBezTo>
                    <a:pt x="12387" y="15822"/>
                    <a:pt x="12492" y="15511"/>
                    <a:pt x="12708" y="15252"/>
                  </a:cubicBezTo>
                  <a:cubicBezTo>
                    <a:pt x="12923" y="14994"/>
                    <a:pt x="13190" y="14864"/>
                    <a:pt x="13511" y="14864"/>
                  </a:cubicBezTo>
                  <a:moveTo>
                    <a:pt x="17112" y="14864"/>
                  </a:moveTo>
                  <a:cubicBezTo>
                    <a:pt x="17416" y="14864"/>
                    <a:pt x="17675" y="14994"/>
                    <a:pt x="17891" y="15252"/>
                  </a:cubicBezTo>
                  <a:cubicBezTo>
                    <a:pt x="18104" y="15511"/>
                    <a:pt x="18211" y="15822"/>
                    <a:pt x="18211" y="16186"/>
                  </a:cubicBezTo>
                  <a:cubicBezTo>
                    <a:pt x="18211" y="16571"/>
                    <a:pt x="18104" y="16891"/>
                    <a:pt x="17891" y="17149"/>
                  </a:cubicBezTo>
                  <a:cubicBezTo>
                    <a:pt x="17675" y="17408"/>
                    <a:pt x="17416" y="17537"/>
                    <a:pt x="17112" y="17537"/>
                  </a:cubicBezTo>
                  <a:cubicBezTo>
                    <a:pt x="16791" y="17537"/>
                    <a:pt x="16525" y="17408"/>
                    <a:pt x="16309" y="17149"/>
                  </a:cubicBezTo>
                  <a:cubicBezTo>
                    <a:pt x="16094" y="16891"/>
                    <a:pt x="15986" y="16571"/>
                    <a:pt x="15986" y="16186"/>
                  </a:cubicBezTo>
                  <a:cubicBezTo>
                    <a:pt x="15986" y="15822"/>
                    <a:pt x="16094" y="15511"/>
                    <a:pt x="16309" y="15252"/>
                  </a:cubicBezTo>
                  <a:cubicBezTo>
                    <a:pt x="16527" y="14994"/>
                    <a:pt x="16794" y="14864"/>
                    <a:pt x="17112" y="148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8" name="AutoShape 84">
              <a:extLst>
                <a:ext uri="{FF2B5EF4-FFF2-40B4-BE49-F238E27FC236}">
                  <a16:creationId xmlns:a16="http://schemas.microsoft.com/office/drawing/2014/main" id="{FE9B524D-1050-42E1-9F66-2CB6359FD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2794000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9" name="AutoShape 85">
              <a:extLst>
                <a:ext uri="{FF2B5EF4-FFF2-40B4-BE49-F238E27FC236}">
                  <a16:creationId xmlns:a16="http://schemas.microsoft.com/office/drawing/2014/main" id="{8E608ADA-BC38-46BC-94F1-78983D90A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2794000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599" y="5659"/>
                    <a:pt x="21599" y="6675"/>
                  </a:cubicBezTo>
                  <a:cubicBezTo>
                    <a:pt x="21599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599"/>
                    <a:pt x="10798" y="21599"/>
                  </a:cubicBezTo>
                  <a:cubicBezTo>
                    <a:pt x="10553" y="21599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0" name="AutoShape 86">
              <a:extLst>
                <a:ext uri="{FF2B5EF4-FFF2-40B4-BE49-F238E27FC236}">
                  <a16:creationId xmlns:a16="http://schemas.microsoft.com/office/drawing/2014/main" id="{54BB14F1-0AFB-4A1C-948F-67A9D814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2794000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482" y="21286"/>
                  </a:moveTo>
                  <a:cubicBezTo>
                    <a:pt x="11276" y="21495"/>
                    <a:pt x="11046" y="21599"/>
                    <a:pt x="10801" y="21599"/>
                  </a:cubicBezTo>
                  <a:cubicBezTo>
                    <a:pt x="10538" y="21599"/>
                    <a:pt x="10318" y="21495"/>
                    <a:pt x="10142" y="21286"/>
                  </a:cubicBezTo>
                  <a:lnTo>
                    <a:pt x="2746" y="12989"/>
                  </a:lnTo>
                  <a:cubicBezTo>
                    <a:pt x="2714" y="12972"/>
                    <a:pt x="2556" y="12786"/>
                    <a:pt x="2270" y="12436"/>
                  </a:cubicBezTo>
                  <a:cubicBezTo>
                    <a:pt x="1987" y="12086"/>
                    <a:pt x="1677" y="11623"/>
                    <a:pt x="1344" y="11049"/>
                  </a:cubicBezTo>
                  <a:cubicBezTo>
                    <a:pt x="1009" y="10476"/>
                    <a:pt x="698" y="9819"/>
                    <a:pt x="420" y="9068"/>
                  </a:cubicBezTo>
                  <a:cubicBezTo>
                    <a:pt x="142" y="8325"/>
                    <a:pt x="0" y="7523"/>
                    <a:pt x="0" y="6679"/>
                  </a:cubicBezTo>
                  <a:cubicBezTo>
                    <a:pt x="0" y="5443"/>
                    <a:pt x="172" y="4401"/>
                    <a:pt x="515" y="3548"/>
                  </a:cubicBezTo>
                  <a:cubicBezTo>
                    <a:pt x="861" y="2696"/>
                    <a:pt x="1311" y="2007"/>
                    <a:pt x="1862" y="1482"/>
                  </a:cubicBezTo>
                  <a:cubicBezTo>
                    <a:pt x="2421" y="954"/>
                    <a:pt x="3047" y="576"/>
                    <a:pt x="3740" y="344"/>
                  </a:cubicBezTo>
                  <a:cubicBezTo>
                    <a:pt x="4436" y="115"/>
                    <a:pt x="5145" y="0"/>
                    <a:pt x="5863" y="0"/>
                  </a:cubicBezTo>
                  <a:cubicBezTo>
                    <a:pt x="6367" y="0"/>
                    <a:pt x="6865" y="98"/>
                    <a:pt x="7361" y="290"/>
                  </a:cubicBezTo>
                  <a:cubicBezTo>
                    <a:pt x="7856" y="485"/>
                    <a:pt x="8315" y="725"/>
                    <a:pt x="8738" y="1016"/>
                  </a:cubicBezTo>
                  <a:cubicBezTo>
                    <a:pt x="9161" y="1304"/>
                    <a:pt x="9551" y="1620"/>
                    <a:pt x="9902" y="1962"/>
                  </a:cubicBezTo>
                  <a:cubicBezTo>
                    <a:pt x="10252" y="2303"/>
                    <a:pt x="10553" y="2611"/>
                    <a:pt x="10801" y="2882"/>
                  </a:cubicBezTo>
                  <a:cubicBezTo>
                    <a:pt x="11046" y="2600"/>
                    <a:pt x="11349" y="2292"/>
                    <a:pt x="11712" y="1956"/>
                  </a:cubicBezTo>
                  <a:cubicBezTo>
                    <a:pt x="12070" y="1617"/>
                    <a:pt x="12463" y="1304"/>
                    <a:pt x="12886" y="1016"/>
                  </a:cubicBezTo>
                  <a:cubicBezTo>
                    <a:pt x="13312" y="725"/>
                    <a:pt x="13760" y="485"/>
                    <a:pt x="14246" y="290"/>
                  </a:cubicBezTo>
                  <a:cubicBezTo>
                    <a:pt x="14729" y="98"/>
                    <a:pt x="15235" y="0"/>
                    <a:pt x="15761" y="0"/>
                  </a:cubicBezTo>
                  <a:cubicBezTo>
                    <a:pt x="16464" y="0"/>
                    <a:pt x="17165" y="115"/>
                    <a:pt x="17859" y="344"/>
                  </a:cubicBezTo>
                  <a:cubicBezTo>
                    <a:pt x="18555" y="575"/>
                    <a:pt x="19178" y="954"/>
                    <a:pt x="19737" y="1482"/>
                  </a:cubicBezTo>
                  <a:cubicBezTo>
                    <a:pt x="20293" y="2007"/>
                    <a:pt x="20738" y="2696"/>
                    <a:pt x="21084" y="3548"/>
                  </a:cubicBezTo>
                  <a:cubicBezTo>
                    <a:pt x="21429" y="4401"/>
                    <a:pt x="21599" y="5443"/>
                    <a:pt x="21599" y="6679"/>
                  </a:cubicBezTo>
                  <a:cubicBezTo>
                    <a:pt x="21599" y="7523"/>
                    <a:pt x="21462" y="8325"/>
                    <a:pt x="21186" y="9068"/>
                  </a:cubicBezTo>
                  <a:cubicBezTo>
                    <a:pt x="20911" y="9818"/>
                    <a:pt x="20606" y="10476"/>
                    <a:pt x="20270" y="11049"/>
                  </a:cubicBezTo>
                  <a:cubicBezTo>
                    <a:pt x="19932" y="11622"/>
                    <a:pt x="19619" y="12085"/>
                    <a:pt x="19321" y="12436"/>
                  </a:cubicBezTo>
                  <a:cubicBezTo>
                    <a:pt x="19028" y="12786"/>
                    <a:pt x="18870" y="12980"/>
                    <a:pt x="18855" y="13017"/>
                  </a:cubicBezTo>
                  <a:lnTo>
                    <a:pt x="11482" y="21286"/>
                  </a:lnTo>
                  <a:close/>
                  <a:moveTo>
                    <a:pt x="5863" y="2165"/>
                  </a:moveTo>
                  <a:lnTo>
                    <a:pt x="5863" y="2165"/>
                  </a:lnTo>
                  <a:cubicBezTo>
                    <a:pt x="5405" y="2165"/>
                    <a:pt x="4944" y="2224"/>
                    <a:pt x="4476" y="2346"/>
                  </a:cubicBezTo>
                  <a:cubicBezTo>
                    <a:pt x="4011" y="2467"/>
                    <a:pt x="3585" y="2696"/>
                    <a:pt x="3202" y="3023"/>
                  </a:cubicBezTo>
                  <a:cubicBezTo>
                    <a:pt x="2816" y="3351"/>
                    <a:pt x="2508" y="3805"/>
                    <a:pt x="2270" y="4387"/>
                  </a:cubicBezTo>
                  <a:cubicBezTo>
                    <a:pt x="2038" y="4968"/>
                    <a:pt x="1917" y="5733"/>
                    <a:pt x="1917" y="6679"/>
                  </a:cubicBezTo>
                  <a:cubicBezTo>
                    <a:pt x="1917" y="7289"/>
                    <a:pt x="2030" y="7879"/>
                    <a:pt x="2250" y="8449"/>
                  </a:cubicBezTo>
                  <a:cubicBezTo>
                    <a:pt x="2471" y="9017"/>
                    <a:pt x="2714" y="9522"/>
                    <a:pt x="2986" y="9968"/>
                  </a:cubicBezTo>
                  <a:cubicBezTo>
                    <a:pt x="3257" y="10414"/>
                    <a:pt x="3510" y="10773"/>
                    <a:pt x="3740" y="11044"/>
                  </a:cubicBezTo>
                  <a:lnTo>
                    <a:pt x="4076" y="11433"/>
                  </a:lnTo>
                  <a:lnTo>
                    <a:pt x="10801" y="18991"/>
                  </a:lnTo>
                  <a:lnTo>
                    <a:pt x="17523" y="11433"/>
                  </a:lnTo>
                  <a:lnTo>
                    <a:pt x="17874" y="11044"/>
                  </a:lnTo>
                  <a:cubicBezTo>
                    <a:pt x="18104" y="10773"/>
                    <a:pt x="18352" y="10414"/>
                    <a:pt x="18623" y="9968"/>
                  </a:cubicBezTo>
                  <a:cubicBezTo>
                    <a:pt x="18888" y="9522"/>
                    <a:pt x="19133" y="9014"/>
                    <a:pt x="19354" y="8441"/>
                  </a:cubicBezTo>
                  <a:cubicBezTo>
                    <a:pt x="19571" y="7871"/>
                    <a:pt x="19684" y="7283"/>
                    <a:pt x="19684" y="6679"/>
                  </a:cubicBezTo>
                  <a:cubicBezTo>
                    <a:pt x="19684" y="5742"/>
                    <a:pt x="19566" y="4980"/>
                    <a:pt x="19329" y="4393"/>
                  </a:cubicBezTo>
                  <a:cubicBezTo>
                    <a:pt x="19091" y="3808"/>
                    <a:pt x="18783" y="3351"/>
                    <a:pt x="18400" y="3023"/>
                  </a:cubicBezTo>
                  <a:cubicBezTo>
                    <a:pt x="18017" y="2696"/>
                    <a:pt x="17591" y="2467"/>
                    <a:pt x="17123" y="2346"/>
                  </a:cubicBezTo>
                  <a:cubicBezTo>
                    <a:pt x="16657" y="2224"/>
                    <a:pt x="16201" y="2165"/>
                    <a:pt x="15761" y="2165"/>
                  </a:cubicBezTo>
                  <a:cubicBezTo>
                    <a:pt x="15340" y="2165"/>
                    <a:pt x="14909" y="2278"/>
                    <a:pt x="14474" y="2507"/>
                  </a:cubicBezTo>
                  <a:cubicBezTo>
                    <a:pt x="14041" y="2738"/>
                    <a:pt x="13630" y="3015"/>
                    <a:pt x="13244" y="3340"/>
                  </a:cubicBezTo>
                  <a:cubicBezTo>
                    <a:pt x="12861" y="3664"/>
                    <a:pt x="12518" y="3997"/>
                    <a:pt x="12215" y="4342"/>
                  </a:cubicBezTo>
                  <a:cubicBezTo>
                    <a:pt x="11912" y="4684"/>
                    <a:pt x="11687" y="4952"/>
                    <a:pt x="11544" y="5152"/>
                  </a:cubicBezTo>
                  <a:cubicBezTo>
                    <a:pt x="11344" y="5429"/>
                    <a:pt x="11096" y="5570"/>
                    <a:pt x="10801" y="5570"/>
                  </a:cubicBezTo>
                  <a:cubicBezTo>
                    <a:pt x="10505" y="5570"/>
                    <a:pt x="10260" y="5429"/>
                    <a:pt x="10070" y="5152"/>
                  </a:cubicBezTo>
                  <a:cubicBezTo>
                    <a:pt x="9927" y="4943"/>
                    <a:pt x="9699" y="4672"/>
                    <a:pt x="9391" y="4333"/>
                  </a:cubicBezTo>
                  <a:cubicBezTo>
                    <a:pt x="9086" y="3995"/>
                    <a:pt x="8738" y="3664"/>
                    <a:pt x="8355" y="3340"/>
                  </a:cubicBezTo>
                  <a:cubicBezTo>
                    <a:pt x="7971" y="3015"/>
                    <a:pt x="7561" y="2738"/>
                    <a:pt x="7125" y="2507"/>
                  </a:cubicBezTo>
                  <a:cubicBezTo>
                    <a:pt x="6690" y="2278"/>
                    <a:pt x="6269" y="2165"/>
                    <a:pt x="5863" y="216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1" name="AutoShape 87">
              <a:extLst>
                <a:ext uri="{FF2B5EF4-FFF2-40B4-BE49-F238E27FC236}">
                  <a16:creationId xmlns:a16="http://schemas.microsoft.com/office/drawing/2014/main" id="{74D82485-1F1C-4B61-9CBC-6E2AD07F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75" y="2787650"/>
              <a:ext cx="273050" cy="241300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2" name="AutoShape 88">
              <a:extLst>
                <a:ext uri="{FF2B5EF4-FFF2-40B4-BE49-F238E27FC236}">
                  <a16:creationId xmlns:a16="http://schemas.microsoft.com/office/drawing/2014/main" id="{430F46FC-FF42-422A-B7E5-975CA57E8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5" y="2781300"/>
              <a:ext cx="249238" cy="265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237" y="10309"/>
                  </a:moveTo>
                  <a:cubicBezTo>
                    <a:pt x="21330" y="10579"/>
                    <a:pt x="21413" y="10917"/>
                    <a:pt x="21487" y="11320"/>
                  </a:cubicBezTo>
                  <a:cubicBezTo>
                    <a:pt x="21563" y="11725"/>
                    <a:pt x="21599" y="12080"/>
                    <a:pt x="21599" y="12392"/>
                  </a:cubicBezTo>
                  <a:lnTo>
                    <a:pt x="21599" y="20504"/>
                  </a:lnTo>
                  <a:cubicBezTo>
                    <a:pt x="21599" y="20812"/>
                    <a:pt x="21511" y="21077"/>
                    <a:pt x="21335" y="21285"/>
                  </a:cubicBezTo>
                  <a:cubicBezTo>
                    <a:pt x="21159" y="21497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38" y="21497"/>
                    <a:pt x="261" y="21285"/>
                  </a:cubicBezTo>
                  <a:cubicBezTo>
                    <a:pt x="88" y="21077"/>
                    <a:pt x="0" y="20815"/>
                    <a:pt x="0" y="20504"/>
                  </a:cubicBezTo>
                  <a:lnTo>
                    <a:pt x="0" y="12392"/>
                  </a:lnTo>
                  <a:cubicBezTo>
                    <a:pt x="0" y="12080"/>
                    <a:pt x="34" y="11725"/>
                    <a:pt x="105" y="11320"/>
                  </a:cubicBezTo>
                  <a:cubicBezTo>
                    <a:pt x="176" y="10917"/>
                    <a:pt x="261" y="10579"/>
                    <a:pt x="362" y="10309"/>
                  </a:cubicBezTo>
                  <a:lnTo>
                    <a:pt x="3691" y="984"/>
                  </a:lnTo>
                  <a:cubicBezTo>
                    <a:pt x="3787" y="714"/>
                    <a:pt x="3958" y="478"/>
                    <a:pt x="4208" y="287"/>
                  </a:cubicBezTo>
                  <a:cubicBezTo>
                    <a:pt x="4455" y="94"/>
                    <a:pt x="4705" y="0"/>
                    <a:pt x="4945" y="0"/>
                  </a:cubicBezTo>
                  <a:lnTo>
                    <a:pt x="16654" y="0"/>
                  </a:lnTo>
                  <a:cubicBezTo>
                    <a:pt x="16897" y="0"/>
                    <a:pt x="17141" y="93"/>
                    <a:pt x="17391" y="287"/>
                  </a:cubicBezTo>
                  <a:cubicBezTo>
                    <a:pt x="17643" y="478"/>
                    <a:pt x="17815" y="714"/>
                    <a:pt x="17908" y="984"/>
                  </a:cubicBezTo>
                  <a:lnTo>
                    <a:pt x="21237" y="10309"/>
                  </a:lnTo>
                  <a:close/>
                  <a:moveTo>
                    <a:pt x="2834" y="11602"/>
                  </a:moveTo>
                  <a:cubicBezTo>
                    <a:pt x="2820" y="11622"/>
                    <a:pt x="2812" y="11657"/>
                    <a:pt x="2812" y="11707"/>
                  </a:cubicBezTo>
                  <a:cubicBezTo>
                    <a:pt x="2812" y="11760"/>
                    <a:pt x="2805" y="11804"/>
                    <a:pt x="2788" y="11840"/>
                  </a:cubicBezTo>
                  <a:lnTo>
                    <a:pt x="7324" y="11840"/>
                  </a:lnTo>
                  <a:lnTo>
                    <a:pt x="8661" y="15092"/>
                  </a:lnTo>
                  <a:lnTo>
                    <a:pt x="13149" y="15092"/>
                  </a:lnTo>
                  <a:lnTo>
                    <a:pt x="14519" y="11840"/>
                  </a:lnTo>
                  <a:lnTo>
                    <a:pt x="18821" y="11840"/>
                  </a:lnTo>
                  <a:cubicBezTo>
                    <a:pt x="18804" y="11804"/>
                    <a:pt x="18799" y="11760"/>
                    <a:pt x="18799" y="11707"/>
                  </a:cubicBezTo>
                  <a:cubicBezTo>
                    <a:pt x="18799" y="11657"/>
                    <a:pt x="18791" y="11610"/>
                    <a:pt x="18777" y="11575"/>
                  </a:cubicBezTo>
                  <a:lnTo>
                    <a:pt x="15773" y="3220"/>
                  </a:lnTo>
                  <a:lnTo>
                    <a:pt x="5838" y="3220"/>
                  </a:lnTo>
                  <a:lnTo>
                    <a:pt x="2834" y="1160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3" name="AutoShape 89">
              <a:extLst>
                <a:ext uri="{FF2B5EF4-FFF2-40B4-BE49-F238E27FC236}">
                  <a16:creationId xmlns:a16="http://schemas.microsoft.com/office/drawing/2014/main" id="{AD643C25-D475-4475-8B90-20E48DEBC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2787650"/>
              <a:ext cx="27305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5"/>
                    <a:pt x="21323" y="13698"/>
                    <a:pt x="20760" y="15009"/>
                  </a:cubicBezTo>
                  <a:cubicBezTo>
                    <a:pt x="20204" y="16322"/>
                    <a:pt x="19432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5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79" y="13698"/>
                    <a:pt x="0" y="12295"/>
                    <a:pt x="0" y="10801"/>
                  </a:cubicBezTo>
                  <a:cubicBezTo>
                    <a:pt x="0" y="9304"/>
                    <a:pt x="279" y="7901"/>
                    <a:pt x="844" y="6588"/>
                  </a:cubicBezTo>
                  <a:cubicBezTo>
                    <a:pt x="1407" y="5277"/>
                    <a:pt x="2178" y="4134"/>
                    <a:pt x="3156" y="3157"/>
                  </a:cubicBezTo>
                  <a:cubicBezTo>
                    <a:pt x="4136" y="2177"/>
                    <a:pt x="5281" y="1409"/>
                    <a:pt x="6595" y="844"/>
                  </a:cubicBezTo>
                  <a:cubicBezTo>
                    <a:pt x="7906" y="279"/>
                    <a:pt x="9308" y="0"/>
                    <a:pt x="10805" y="0"/>
                  </a:cubicBezTo>
                  <a:moveTo>
                    <a:pt x="14063" y="15898"/>
                  </a:moveTo>
                  <a:cubicBezTo>
                    <a:pt x="14063" y="15635"/>
                    <a:pt x="13936" y="15506"/>
                    <a:pt x="13685" y="15506"/>
                  </a:cubicBezTo>
                  <a:lnTo>
                    <a:pt x="12631" y="15506"/>
                  </a:lnTo>
                  <a:lnTo>
                    <a:pt x="12631" y="7703"/>
                  </a:lnTo>
                  <a:cubicBezTo>
                    <a:pt x="12631" y="7596"/>
                    <a:pt x="12597" y="7497"/>
                    <a:pt x="12520" y="7415"/>
                  </a:cubicBezTo>
                  <a:cubicBezTo>
                    <a:pt x="12450" y="7328"/>
                    <a:pt x="12354" y="7285"/>
                    <a:pt x="12238" y="7285"/>
                  </a:cubicBezTo>
                  <a:lnTo>
                    <a:pt x="8140" y="7285"/>
                  </a:lnTo>
                  <a:cubicBezTo>
                    <a:pt x="8033" y="7285"/>
                    <a:pt x="7937" y="7328"/>
                    <a:pt x="7861" y="7407"/>
                  </a:cubicBezTo>
                  <a:cubicBezTo>
                    <a:pt x="7784" y="7486"/>
                    <a:pt x="7745" y="7585"/>
                    <a:pt x="7745" y="7703"/>
                  </a:cubicBezTo>
                  <a:lnTo>
                    <a:pt x="7745" y="9581"/>
                  </a:lnTo>
                  <a:cubicBezTo>
                    <a:pt x="7745" y="9844"/>
                    <a:pt x="7878" y="9973"/>
                    <a:pt x="8140" y="9973"/>
                  </a:cubicBezTo>
                  <a:lnTo>
                    <a:pt x="9302" y="9973"/>
                  </a:lnTo>
                  <a:lnTo>
                    <a:pt x="9302" y="15505"/>
                  </a:lnTo>
                  <a:lnTo>
                    <a:pt x="8248" y="15505"/>
                  </a:lnTo>
                  <a:cubicBezTo>
                    <a:pt x="8140" y="15505"/>
                    <a:pt x="8042" y="15545"/>
                    <a:pt x="7962" y="15618"/>
                  </a:cubicBezTo>
                  <a:cubicBezTo>
                    <a:pt x="7883" y="15695"/>
                    <a:pt x="7841" y="15788"/>
                    <a:pt x="7841" y="15898"/>
                  </a:cubicBezTo>
                  <a:lnTo>
                    <a:pt x="7841" y="17776"/>
                  </a:lnTo>
                  <a:cubicBezTo>
                    <a:pt x="7841" y="17883"/>
                    <a:pt x="7883" y="17982"/>
                    <a:pt x="7962" y="18064"/>
                  </a:cubicBezTo>
                  <a:cubicBezTo>
                    <a:pt x="8042" y="18154"/>
                    <a:pt x="8140" y="18194"/>
                    <a:pt x="8248" y="18194"/>
                  </a:cubicBezTo>
                  <a:lnTo>
                    <a:pt x="13685" y="18194"/>
                  </a:lnTo>
                  <a:cubicBezTo>
                    <a:pt x="13795" y="18194"/>
                    <a:pt x="13882" y="18154"/>
                    <a:pt x="13956" y="18064"/>
                  </a:cubicBezTo>
                  <a:cubicBezTo>
                    <a:pt x="14029" y="17982"/>
                    <a:pt x="14063" y="17883"/>
                    <a:pt x="14063" y="17776"/>
                  </a:cubicBezTo>
                  <a:lnTo>
                    <a:pt x="14063" y="15898"/>
                  </a:lnTo>
                  <a:close/>
                  <a:moveTo>
                    <a:pt x="9276" y="5622"/>
                  </a:moveTo>
                  <a:cubicBezTo>
                    <a:pt x="9276" y="5729"/>
                    <a:pt x="9322" y="5825"/>
                    <a:pt x="9406" y="5916"/>
                  </a:cubicBezTo>
                  <a:cubicBezTo>
                    <a:pt x="9491" y="5997"/>
                    <a:pt x="9590" y="6040"/>
                    <a:pt x="9695" y="6040"/>
                  </a:cubicBezTo>
                  <a:lnTo>
                    <a:pt x="12241" y="6040"/>
                  </a:lnTo>
                  <a:cubicBezTo>
                    <a:pt x="12351" y="6040"/>
                    <a:pt x="12441" y="5997"/>
                    <a:pt x="12515" y="5916"/>
                  </a:cubicBezTo>
                  <a:cubicBezTo>
                    <a:pt x="12594" y="5825"/>
                    <a:pt x="12633" y="5729"/>
                    <a:pt x="12633" y="5622"/>
                  </a:cubicBezTo>
                  <a:lnTo>
                    <a:pt x="12633" y="3377"/>
                  </a:lnTo>
                  <a:cubicBezTo>
                    <a:pt x="12633" y="3117"/>
                    <a:pt x="12503" y="2984"/>
                    <a:pt x="12241" y="2984"/>
                  </a:cubicBezTo>
                  <a:lnTo>
                    <a:pt x="9695" y="2984"/>
                  </a:lnTo>
                  <a:cubicBezTo>
                    <a:pt x="9590" y="2984"/>
                    <a:pt x="9491" y="3024"/>
                    <a:pt x="9406" y="3100"/>
                  </a:cubicBezTo>
                  <a:cubicBezTo>
                    <a:pt x="9322" y="3179"/>
                    <a:pt x="9276" y="3270"/>
                    <a:pt x="9276" y="3377"/>
                  </a:cubicBezTo>
                  <a:lnTo>
                    <a:pt x="9276" y="56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4" name="AutoShape 90">
              <a:extLst>
                <a:ext uri="{FF2B5EF4-FFF2-40B4-BE49-F238E27FC236}">
                  <a16:creationId xmlns:a16="http://schemas.microsoft.com/office/drawing/2014/main" id="{5E10FD8E-B8FB-4487-A49C-2DB437AE7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781300"/>
              <a:ext cx="271462" cy="265113"/>
            </a:xfrm>
            <a:custGeom>
              <a:avLst/>
              <a:gdLst>
                <a:gd name="T0" fmla="+- 0 10811 37"/>
                <a:gd name="T1" fmla="*/ T0 w 21549"/>
                <a:gd name="T2" fmla="+- 0 10807 66"/>
                <a:gd name="T3" fmla="*/ 10807 h 21483"/>
                <a:gd name="T4" fmla="+- 0 10811 37"/>
                <a:gd name="T5" fmla="*/ T4 w 21549"/>
                <a:gd name="T6" fmla="+- 0 10807 66"/>
                <a:gd name="T7" fmla="*/ 10807 h 21483"/>
                <a:gd name="T8" fmla="+- 0 10811 37"/>
                <a:gd name="T9" fmla="*/ T8 w 21549"/>
                <a:gd name="T10" fmla="+- 0 10807 66"/>
                <a:gd name="T11" fmla="*/ 10807 h 21483"/>
                <a:gd name="T12" fmla="+- 0 10811 37"/>
                <a:gd name="T13" fmla="*/ T12 w 21549"/>
                <a:gd name="T14" fmla="+- 0 10807 66"/>
                <a:gd name="T15" fmla="*/ 10807 h 214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49" h="21483">
                  <a:moveTo>
                    <a:pt x="19089" y="14101"/>
                  </a:moveTo>
                  <a:lnTo>
                    <a:pt x="17953" y="15971"/>
                  </a:lnTo>
                  <a:lnTo>
                    <a:pt x="20739" y="18367"/>
                  </a:lnTo>
                  <a:cubicBezTo>
                    <a:pt x="21060" y="18645"/>
                    <a:pt x="21257" y="19019"/>
                    <a:pt x="21330" y="19486"/>
                  </a:cubicBezTo>
                  <a:cubicBezTo>
                    <a:pt x="21401" y="19953"/>
                    <a:pt x="21321" y="20378"/>
                    <a:pt x="21086" y="20766"/>
                  </a:cubicBezTo>
                  <a:cubicBezTo>
                    <a:pt x="20842" y="21148"/>
                    <a:pt x="20527" y="21382"/>
                    <a:pt x="20145" y="21458"/>
                  </a:cubicBezTo>
                  <a:cubicBezTo>
                    <a:pt x="19762" y="21534"/>
                    <a:pt x="19408" y="21432"/>
                    <a:pt x="19089" y="21154"/>
                  </a:cubicBezTo>
                  <a:lnTo>
                    <a:pt x="10067" y="13440"/>
                  </a:lnTo>
                  <a:cubicBezTo>
                    <a:pt x="9482" y="14157"/>
                    <a:pt x="8844" y="14739"/>
                    <a:pt x="8154" y="15189"/>
                  </a:cubicBezTo>
                  <a:cubicBezTo>
                    <a:pt x="7466" y="15642"/>
                    <a:pt x="6769" y="15949"/>
                    <a:pt x="6060" y="16112"/>
                  </a:cubicBezTo>
                  <a:cubicBezTo>
                    <a:pt x="5354" y="16278"/>
                    <a:pt x="4657" y="16289"/>
                    <a:pt x="3976" y="16140"/>
                  </a:cubicBezTo>
                  <a:cubicBezTo>
                    <a:pt x="3295" y="15994"/>
                    <a:pt x="2666" y="15670"/>
                    <a:pt x="2098" y="15175"/>
                  </a:cubicBezTo>
                  <a:cubicBezTo>
                    <a:pt x="1455" y="14630"/>
                    <a:pt x="958" y="13921"/>
                    <a:pt x="606" y="13058"/>
                  </a:cubicBezTo>
                  <a:cubicBezTo>
                    <a:pt x="251" y="12192"/>
                    <a:pt x="54" y="11258"/>
                    <a:pt x="9" y="10257"/>
                  </a:cubicBezTo>
                  <a:cubicBezTo>
                    <a:pt x="-37" y="9256"/>
                    <a:pt x="78" y="8221"/>
                    <a:pt x="347" y="7155"/>
                  </a:cubicBezTo>
                  <a:cubicBezTo>
                    <a:pt x="615" y="6084"/>
                    <a:pt x="1040" y="5063"/>
                    <a:pt x="1617" y="4084"/>
                  </a:cubicBezTo>
                  <a:cubicBezTo>
                    <a:pt x="2199" y="3106"/>
                    <a:pt x="2873" y="2299"/>
                    <a:pt x="3633" y="1663"/>
                  </a:cubicBezTo>
                  <a:cubicBezTo>
                    <a:pt x="4394" y="1025"/>
                    <a:pt x="5175" y="566"/>
                    <a:pt x="5983" y="291"/>
                  </a:cubicBezTo>
                  <a:cubicBezTo>
                    <a:pt x="6785" y="10"/>
                    <a:pt x="7583" y="-66"/>
                    <a:pt x="8374" y="55"/>
                  </a:cubicBezTo>
                  <a:cubicBezTo>
                    <a:pt x="9163" y="173"/>
                    <a:pt x="9884" y="510"/>
                    <a:pt x="10524" y="1056"/>
                  </a:cubicBezTo>
                  <a:cubicBezTo>
                    <a:pt x="11095" y="1531"/>
                    <a:pt x="11550" y="2133"/>
                    <a:pt x="11886" y="2861"/>
                  </a:cubicBezTo>
                  <a:cubicBezTo>
                    <a:pt x="12224" y="3584"/>
                    <a:pt x="12444" y="4380"/>
                    <a:pt x="12547" y="5235"/>
                  </a:cubicBezTo>
                  <a:cubicBezTo>
                    <a:pt x="12653" y="6092"/>
                    <a:pt x="12639" y="6984"/>
                    <a:pt x="12505" y="7912"/>
                  </a:cubicBezTo>
                  <a:cubicBezTo>
                    <a:pt x="12367" y="8843"/>
                    <a:pt x="12116" y="9757"/>
                    <a:pt x="11740" y="10654"/>
                  </a:cubicBezTo>
                  <a:lnTo>
                    <a:pt x="16392" y="14653"/>
                  </a:lnTo>
                  <a:lnTo>
                    <a:pt x="17526" y="12780"/>
                  </a:lnTo>
                  <a:lnTo>
                    <a:pt x="16347" y="11784"/>
                  </a:lnTo>
                  <a:cubicBezTo>
                    <a:pt x="16242" y="11694"/>
                    <a:pt x="16176" y="11570"/>
                    <a:pt x="16155" y="11416"/>
                  </a:cubicBezTo>
                  <a:cubicBezTo>
                    <a:pt x="16134" y="11258"/>
                    <a:pt x="16160" y="11109"/>
                    <a:pt x="16235" y="10977"/>
                  </a:cubicBezTo>
                  <a:lnTo>
                    <a:pt x="16807" y="10049"/>
                  </a:lnTo>
                  <a:cubicBezTo>
                    <a:pt x="16882" y="9923"/>
                    <a:pt x="16981" y="9844"/>
                    <a:pt x="17105" y="9813"/>
                  </a:cubicBezTo>
                  <a:cubicBezTo>
                    <a:pt x="17230" y="9782"/>
                    <a:pt x="17350" y="9813"/>
                    <a:pt x="17469" y="9911"/>
                  </a:cubicBezTo>
                  <a:lnTo>
                    <a:pt x="21335" y="13238"/>
                  </a:lnTo>
                  <a:cubicBezTo>
                    <a:pt x="21455" y="13328"/>
                    <a:pt x="21525" y="13452"/>
                    <a:pt x="21541" y="13609"/>
                  </a:cubicBezTo>
                  <a:cubicBezTo>
                    <a:pt x="21563" y="13767"/>
                    <a:pt x="21534" y="13910"/>
                    <a:pt x="21457" y="14045"/>
                  </a:cubicBezTo>
                  <a:lnTo>
                    <a:pt x="20908" y="14976"/>
                  </a:lnTo>
                  <a:cubicBezTo>
                    <a:pt x="20835" y="15102"/>
                    <a:pt x="20729" y="15179"/>
                    <a:pt x="20600" y="15212"/>
                  </a:cubicBezTo>
                  <a:cubicBezTo>
                    <a:pt x="20466" y="15243"/>
                    <a:pt x="20347" y="15212"/>
                    <a:pt x="20234" y="15125"/>
                  </a:cubicBezTo>
                  <a:lnTo>
                    <a:pt x="19089" y="14101"/>
                  </a:lnTo>
                  <a:close/>
                  <a:moveTo>
                    <a:pt x="9557" y="7732"/>
                  </a:moveTo>
                  <a:cubicBezTo>
                    <a:pt x="9761" y="7402"/>
                    <a:pt x="9895" y="7045"/>
                    <a:pt x="9963" y="6669"/>
                  </a:cubicBezTo>
                  <a:cubicBezTo>
                    <a:pt x="10029" y="6292"/>
                    <a:pt x="10036" y="5915"/>
                    <a:pt x="9987" y="5538"/>
                  </a:cubicBezTo>
                  <a:cubicBezTo>
                    <a:pt x="9930" y="5161"/>
                    <a:pt x="9820" y="4807"/>
                    <a:pt x="9654" y="4475"/>
                  </a:cubicBezTo>
                  <a:cubicBezTo>
                    <a:pt x="9485" y="4143"/>
                    <a:pt x="9262" y="3859"/>
                    <a:pt x="8985" y="3626"/>
                  </a:cubicBezTo>
                  <a:cubicBezTo>
                    <a:pt x="8708" y="3384"/>
                    <a:pt x="8412" y="3221"/>
                    <a:pt x="8097" y="3139"/>
                  </a:cubicBezTo>
                  <a:cubicBezTo>
                    <a:pt x="7781" y="3061"/>
                    <a:pt x="7468" y="3052"/>
                    <a:pt x="7154" y="3114"/>
                  </a:cubicBezTo>
                  <a:cubicBezTo>
                    <a:pt x="6839" y="3179"/>
                    <a:pt x="6544" y="3311"/>
                    <a:pt x="6267" y="3514"/>
                  </a:cubicBezTo>
                  <a:cubicBezTo>
                    <a:pt x="5987" y="3713"/>
                    <a:pt x="5753" y="3980"/>
                    <a:pt x="5558" y="4312"/>
                  </a:cubicBezTo>
                  <a:cubicBezTo>
                    <a:pt x="5281" y="4788"/>
                    <a:pt x="5135" y="5305"/>
                    <a:pt x="5119" y="5853"/>
                  </a:cubicBezTo>
                  <a:cubicBezTo>
                    <a:pt x="5105" y="6407"/>
                    <a:pt x="5201" y="6919"/>
                    <a:pt x="5410" y="7397"/>
                  </a:cubicBezTo>
                  <a:cubicBezTo>
                    <a:pt x="4971" y="7307"/>
                    <a:pt x="4532" y="7363"/>
                    <a:pt x="4103" y="7563"/>
                  </a:cubicBezTo>
                  <a:cubicBezTo>
                    <a:pt x="3671" y="7766"/>
                    <a:pt x="3312" y="8106"/>
                    <a:pt x="3018" y="8581"/>
                  </a:cubicBezTo>
                  <a:cubicBezTo>
                    <a:pt x="2817" y="8913"/>
                    <a:pt x="2680" y="9267"/>
                    <a:pt x="2615" y="9644"/>
                  </a:cubicBezTo>
                  <a:cubicBezTo>
                    <a:pt x="2547" y="10021"/>
                    <a:pt x="2542" y="10392"/>
                    <a:pt x="2596" y="10760"/>
                  </a:cubicBezTo>
                  <a:cubicBezTo>
                    <a:pt x="2655" y="11129"/>
                    <a:pt x="2765" y="11478"/>
                    <a:pt x="2936" y="11812"/>
                  </a:cubicBezTo>
                  <a:cubicBezTo>
                    <a:pt x="3103" y="12141"/>
                    <a:pt x="3321" y="12428"/>
                    <a:pt x="3591" y="12659"/>
                  </a:cubicBezTo>
                  <a:cubicBezTo>
                    <a:pt x="3868" y="12901"/>
                    <a:pt x="4164" y="13064"/>
                    <a:pt x="4481" y="13145"/>
                  </a:cubicBezTo>
                  <a:cubicBezTo>
                    <a:pt x="4793" y="13224"/>
                    <a:pt x="5105" y="13235"/>
                    <a:pt x="5410" y="13170"/>
                  </a:cubicBezTo>
                  <a:cubicBezTo>
                    <a:pt x="5718" y="13109"/>
                    <a:pt x="6011" y="12977"/>
                    <a:pt x="6286" y="12774"/>
                  </a:cubicBezTo>
                  <a:cubicBezTo>
                    <a:pt x="6567" y="12571"/>
                    <a:pt x="6804" y="12307"/>
                    <a:pt x="7006" y="11973"/>
                  </a:cubicBezTo>
                  <a:cubicBezTo>
                    <a:pt x="7299" y="11497"/>
                    <a:pt x="7452" y="10983"/>
                    <a:pt x="7468" y="10432"/>
                  </a:cubicBezTo>
                  <a:cubicBezTo>
                    <a:pt x="7482" y="9880"/>
                    <a:pt x="7382" y="9366"/>
                    <a:pt x="7163" y="8891"/>
                  </a:cubicBezTo>
                  <a:cubicBezTo>
                    <a:pt x="7607" y="8978"/>
                    <a:pt x="8041" y="8930"/>
                    <a:pt x="8473" y="8736"/>
                  </a:cubicBezTo>
                  <a:cubicBezTo>
                    <a:pt x="8907" y="8541"/>
                    <a:pt x="9266" y="8210"/>
                    <a:pt x="9557" y="77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5" name="AutoShape 91">
              <a:extLst>
                <a:ext uri="{FF2B5EF4-FFF2-40B4-BE49-F238E27FC236}">
                  <a16:creationId xmlns:a16="http://schemas.microsoft.com/office/drawing/2014/main" id="{F216F547-0007-41AB-849B-5A416C2A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2781300"/>
              <a:ext cx="247650" cy="265113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6" name="AutoShape 92">
              <a:extLst>
                <a:ext uri="{FF2B5EF4-FFF2-40B4-BE49-F238E27FC236}">
                  <a16:creationId xmlns:a16="http://schemas.microsoft.com/office/drawing/2014/main" id="{BCAE4069-8748-4149-8085-DA2977C60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2787650"/>
              <a:ext cx="31750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287" y="12517"/>
                  </a:moveTo>
                  <a:cubicBezTo>
                    <a:pt x="14687" y="12517"/>
                    <a:pt x="15037" y="12647"/>
                    <a:pt x="15346" y="12910"/>
                  </a:cubicBezTo>
                  <a:lnTo>
                    <a:pt x="20700" y="17164"/>
                  </a:lnTo>
                  <a:cubicBezTo>
                    <a:pt x="20976" y="17407"/>
                    <a:pt x="21197" y="17703"/>
                    <a:pt x="21357" y="18051"/>
                  </a:cubicBezTo>
                  <a:cubicBezTo>
                    <a:pt x="21517" y="18398"/>
                    <a:pt x="21599" y="18779"/>
                    <a:pt x="21599" y="19191"/>
                  </a:cubicBezTo>
                  <a:cubicBezTo>
                    <a:pt x="21599" y="19860"/>
                    <a:pt x="21402" y="20428"/>
                    <a:pt x="21006" y="20896"/>
                  </a:cubicBezTo>
                  <a:cubicBezTo>
                    <a:pt x="20613" y="21365"/>
                    <a:pt x="20143" y="21599"/>
                    <a:pt x="19594" y="21599"/>
                  </a:cubicBezTo>
                  <a:cubicBezTo>
                    <a:pt x="19182" y="21599"/>
                    <a:pt x="18810" y="21458"/>
                    <a:pt x="18478" y="21179"/>
                  </a:cubicBezTo>
                  <a:lnTo>
                    <a:pt x="13128" y="16924"/>
                  </a:lnTo>
                  <a:cubicBezTo>
                    <a:pt x="12599" y="16498"/>
                    <a:pt x="12319" y="15908"/>
                    <a:pt x="12281" y="15154"/>
                  </a:cubicBezTo>
                  <a:lnTo>
                    <a:pt x="9713" y="13096"/>
                  </a:lnTo>
                  <a:lnTo>
                    <a:pt x="8518" y="15233"/>
                  </a:lnTo>
                  <a:cubicBezTo>
                    <a:pt x="8412" y="15411"/>
                    <a:pt x="8273" y="15504"/>
                    <a:pt x="8101" y="15504"/>
                  </a:cubicBezTo>
                  <a:cubicBezTo>
                    <a:pt x="7995" y="15504"/>
                    <a:pt x="7901" y="15468"/>
                    <a:pt x="7819" y="15397"/>
                  </a:cubicBezTo>
                  <a:cubicBezTo>
                    <a:pt x="8233" y="15747"/>
                    <a:pt x="8445" y="16199"/>
                    <a:pt x="8452" y="16746"/>
                  </a:cubicBezTo>
                  <a:cubicBezTo>
                    <a:pt x="8452" y="16972"/>
                    <a:pt x="8412" y="17187"/>
                    <a:pt x="8334" y="17390"/>
                  </a:cubicBezTo>
                  <a:cubicBezTo>
                    <a:pt x="8254" y="17591"/>
                    <a:pt x="8150" y="17777"/>
                    <a:pt x="8016" y="17944"/>
                  </a:cubicBezTo>
                  <a:cubicBezTo>
                    <a:pt x="7884" y="18107"/>
                    <a:pt x="7736" y="18240"/>
                    <a:pt x="7567" y="18342"/>
                  </a:cubicBezTo>
                  <a:cubicBezTo>
                    <a:pt x="7395" y="18440"/>
                    <a:pt x="7221" y="18488"/>
                    <a:pt x="7042" y="18488"/>
                  </a:cubicBezTo>
                  <a:cubicBezTo>
                    <a:pt x="6781" y="18488"/>
                    <a:pt x="6545" y="18409"/>
                    <a:pt x="6343" y="18246"/>
                  </a:cubicBezTo>
                  <a:lnTo>
                    <a:pt x="550" y="13627"/>
                  </a:lnTo>
                  <a:cubicBezTo>
                    <a:pt x="183" y="13328"/>
                    <a:pt x="0" y="12915"/>
                    <a:pt x="0" y="12379"/>
                  </a:cubicBezTo>
                  <a:cubicBezTo>
                    <a:pt x="0" y="11939"/>
                    <a:pt x="136" y="11529"/>
                    <a:pt x="416" y="11151"/>
                  </a:cubicBezTo>
                  <a:cubicBezTo>
                    <a:pt x="694" y="10773"/>
                    <a:pt x="1023" y="10581"/>
                    <a:pt x="1407" y="10581"/>
                  </a:cubicBezTo>
                  <a:cubicBezTo>
                    <a:pt x="1673" y="10581"/>
                    <a:pt x="1925" y="10682"/>
                    <a:pt x="2174" y="10880"/>
                  </a:cubicBezTo>
                  <a:cubicBezTo>
                    <a:pt x="2024" y="10756"/>
                    <a:pt x="1944" y="10586"/>
                    <a:pt x="1939" y="10380"/>
                  </a:cubicBezTo>
                  <a:cubicBezTo>
                    <a:pt x="1939" y="10310"/>
                    <a:pt x="1967" y="10202"/>
                    <a:pt x="2026" y="10058"/>
                  </a:cubicBezTo>
                  <a:lnTo>
                    <a:pt x="5792" y="3271"/>
                  </a:lnTo>
                  <a:cubicBezTo>
                    <a:pt x="5898" y="3094"/>
                    <a:pt x="6034" y="2998"/>
                    <a:pt x="6209" y="2989"/>
                  </a:cubicBezTo>
                  <a:cubicBezTo>
                    <a:pt x="6329" y="2989"/>
                    <a:pt x="6418" y="3029"/>
                    <a:pt x="6479" y="3111"/>
                  </a:cubicBezTo>
                  <a:cubicBezTo>
                    <a:pt x="6293" y="2947"/>
                    <a:pt x="6140" y="2755"/>
                    <a:pt x="6027" y="2529"/>
                  </a:cubicBezTo>
                  <a:cubicBezTo>
                    <a:pt x="5914" y="2303"/>
                    <a:pt x="5860" y="2052"/>
                    <a:pt x="5860" y="1770"/>
                  </a:cubicBezTo>
                  <a:cubicBezTo>
                    <a:pt x="5860" y="1329"/>
                    <a:pt x="6001" y="926"/>
                    <a:pt x="6289" y="556"/>
                  </a:cubicBezTo>
                  <a:cubicBezTo>
                    <a:pt x="6573" y="189"/>
                    <a:pt x="6898" y="0"/>
                    <a:pt x="7268" y="0"/>
                  </a:cubicBezTo>
                  <a:cubicBezTo>
                    <a:pt x="7515" y="0"/>
                    <a:pt x="7750" y="90"/>
                    <a:pt x="7964" y="259"/>
                  </a:cubicBezTo>
                  <a:lnTo>
                    <a:pt x="13757" y="4881"/>
                  </a:lnTo>
                  <a:cubicBezTo>
                    <a:pt x="13931" y="5025"/>
                    <a:pt x="14065" y="5205"/>
                    <a:pt x="14162" y="5426"/>
                  </a:cubicBezTo>
                  <a:cubicBezTo>
                    <a:pt x="14258" y="5646"/>
                    <a:pt x="14310" y="5889"/>
                    <a:pt x="14310" y="6151"/>
                  </a:cubicBezTo>
                  <a:cubicBezTo>
                    <a:pt x="14310" y="6374"/>
                    <a:pt x="14270" y="6594"/>
                    <a:pt x="14190" y="6806"/>
                  </a:cubicBezTo>
                  <a:cubicBezTo>
                    <a:pt x="14112" y="7021"/>
                    <a:pt x="14014" y="7204"/>
                    <a:pt x="13891" y="7368"/>
                  </a:cubicBezTo>
                  <a:cubicBezTo>
                    <a:pt x="13771" y="7529"/>
                    <a:pt x="13623" y="7662"/>
                    <a:pt x="13442" y="7763"/>
                  </a:cubicBezTo>
                  <a:cubicBezTo>
                    <a:pt x="13260" y="7871"/>
                    <a:pt x="13081" y="7921"/>
                    <a:pt x="12900" y="7921"/>
                  </a:cubicBezTo>
                  <a:cubicBezTo>
                    <a:pt x="12655" y="7921"/>
                    <a:pt x="12397" y="7820"/>
                    <a:pt x="12135" y="7611"/>
                  </a:cubicBezTo>
                  <a:cubicBezTo>
                    <a:pt x="12284" y="7738"/>
                    <a:pt x="12366" y="7902"/>
                    <a:pt x="12373" y="8111"/>
                  </a:cubicBezTo>
                  <a:cubicBezTo>
                    <a:pt x="12373" y="8238"/>
                    <a:pt x="12342" y="8348"/>
                    <a:pt x="12281" y="8449"/>
                  </a:cubicBezTo>
                  <a:lnTo>
                    <a:pt x="11100" y="10581"/>
                  </a:lnTo>
                  <a:lnTo>
                    <a:pt x="13656" y="12625"/>
                  </a:lnTo>
                  <a:cubicBezTo>
                    <a:pt x="13762" y="12588"/>
                    <a:pt x="13865" y="12563"/>
                    <a:pt x="13971" y="12546"/>
                  </a:cubicBezTo>
                  <a:cubicBezTo>
                    <a:pt x="14077" y="12526"/>
                    <a:pt x="14183" y="12517"/>
                    <a:pt x="14287" y="1251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7" name="AutoShape 93">
              <a:extLst>
                <a:ext uri="{FF2B5EF4-FFF2-40B4-BE49-F238E27FC236}">
                  <a16:creationId xmlns:a16="http://schemas.microsoft.com/office/drawing/2014/main" id="{17B50E08-5CF5-4701-877C-6A2E66FD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2794000"/>
              <a:ext cx="247650" cy="242888"/>
            </a:xfrm>
            <a:custGeom>
              <a:avLst/>
              <a:gdLst>
                <a:gd name="T0" fmla="+- 0 10794 7"/>
                <a:gd name="T1" fmla="*/ T0 w 21575"/>
                <a:gd name="T2" fmla="*/ 10800 h 21600"/>
                <a:gd name="T3" fmla="+- 0 10794 7"/>
                <a:gd name="T4" fmla="*/ T3 w 21575"/>
                <a:gd name="T5" fmla="*/ 10800 h 21600"/>
                <a:gd name="T6" fmla="+- 0 10794 7"/>
                <a:gd name="T7" fmla="*/ T6 w 21575"/>
                <a:gd name="T8" fmla="*/ 10800 h 21600"/>
                <a:gd name="T9" fmla="+- 0 10794 7"/>
                <a:gd name="T10" fmla="*/ T9 w 2157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5" h="21600">
                  <a:moveTo>
                    <a:pt x="12386" y="0"/>
                  </a:moveTo>
                  <a:lnTo>
                    <a:pt x="12386" y="0"/>
                  </a:lnTo>
                  <a:cubicBezTo>
                    <a:pt x="12913" y="0"/>
                    <a:pt x="13415" y="44"/>
                    <a:pt x="13894" y="126"/>
                  </a:cubicBezTo>
                  <a:cubicBezTo>
                    <a:pt x="14374" y="211"/>
                    <a:pt x="14850" y="305"/>
                    <a:pt x="15324" y="407"/>
                  </a:cubicBezTo>
                  <a:cubicBezTo>
                    <a:pt x="15691" y="481"/>
                    <a:pt x="16070" y="551"/>
                    <a:pt x="16465" y="619"/>
                  </a:cubicBezTo>
                  <a:cubicBezTo>
                    <a:pt x="16860" y="683"/>
                    <a:pt x="17275" y="716"/>
                    <a:pt x="17713" y="716"/>
                  </a:cubicBezTo>
                  <a:lnTo>
                    <a:pt x="17741" y="716"/>
                  </a:lnTo>
                  <a:cubicBezTo>
                    <a:pt x="17999" y="716"/>
                    <a:pt x="18279" y="692"/>
                    <a:pt x="18579" y="648"/>
                  </a:cubicBezTo>
                  <a:cubicBezTo>
                    <a:pt x="18876" y="601"/>
                    <a:pt x="19176" y="575"/>
                    <a:pt x="19470" y="575"/>
                  </a:cubicBezTo>
                  <a:cubicBezTo>
                    <a:pt x="19695" y="575"/>
                    <a:pt x="19899" y="604"/>
                    <a:pt x="20079" y="660"/>
                  </a:cubicBezTo>
                  <a:cubicBezTo>
                    <a:pt x="20267" y="715"/>
                    <a:pt x="20409" y="833"/>
                    <a:pt x="20516" y="1012"/>
                  </a:cubicBezTo>
                  <a:cubicBezTo>
                    <a:pt x="20723" y="1299"/>
                    <a:pt x="20841" y="1637"/>
                    <a:pt x="20866" y="2018"/>
                  </a:cubicBezTo>
                  <a:cubicBezTo>
                    <a:pt x="20894" y="2393"/>
                    <a:pt x="20883" y="2751"/>
                    <a:pt x="20841" y="3077"/>
                  </a:cubicBezTo>
                  <a:cubicBezTo>
                    <a:pt x="20802" y="3403"/>
                    <a:pt x="20768" y="3734"/>
                    <a:pt x="20732" y="4075"/>
                  </a:cubicBezTo>
                  <a:cubicBezTo>
                    <a:pt x="20698" y="4412"/>
                    <a:pt x="20704" y="4746"/>
                    <a:pt x="20757" y="5081"/>
                  </a:cubicBezTo>
                  <a:cubicBezTo>
                    <a:pt x="20796" y="5301"/>
                    <a:pt x="20847" y="5483"/>
                    <a:pt x="20911" y="5638"/>
                  </a:cubicBezTo>
                  <a:cubicBezTo>
                    <a:pt x="20979" y="5794"/>
                    <a:pt x="21049" y="5964"/>
                    <a:pt x="21119" y="6152"/>
                  </a:cubicBezTo>
                  <a:cubicBezTo>
                    <a:pt x="21194" y="6319"/>
                    <a:pt x="21242" y="6509"/>
                    <a:pt x="21267" y="6712"/>
                  </a:cubicBezTo>
                  <a:cubicBezTo>
                    <a:pt x="21295" y="6917"/>
                    <a:pt x="21326" y="7117"/>
                    <a:pt x="21363" y="7301"/>
                  </a:cubicBezTo>
                  <a:cubicBezTo>
                    <a:pt x="21525" y="8275"/>
                    <a:pt x="21592" y="9191"/>
                    <a:pt x="21570" y="10050"/>
                  </a:cubicBezTo>
                  <a:cubicBezTo>
                    <a:pt x="21548" y="10904"/>
                    <a:pt x="21444" y="11702"/>
                    <a:pt x="21262" y="12444"/>
                  </a:cubicBezTo>
                  <a:cubicBezTo>
                    <a:pt x="21079" y="13183"/>
                    <a:pt x="20827" y="13876"/>
                    <a:pt x="20505" y="14530"/>
                  </a:cubicBezTo>
                  <a:cubicBezTo>
                    <a:pt x="20182" y="15178"/>
                    <a:pt x="19818" y="15800"/>
                    <a:pt x="19417" y="16390"/>
                  </a:cubicBezTo>
                  <a:cubicBezTo>
                    <a:pt x="19086" y="16847"/>
                    <a:pt x="18733" y="17302"/>
                    <a:pt x="18357" y="17760"/>
                  </a:cubicBezTo>
                  <a:cubicBezTo>
                    <a:pt x="17982" y="18214"/>
                    <a:pt x="17570" y="18640"/>
                    <a:pt x="17121" y="19044"/>
                  </a:cubicBezTo>
                  <a:cubicBezTo>
                    <a:pt x="16673" y="19446"/>
                    <a:pt x="16182" y="19807"/>
                    <a:pt x="15638" y="20130"/>
                  </a:cubicBezTo>
                  <a:cubicBezTo>
                    <a:pt x="15097" y="20456"/>
                    <a:pt x="14494" y="20731"/>
                    <a:pt x="13836" y="20966"/>
                  </a:cubicBezTo>
                  <a:cubicBezTo>
                    <a:pt x="13152" y="21218"/>
                    <a:pt x="12445" y="21379"/>
                    <a:pt x="11708" y="21447"/>
                  </a:cubicBezTo>
                  <a:cubicBezTo>
                    <a:pt x="10968" y="21509"/>
                    <a:pt x="10258" y="21561"/>
                    <a:pt x="9580" y="21599"/>
                  </a:cubicBezTo>
                  <a:lnTo>
                    <a:pt x="9165" y="21599"/>
                  </a:lnTo>
                  <a:cubicBezTo>
                    <a:pt x="8234" y="21599"/>
                    <a:pt x="7363" y="21520"/>
                    <a:pt x="6555" y="21365"/>
                  </a:cubicBezTo>
                  <a:cubicBezTo>
                    <a:pt x="5745" y="21212"/>
                    <a:pt x="4882" y="21136"/>
                    <a:pt x="3970" y="21136"/>
                  </a:cubicBezTo>
                  <a:lnTo>
                    <a:pt x="3917" y="21136"/>
                  </a:lnTo>
                  <a:cubicBezTo>
                    <a:pt x="3603" y="21136"/>
                    <a:pt x="3258" y="21186"/>
                    <a:pt x="2880" y="21283"/>
                  </a:cubicBezTo>
                  <a:cubicBezTo>
                    <a:pt x="2510" y="21382"/>
                    <a:pt x="2137" y="21441"/>
                    <a:pt x="1770" y="21456"/>
                  </a:cubicBezTo>
                  <a:lnTo>
                    <a:pt x="1742" y="21456"/>
                  </a:lnTo>
                  <a:cubicBezTo>
                    <a:pt x="1411" y="21456"/>
                    <a:pt x="1117" y="21377"/>
                    <a:pt x="864" y="21212"/>
                  </a:cubicBezTo>
                  <a:cubicBezTo>
                    <a:pt x="609" y="21051"/>
                    <a:pt x="416" y="20848"/>
                    <a:pt x="292" y="20614"/>
                  </a:cubicBezTo>
                  <a:cubicBezTo>
                    <a:pt x="113" y="20288"/>
                    <a:pt x="35" y="19951"/>
                    <a:pt x="57" y="19599"/>
                  </a:cubicBezTo>
                  <a:cubicBezTo>
                    <a:pt x="79" y="19247"/>
                    <a:pt x="138" y="18924"/>
                    <a:pt x="225" y="18637"/>
                  </a:cubicBezTo>
                  <a:cubicBezTo>
                    <a:pt x="312" y="18346"/>
                    <a:pt x="363" y="18035"/>
                    <a:pt x="368" y="17701"/>
                  </a:cubicBezTo>
                  <a:cubicBezTo>
                    <a:pt x="371" y="17369"/>
                    <a:pt x="349" y="17017"/>
                    <a:pt x="298" y="16642"/>
                  </a:cubicBezTo>
                  <a:cubicBezTo>
                    <a:pt x="250" y="16266"/>
                    <a:pt x="192" y="15888"/>
                    <a:pt x="133" y="15503"/>
                  </a:cubicBezTo>
                  <a:cubicBezTo>
                    <a:pt x="68" y="15119"/>
                    <a:pt x="29" y="14735"/>
                    <a:pt x="12" y="14353"/>
                  </a:cubicBezTo>
                  <a:cubicBezTo>
                    <a:pt x="-7" y="14025"/>
                    <a:pt x="-5" y="13705"/>
                    <a:pt x="23" y="13388"/>
                  </a:cubicBezTo>
                  <a:cubicBezTo>
                    <a:pt x="51" y="13077"/>
                    <a:pt x="82" y="12728"/>
                    <a:pt x="119" y="12344"/>
                  </a:cubicBezTo>
                  <a:cubicBezTo>
                    <a:pt x="155" y="12018"/>
                    <a:pt x="186" y="11678"/>
                    <a:pt x="211" y="11332"/>
                  </a:cubicBezTo>
                  <a:cubicBezTo>
                    <a:pt x="239" y="10986"/>
                    <a:pt x="284" y="10681"/>
                    <a:pt x="346" y="10405"/>
                  </a:cubicBezTo>
                  <a:cubicBezTo>
                    <a:pt x="472" y="9789"/>
                    <a:pt x="609" y="9190"/>
                    <a:pt x="758" y="8610"/>
                  </a:cubicBezTo>
                  <a:cubicBezTo>
                    <a:pt x="904" y="8026"/>
                    <a:pt x="1103" y="7483"/>
                    <a:pt x="1352" y="6967"/>
                  </a:cubicBezTo>
                  <a:cubicBezTo>
                    <a:pt x="1532" y="6583"/>
                    <a:pt x="1731" y="6201"/>
                    <a:pt x="1955" y="5826"/>
                  </a:cubicBezTo>
                  <a:cubicBezTo>
                    <a:pt x="2179" y="5453"/>
                    <a:pt x="2420" y="5080"/>
                    <a:pt x="2681" y="4717"/>
                  </a:cubicBezTo>
                  <a:cubicBezTo>
                    <a:pt x="2771" y="4588"/>
                    <a:pt x="2866" y="4473"/>
                    <a:pt x="2964" y="4374"/>
                  </a:cubicBezTo>
                  <a:cubicBezTo>
                    <a:pt x="3062" y="4277"/>
                    <a:pt x="3169" y="4183"/>
                    <a:pt x="3286" y="4086"/>
                  </a:cubicBezTo>
                  <a:cubicBezTo>
                    <a:pt x="3491" y="3872"/>
                    <a:pt x="3690" y="3658"/>
                    <a:pt x="3889" y="3449"/>
                  </a:cubicBezTo>
                  <a:cubicBezTo>
                    <a:pt x="4085" y="3238"/>
                    <a:pt x="4304" y="3036"/>
                    <a:pt x="4545" y="2851"/>
                  </a:cubicBezTo>
                  <a:cubicBezTo>
                    <a:pt x="4786" y="2663"/>
                    <a:pt x="5044" y="2493"/>
                    <a:pt x="5319" y="2338"/>
                  </a:cubicBezTo>
                  <a:cubicBezTo>
                    <a:pt x="5591" y="2182"/>
                    <a:pt x="5885" y="2027"/>
                    <a:pt x="6199" y="1868"/>
                  </a:cubicBezTo>
                  <a:cubicBezTo>
                    <a:pt x="6494" y="1719"/>
                    <a:pt x="6796" y="1581"/>
                    <a:pt x="7102" y="1455"/>
                  </a:cubicBezTo>
                  <a:cubicBezTo>
                    <a:pt x="7413" y="1329"/>
                    <a:pt x="7733" y="1197"/>
                    <a:pt x="8063" y="1065"/>
                  </a:cubicBezTo>
                  <a:cubicBezTo>
                    <a:pt x="8691" y="795"/>
                    <a:pt x="9387" y="554"/>
                    <a:pt x="10158" y="349"/>
                  </a:cubicBezTo>
                  <a:lnTo>
                    <a:pt x="10186" y="323"/>
                  </a:lnTo>
                  <a:cubicBezTo>
                    <a:pt x="10584" y="211"/>
                    <a:pt x="10968" y="129"/>
                    <a:pt x="11324" y="76"/>
                  </a:cubicBezTo>
                  <a:cubicBezTo>
                    <a:pt x="11683" y="26"/>
                    <a:pt x="12036" y="0"/>
                    <a:pt x="12386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8" name="AutoShape 94">
              <a:extLst>
                <a:ext uri="{FF2B5EF4-FFF2-40B4-BE49-F238E27FC236}">
                  <a16:creationId xmlns:a16="http://schemas.microsoft.com/office/drawing/2014/main" id="{1BEDF2DA-C271-44FB-9323-A7F7B8BFC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2801938"/>
              <a:ext cx="247650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1" y="9829"/>
                  </a:moveTo>
                  <a:cubicBezTo>
                    <a:pt x="20671" y="9939"/>
                    <a:pt x="20995" y="10131"/>
                    <a:pt x="21232" y="10408"/>
                  </a:cubicBezTo>
                  <a:cubicBezTo>
                    <a:pt x="21481" y="10681"/>
                    <a:pt x="21599" y="11001"/>
                    <a:pt x="21599" y="11358"/>
                  </a:cubicBezTo>
                  <a:lnTo>
                    <a:pt x="21599" y="19987"/>
                  </a:lnTo>
                  <a:cubicBezTo>
                    <a:pt x="21599" y="20419"/>
                    <a:pt x="21398" y="20796"/>
                    <a:pt x="21002" y="21116"/>
                  </a:cubicBezTo>
                  <a:cubicBezTo>
                    <a:pt x="20606" y="21438"/>
                    <a:pt x="20138" y="21599"/>
                    <a:pt x="19598" y="21599"/>
                  </a:cubicBezTo>
                  <a:lnTo>
                    <a:pt x="2016" y="21599"/>
                  </a:lnTo>
                  <a:cubicBezTo>
                    <a:pt x="1476" y="21599"/>
                    <a:pt x="1004" y="21438"/>
                    <a:pt x="604" y="21116"/>
                  </a:cubicBezTo>
                  <a:cubicBezTo>
                    <a:pt x="198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1001"/>
                    <a:pt x="122" y="10681"/>
                    <a:pt x="367" y="10408"/>
                  </a:cubicBezTo>
                  <a:cubicBezTo>
                    <a:pt x="619" y="10131"/>
                    <a:pt x="939" y="9938"/>
                    <a:pt x="1346" y="9829"/>
                  </a:cubicBezTo>
                  <a:lnTo>
                    <a:pt x="1346" y="7566"/>
                  </a:lnTo>
                  <a:cubicBezTo>
                    <a:pt x="1346" y="6530"/>
                    <a:pt x="1591" y="5551"/>
                    <a:pt x="2084" y="4632"/>
                  </a:cubicBezTo>
                  <a:cubicBezTo>
                    <a:pt x="2581" y="3711"/>
                    <a:pt x="3254" y="2908"/>
                    <a:pt x="4108" y="2219"/>
                  </a:cubicBezTo>
                  <a:cubicBezTo>
                    <a:pt x="4968" y="1531"/>
                    <a:pt x="5973" y="990"/>
                    <a:pt x="7125" y="593"/>
                  </a:cubicBezTo>
                  <a:cubicBezTo>
                    <a:pt x="8281" y="198"/>
                    <a:pt x="9509" y="0"/>
                    <a:pt x="10809" y="0"/>
                  </a:cubicBezTo>
                  <a:cubicBezTo>
                    <a:pt x="12105" y="0"/>
                    <a:pt x="13329" y="198"/>
                    <a:pt x="14478" y="593"/>
                  </a:cubicBezTo>
                  <a:cubicBezTo>
                    <a:pt x="15630" y="990"/>
                    <a:pt x="16634" y="1531"/>
                    <a:pt x="17495" y="2219"/>
                  </a:cubicBezTo>
                  <a:cubicBezTo>
                    <a:pt x="18355" y="2908"/>
                    <a:pt x="19036" y="3714"/>
                    <a:pt x="19533" y="4641"/>
                  </a:cubicBezTo>
                  <a:cubicBezTo>
                    <a:pt x="20022" y="5562"/>
                    <a:pt x="20271" y="6538"/>
                    <a:pt x="20271" y="7566"/>
                  </a:cubicBezTo>
                  <a:lnTo>
                    <a:pt x="20271" y="9829"/>
                  </a:lnTo>
                  <a:close/>
                  <a:moveTo>
                    <a:pt x="16202" y="7566"/>
                  </a:moveTo>
                  <a:cubicBezTo>
                    <a:pt x="16202" y="6961"/>
                    <a:pt x="16062" y="6394"/>
                    <a:pt x="15781" y="5870"/>
                  </a:cubicBezTo>
                  <a:cubicBezTo>
                    <a:pt x="15496" y="5349"/>
                    <a:pt x="15108" y="4894"/>
                    <a:pt x="14614" y="4508"/>
                  </a:cubicBezTo>
                  <a:cubicBezTo>
                    <a:pt x="14125" y="4123"/>
                    <a:pt x="13545" y="3817"/>
                    <a:pt x="12886" y="3593"/>
                  </a:cubicBezTo>
                  <a:cubicBezTo>
                    <a:pt x="12224" y="3365"/>
                    <a:pt x="11532" y="3253"/>
                    <a:pt x="10809" y="3253"/>
                  </a:cubicBezTo>
                  <a:cubicBezTo>
                    <a:pt x="10049" y="3253"/>
                    <a:pt x="9347" y="3365"/>
                    <a:pt x="8706" y="3593"/>
                  </a:cubicBezTo>
                  <a:cubicBezTo>
                    <a:pt x="8061" y="3817"/>
                    <a:pt x="7489" y="4123"/>
                    <a:pt x="6988" y="4508"/>
                  </a:cubicBezTo>
                  <a:cubicBezTo>
                    <a:pt x="6488" y="4894"/>
                    <a:pt x="6099" y="5352"/>
                    <a:pt x="5818" y="5879"/>
                  </a:cubicBezTo>
                  <a:cubicBezTo>
                    <a:pt x="5537" y="6406"/>
                    <a:pt x="5397" y="6970"/>
                    <a:pt x="5397" y="7566"/>
                  </a:cubicBezTo>
                  <a:lnTo>
                    <a:pt x="5397" y="9717"/>
                  </a:lnTo>
                  <a:lnTo>
                    <a:pt x="16202" y="9717"/>
                  </a:lnTo>
                  <a:lnTo>
                    <a:pt x="16202" y="7566"/>
                  </a:lnTo>
                  <a:close/>
                  <a:moveTo>
                    <a:pt x="11964" y="15409"/>
                  </a:moveTo>
                  <a:cubicBezTo>
                    <a:pt x="12296" y="15245"/>
                    <a:pt x="12569" y="15020"/>
                    <a:pt x="12782" y="14744"/>
                  </a:cubicBezTo>
                  <a:cubicBezTo>
                    <a:pt x="12990" y="14462"/>
                    <a:pt x="13098" y="14159"/>
                    <a:pt x="13098" y="13840"/>
                  </a:cubicBezTo>
                  <a:cubicBezTo>
                    <a:pt x="13098" y="13333"/>
                    <a:pt x="12875" y="12898"/>
                    <a:pt x="12429" y="12530"/>
                  </a:cubicBezTo>
                  <a:cubicBezTo>
                    <a:pt x="11979" y="12161"/>
                    <a:pt x="11439" y="11980"/>
                    <a:pt x="10809" y="11980"/>
                  </a:cubicBezTo>
                  <a:cubicBezTo>
                    <a:pt x="10175" y="11980"/>
                    <a:pt x="9638" y="12161"/>
                    <a:pt x="9188" y="12530"/>
                  </a:cubicBezTo>
                  <a:cubicBezTo>
                    <a:pt x="8738" y="12898"/>
                    <a:pt x="8515" y="13333"/>
                    <a:pt x="8515" y="13840"/>
                  </a:cubicBezTo>
                  <a:cubicBezTo>
                    <a:pt x="8515" y="14159"/>
                    <a:pt x="8616" y="14462"/>
                    <a:pt x="8825" y="14744"/>
                  </a:cubicBezTo>
                  <a:cubicBezTo>
                    <a:pt x="9033" y="15020"/>
                    <a:pt x="9300" y="15233"/>
                    <a:pt x="9638" y="15383"/>
                  </a:cubicBezTo>
                  <a:lnTo>
                    <a:pt x="8515" y="19339"/>
                  </a:lnTo>
                  <a:lnTo>
                    <a:pt x="13098" y="19339"/>
                  </a:lnTo>
                  <a:lnTo>
                    <a:pt x="11964" y="1540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89" name="AutoShape 95">
              <a:extLst>
                <a:ext uri="{FF2B5EF4-FFF2-40B4-BE49-F238E27FC236}">
                  <a16:creationId xmlns:a16="http://schemas.microsoft.com/office/drawing/2014/main" id="{3654FBBD-AE75-4EDF-BD89-D0C27F893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235325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292" y="0"/>
                  </a:moveTo>
                  <a:cubicBezTo>
                    <a:pt x="16156" y="0"/>
                    <a:pt x="16975" y="198"/>
                    <a:pt x="17745" y="593"/>
                  </a:cubicBezTo>
                  <a:cubicBezTo>
                    <a:pt x="18516" y="987"/>
                    <a:pt x="19185" y="1531"/>
                    <a:pt x="19756" y="2219"/>
                  </a:cubicBezTo>
                  <a:cubicBezTo>
                    <a:pt x="20325" y="2908"/>
                    <a:pt x="20776" y="3714"/>
                    <a:pt x="21107" y="4641"/>
                  </a:cubicBezTo>
                  <a:cubicBezTo>
                    <a:pt x="21434" y="5562"/>
                    <a:pt x="21599" y="6538"/>
                    <a:pt x="21599" y="7566"/>
                  </a:cubicBezTo>
                  <a:lnTo>
                    <a:pt x="21599" y="9662"/>
                  </a:lnTo>
                  <a:cubicBezTo>
                    <a:pt x="21599" y="9965"/>
                    <a:pt x="21516" y="10221"/>
                    <a:pt x="21340" y="10428"/>
                  </a:cubicBezTo>
                  <a:cubicBezTo>
                    <a:pt x="21168" y="10635"/>
                    <a:pt x="20956" y="10736"/>
                    <a:pt x="20704" y="10736"/>
                  </a:cubicBezTo>
                  <a:lnTo>
                    <a:pt x="19785" y="10736"/>
                  </a:lnTo>
                  <a:cubicBezTo>
                    <a:pt x="19531" y="10736"/>
                    <a:pt x="19322" y="10632"/>
                    <a:pt x="19152" y="10422"/>
                  </a:cubicBezTo>
                  <a:cubicBezTo>
                    <a:pt x="18984" y="10209"/>
                    <a:pt x="18900" y="9956"/>
                    <a:pt x="18900" y="9662"/>
                  </a:cubicBezTo>
                  <a:lnTo>
                    <a:pt x="18900" y="7566"/>
                  </a:lnTo>
                  <a:cubicBezTo>
                    <a:pt x="18900" y="6961"/>
                    <a:pt x="18806" y="6394"/>
                    <a:pt x="18614" y="5870"/>
                  </a:cubicBezTo>
                  <a:cubicBezTo>
                    <a:pt x="18422" y="5349"/>
                    <a:pt x="18163" y="4894"/>
                    <a:pt x="17844" y="4508"/>
                  </a:cubicBezTo>
                  <a:cubicBezTo>
                    <a:pt x="17522" y="4123"/>
                    <a:pt x="17140" y="3817"/>
                    <a:pt x="16706" y="3593"/>
                  </a:cubicBezTo>
                  <a:cubicBezTo>
                    <a:pt x="16269" y="3365"/>
                    <a:pt x="15796" y="3253"/>
                    <a:pt x="15292" y="3253"/>
                  </a:cubicBezTo>
                  <a:cubicBezTo>
                    <a:pt x="14788" y="3253"/>
                    <a:pt x="14320" y="3365"/>
                    <a:pt x="13891" y="3593"/>
                  </a:cubicBezTo>
                  <a:cubicBezTo>
                    <a:pt x="13461" y="3817"/>
                    <a:pt x="13082" y="4123"/>
                    <a:pt x="12753" y="4508"/>
                  </a:cubicBezTo>
                  <a:cubicBezTo>
                    <a:pt x="12422" y="4894"/>
                    <a:pt x="12165" y="5352"/>
                    <a:pt x="11978" y="5876"/>
                  </a:cubicBezTo>
                  <a:cubicBezTo>
                    <a:pt x="11788" y="6406"/>
                    <a:pt x="11695" y="6970"/>
                    <a:pt x="11695" y="7566"/>
                  </a:cubicBezTo>
                  <a:lnTo>
                    <a:pt x="11695" y="9717"/>
                  </a:lnTo>
                  <a:lnTo>
                    <a:pt x="13063" y="9717"/>
                  </a:lnTo>
                  <a:cubicBezTo>
                    <a:pt x="13423" y="9717"/>
                    <a:pt x="13735" y="9875"/>
                    <a:pt x="14001" y="10192"/>
                  </a:cubicBezTo>
                  <a:cubicBezTo>
                    <a:pt x="14263" y="10511"/>
                    <a:pt x="14395" y="10900"/>
                    <a:pt x="14395" y="11358"/>
                  </a:cubicBezTo>
                  <a:lnTo>
                    <a:pt x="14395" y="19987"/>
                  </a:lnTo>
                  <a:cubicBezTo>
                    <a:pt x="14395" y="20419"/>
                    <a:pt x="14263" y="20796"/>
                    <a:pt x="14001" y="21116"/>
                  </a:cubicBezTo>
                  <a:cubicBezTo>
                    <a:pt x="13735" y="21438"/>
                    <a:pt x="13423" y="21599"/>
                    <a:pt x="13063" y="21599"/>
                  </a:cubicBezTo>
                  <a:lnTo>
                    <a:pt x="1343" y="21599"/>
                  </a:lnTo>
                  <a:cubicBezTo>
                    <a:pt x="983" y="21599"/>
                    <a:pt x="669" y="21438"/>
                    <a:pt x="403" y="21116"/>
                  </a:cubicBezTo>
                  <a:cubicBezTo>
                    <a:pt x="134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0909"/>
                    <a:pt x="134" y="10523"/>
                    <a:pt x="403" y="10201"/>
                  </a:cubicBezTo>
                  <a:cubicBezTo>
                    <a:pt x="669" y="9878"/>
                    <a:pt x="984" y="9717"/>
                    <a:pt x="1343" y="9717"/>
                  </a:cubicBezTo>
                  <a:lnTo>
                    <a:pt x="8985" y="9717"/>
                  </a:lnTo>
                  <a:lnTo>
                    <a:pt x="8985" y="7566"/>
                  </a:lnTo>
                  <a:cubicBezTo>
                    <a:pt x="8985" y="6529"/>
                    <a:pt x="9148" y="5550"/>
                    <a:pt x="9477" y="4632"/>
                  </a:cubicBezTo>
                  <a:cubicBezTo>
                    <a:pt x="9808" y="3711"/>
                    <a:pt x="10260" y="2907"/>
                    <a:pt x="10833" y="2219"/>
                  </a:cubicBezTo>
                  <a:cubicBezTo>
                    <a:pt x="11409" y="1531"/>
                    <a:pt x="12079" y="987"/>
                    <a:pt x="12844" y="592"/>
                  </a:cubicBezTo>
                  <a:cubicBezTo>
                    <a:pt x="13615" y="198"/>
                    <a:pt x="14426" y="0"/>
                    <a:pt x="15292" y="0"/>
                  </a:cubicBezTo>
                  <a:moveTo>
                    <a:pt x="7972" y="15409"/>
                  </a:moveTo>
                  <a:cubicBezTo>
                    <a:pt x="8195" y="15245"/>
                    <a:pt x="8375" y="15021"/>
                    <a:pt x="8519" y="14741"/>
                  </a:cubicBezTo>
                  <a:cubicBezTo>
                    <a:pt x="8661" y="14462"/>
                    <a:pt x="8731" y="14160"/>
                    <a:pt x="8731" y="13840"/>
                  </a:cubicBezTo>
                  <a:cubicBezTo>
                    <a:pt x="8731" y="13333"/>
                    <a:pt x="8582" y="12896"/>
                    <a:pt x="8282" y="12530"/>
                  </a:cubicBezTo>
                  <a:cubicBezTo>
                    <a:pt x="7987" y="12162"/>
                    <a:pt x="7624" y="11980"/>
                    <a:pt x="7204" y="11980"/>
                  </a:cubicBezTo>
                  <a:cubicBezTo>
                    <a:pt x="6782" y="11980"/>
                    <a:pt x="6422" y="12162"/>
                    <a:pt x="6122" y="12530"/>
                  </a:cubicBezTo>
                  <a:cubicBezTo>
                    <a:pt x="5824" y="12896"/>
                    <a:pt x="5675" y="13333"/>
                    <a:pt x="5675" y="13840"/>
                  </a:cubicBezTo>
                  <a:cubicBezTo>
                    <a:pt x="5675" y="14160"/>
                    <a:pt x="5745" y="14462"/>
                    <a:pt x="5882" y="14741"/>
                  </a:cubicBezTo>
                  <a:cubicBezTo>
                    <a:pt x="6021" y="15021"/>
                    <a:pt x="6201" y="15234"/>
                    <a:pt x="6422" y="15380"/>
                  </a:cubicBezTo>
                  <a:lnTo>
                    <a:pt x="5675" y="19339"/>
                  </a:lnTo>
                  <a:lnTo>
                    <a:pt x="8731" y="19339"/>
                  </a:lnTo>
                  <a:lnTo>
                    <a:pt x="7972" y="1540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0" name="AutoShape 96">
              <a:extLst>
                <a:ext uri="{FF2B5EF4-FFF2-40B4-BE49-F238E27FC236}">
                  <a16:creationId xmlns:a16="http://schemas.microsoft.com/office/drawing/2014/main" id="{706CD440-2378-41F8-A588-A2D41F3F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938" y="3235325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1" name="AutoShape 97">
              <a:extLst>
                <a:ext uri="{FF2B5EF4-FFF2-40B4-BE49-F238E27FC236}">
                  <a16:creationId xmlns:a16="http://schemas.microsoft.com/office/drawing/2014/main" id="{BA44B9E8-513C-402E-AE66-D84969E19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3235325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5" y="6463"/>
                  </a:moveTo>
                  <a:cubicBezTo>
                    <a:pt x="385" y="6463"/>
                    <a:pt x="262" y="6412"/>
                    <a:pt x="155" y="6305"/>
                  </a:cubicBezTo>
                  <a:cubicBezTo>
                    <a:pt x="48" y="6201"/>
                    <a:pt x="0" y="6075"/>
                    <a:pt x="0" y="5925"/>
                  </a:cubicBezTo>
                  <a:lnTo>
                    <a:pt x="0" y="538"/>
                  </a:lnTo>
                  <a:cubicBezTo>
                    <a:pt x="0" y="388"/>
                    <a:pt x="48" y="265"/>
                    <a:pt x="155" y="158"/>
                  </a:cubicBezTo>
                  <a:cubicBezTo>
                    <a:pt x="262" y="51"/>
                    <a:pt x="385" y="0"/>
                    <a:pt x="535" y="0"/>
                  </a:cubicBezTo>
                  <a:lnTo>
                    <a:pt x="5925" y="0"/>
                  </a:lnTo>
                  <a:cubicBezTo>
                    <a:pt x="6072" y="0"/>
                    <a:pt x="6201" y="51"/>
                    <a:pt x="6319" y="158"/>
                  </a:cubicBezTo>
                  <a:cubicBezTo>
                    <a:pt x="6432" y="264"/>
                    <a:pt x="6486" y="388"/>
                    <a:pt x="6486" y="538"/>
                  </a:cubicBezTo>
                  <a:lnTo>
                    <a:pt x="6486" y="5925"/>
                  </a:lnTo>
                  <a:cubicBezTo>
                    <a:pt x="6486" y="6075"/>
                    <a:pt x="6432" y="6201"/>
                    <a:pt x="6319" y="6305"/>
                  </a:cubicBezTo>
                  <a:cubicBezTo>
                    <a:pt x="6201" y="6412"/>
                    <a:pt x="6072" y="6463"/>
                    <a:pt x="5925" y="6463"/>
                  </a:cubicBezTo>
                  <a:lnTo>
                    <a:pt x="535" y="6463"/>
                  </a:lnTo>
                  <a:close/>
                  <a:moveTo>
                    <a:pt x="21058" y="8105"/>
                  </a:moveTo>
                  <a:cubicBezTo>
                    <a:pt x="21205" y="8105"/>
                    <a:pt x="21335" y="8156"/>
                    <a:pt x="21438" y="8257"/>
                  </a:cubicBezTo>
                  <a:cubicBezTo>
                    <a:pt x="21542" y="8358"/>
                    <a:pt x="21599" y="8487"/>
                    <a:pt x="21599" y="8643"/>
                  </a:cubicBezTo>
                  <a:lnTo>
                    <a:pt x="21599" y="12613"/>
                  </a:lnTo>
                  <a:cubicBezTo>
                    <a:pt x="21599" y="13854"/>
                    <a:pt x="21314" y="15020"/>
                    <a:pt x="20750" y="16114"/>
                  </a:cubicBezTo>
                  <a:cubicBezTo>
                    <a:pt x="20183" y="17209"/>
                    <a:pt x="19411" y="18159"/>
                    <a:pt x="18432" y="18968"/>
                  </a:cubicBezTo>
                  <a:cubicBezTo>
                    <a:pt x="17453" y="19774"/>
                    <a:pt x="16313" y="20416"/>
                    <a:pt x="15000" y="20891"/>
                  </a:cubicBezTo>
                  <a:cubicBezTo>
                    <a:pt x="13690" y="21363"/>
                    <a:pt x="12291" y="21599"/>
                    <a:pt x="10802" y="21599"/>
                  </a:cubicBezTo>
                  <a:cubicBezTo>
                    <a:pt x="9297" y="21599"/>
                    <a:pt x="7891" y="21363"/>
                    <a:pt x="6587" y="20891"/>
                  </a:cubicBezTo>
                  <a:cubicBezTo>
                    <a:pt x="5283" y="20416"/>
                    <a:pt x="4140" y="19774"/>
                    <a:pt x="3161" y="18968"/>
                  </a:cubicBezTo>
                  <a:cubicBezTo>
                    <a:pt x="2182" y="18159"/>
                    <a:pt x="1410" y="17212"/>
                    <a:pt x="843" y="16120"/>
                  </a:cubicBezTo>
                  <a:cubicBezTo>
                    <a:pt x="279" y="15032"/>
                    <a:pt x="0" y="13866"/>
                    <a:pt x="0" y="12613"/>
                  </a:cubicBezTo>
                  <a:lnTo>
                    <a:pt x="0" y="8643"/>
                  </a:lnTo>
                  <a:cubicBezTo>
                    <a:pt x="0" y="8496"/>
                    <a:pt x="48" y="8369"/>
                    <a:pt x="155" y="8263"/>
                  </a:cubicBezTo>
                  <a:cubicBezTo>
                    <a:pt x="262" y="8159"/>
                    <a:pt x="385" y="8104"/>
                    <a:pt x="535" y="8104"/>
                  </a:cubicBezTo>
                  <a:lnTo>
                    <a:pt x="5925" y="8104"/>
                  </a:lnTo>
                  <a:cubicBezTo>
                    <a:pt x="6072" y="8104"/>
                    <a:pt x="6201" y="8156"/>
                    <a:pt x="6319" y="8257"/>
                  </a:cubicBezTo>
                  <a:cubicBezTo>
                    <a:pt x="6432" y="8358"/>
                    <a:pt x="6486" y="8487"/>
                    <a:pt x="6486" y="8643"/>
                  </a:cubicBezTo>
                  <a:lnTo>
                    <a:pt x="6486" y="12613"/>
                  </a:lnTo>
                  <a:cubicBezTo>
                    <a:pt x="6486" y="12881"/>
                    <a:pt x="6596" y="13154"/>
                    <a:pt x="6800" y="13439"/>
                  </a:cubicBezTo>
                  <a:cubicBezTo>
                    <a:pt x="7005" y="13725"/>
                    <a:pt x="7298" y="13992"/>
                    <a:pt x="7676" y="14246"/>
                  </a:cubicBezTo>
                  <a:cubicBezTo>
                    <a:pt x="8050" y="14499"/>
                    <a:pt x="8505" y="14704"/>
                    <a:pt x="9032" y="14865"/>
                  </a:cubicBezTo>
                  <a:cubicBezTo>
                    <a:pt x="9561" y="15029"/>
                    <a:pt x="10152" y="15107"/>
                    <a:pt x="10802" y="15107"/>
                  </a:cubicBezTo>
                  <a:cubicBezTo>
                    <a:pt x="11447" y="15107"/>
                    <a:pt x="12038" y="15029"/>
                    <a:pt x="12576" y="14865"/>
                  </a:cubicBezTo>
                  <a:cubicBezTo>
                    <a:pt x="13112" y="14704"/>
                    <a:pt x="13566" y="14499"/>
                    <a:pt x="13944" y="14246"/>
                  </a:cubicBezTo>
                  <a:cubicBezTo>
                    <a:pt x="14321" y="13992"/>
                    <a:pt x="14615" y="13722"/>
                    <a:pt x="14822" y="13439"/>
                  </a:cubicBezTo>
                  <a:cubicBezTo>
                    <a:pt x="15029" y="13154"/>
                    <a:pt x="15130" y="12881"/>
                    <a:pt x="15130" y="12613"/>
                  </a:cubicBezTo>
                  <a:lnTo>
                    <a:pt x="15130" y="8643"/>
                  </a:lnTo>
                  <a:cubicBezTo>
                    <a:pt x="15130" y="8286"/>
                    <a:pt x="15311" y="8104"/>
                    <a:pt x="15671" y="8104"/>
                  </a:cubicBezTo>
                  <a:lnTo>
                    <a:pt x="21058" y="8104"/>
                  </a:lnTo>
                  <a:close/>
                  <a:moveTo>
                    <a:pt x="21058" y="2"/>
                  </a:moveTo>
                  <a:cubicBezTo>
                    <a:pt x="21205" y="2"/>
                    <a:pt x="21335" y="54"/>
                    <a:pt x="21438" y="161"/>
                  </a:cubicBezTo>
                  <a:cubicBezTo>
                    <a:pt x="21542" y="267"/>
                    <a:pt x="21599" y="391"/>
                    <a:pt x="21599" y="541"/>
                  </a:cubicBezTo>
                  <a:lnTo>
                    <a:pt x="21599" y="5928"/>
                  </a:lnTo>
                  <a:cubicBezTo>
                    <a:pt x="21599" y="6077"/>
                    <a:pt x="21542" y="6204"/>
                    <a:pt x="21438" y="6308"/>
                  </a:cubicBezTo>
                  <a:cubicBezTo>
                    <a:pt x="21335" y="6414"/>
                    <a:pt x="21205" y="6466"/>
                    <a:pt x="21058" y="6466"/>
                  </a:cubicBezTo>
                  <a:lnTo>
                    <a:pt x="15671" y="6466"/>
                  </a:lnTo>
                  <a:cubicBezTo>
                    <a:pt x="15311" y="6466"/>
                    <a:pt x="15130" y="6288"/>
                    <a:pt x="15130" y="5928"/>
                  </a:cubicBezTo>
                  <a:lnTo>
                    <a:pt x="15130" y="541"/>
                  </a:lnTo>
                  <a:cubicBezTo>
                    <a:pt x="15130" y="391"/>
                    <a:pt x="15182" y="267"/>
                    <a:pt x="15282" y="161"/>
                  </a:cubicBezTo>
                  <a:cubicBezTo>
                    <a:pt x="15383" y="54"/>
                    <a:pt x="15513" y="2"/>
                    <a:pt x="15671" y="2"/>
                  </a:cubicBezTo>
                  <a:lnTo>
                    <a:pt x="21058" y="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2" name="AutoShape 98">
              <a:extLst>
                <a:ext uri="{FF2B5EF4-FFF2-40B4-BE49-F238E27FC236}">
                  <a16:creationId xmlns:a16="http://schemas.microsoft.com/office/drawing/2014/main" id="{D032FF83-48E1-4D56-AA6D-0B0D5059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228975"/>
              <a:ext cx="225425" cy="322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647"/>
                  </a:moveTo>
                  <a:cubicBezTo>
                    <a:pt x="21599" y="8410"/>
                    <a:pt x="21443" y="9124"/>
                    <a:pt x="21132" y="9804"/>
                  </a:cubicBezTo>
                  <a:cubicBezTo>
                    <a:pt x="20820" y="10488"/>
                    <a:pt x="20404" y="11134"/>
                    <a:pt x="19880" y="11747"/>
                  </a:cubicBezTo>
                  <a:lnTo>
                    <a:pt x="12619" y="20679"/>
                  </a:lnTo>
                  <a:cubicBezTo>
                    <a:pt x="12095" y="21292"/>
                    <a:pt x="11491" y="21599"/>
                    <a:pt x="10804" y="21599"/>
                  </a:cubicBezTo>
                  <a:cubicBezTo>
                    <a:pt x="10112" y="21599"/>
                    <a:pt x="9520" y="21292"/>
                    <a:pt x="9024" y="20679"/>
                  </a:cubicBezTo>
                  <a:lnTo>
                    <a:pt x="1727" y="11718"/>
                  </a:lnTo>
                  <a:cubicBezTo>
                    <a:pt x="1203" y="11106"/>
                    <a:pt x="783" y="10462"/>
                    <a:pt x="472" y="9782"/>
                  </a:cubicBezTo>
                  <a:cubicBezTo>
                    <a:pt x="156" y="9110"/>
                    <a:pt x="0" y="8398"/>
                    <a:pt x="0" y="7647"/>
                  </a:cubicBezTo>
                  <a:cubicBezTo>
                    <a:pt x="0" y="6594"/>
                    <a:pt x="279" y="5601"/>
                    <a:pt x="843" y="4669"/>
                  </a:cubicBezTo>
                  <a:cubicBezTo>
                    <a:pt x="1403" y="3737"/>
                    <a:pt x="2179" y="2921"/>
                    <a:pt x="3164" y="2227"/>
                  </a:cubicBezTo>
                  <a:cubicBezTo>
                    <a:pt x="4143" y="1538"/>
                    <a:pt x="5296" y="990"/>
                    <a:pt x="6615" y="595"/>
                  </a:cubicBezTo>
                  <a:cubicBezTo>
                    <a:pt x="7936" y="197"/>
                    <a:pt x="9344" y="0"/>
                    <a:pt x="10819" y="0"/>
                  </a:cubicBezTo>
                  <a:cubicBezTo>
                    <a:pt x="12315" y="0"/>
                    <a:pt x="13719" y="197"/>
                    <a:pt x="15023" y="595"/>
                  </a:cubicBezTo>
                  <a:cubicBezTo>
                    <a:pt x="16335" y="993"/>
                    <a:pt x="17475" y="1538"/>
                    <a:pt x="18451" y="2227"/>
                  </a:cubicBezTo>
                  <a:cubicBezTo>
                    <a:pt x="19427" y="2921"/>
                    <a:pt x="20200" y="3737"/>
                    <a:pt x="20756" y="4669"/>
                  </a:cubicBezTo>
                  <a:cubicBezTo>
                    <a:pt x="21320" y="5603"/>
                    <a:pt x="21599" y="6594"/>
                    <a:pt x="21599" y="7647"/>
                  </a:cubicBezTo>
                  <a:moveTo>
                    <a:pt x="10819" y="11408"/>
                  </a:moveTo>
                  <a:cubicBezTo>
                    <a:pt x="11547" y="11408"/>
                    <a:pt x="12240" y="11309"/>
                    <a:pt x="12900" y="11114"/>
                  </a:cubicBezTo>
                  <a:cubicBezTo>
                    <a:pt x="13556" y="10922"/>
                    <a:pt x="14127" y="10651"/>
                    <a:pt x="14612" y="10310"/>
                  </a:cubicBezTo>
                  <a:cubicBezTo>
                    <a:pt x="15096" y="9968"/>
                    <a:pt x="15476" y="9564"/>
                    <a:pt x="15748" y="9107"/>
                  </a:cubicBezTo>
                  <a:cubicBezTo>
                    <a:pt x="16028" y="8650"/>
                    <a:pt x="16164" y="8158"/>
                    <a:pt x="16164" y="7645"/>
                  </a:cubicBezTo>
                  <a:cubicBezTo>
                    <a:pt x="16164" y="7131"/>
                    <a:pt x="16028" y="6642"/>
                    <a:pt x="15748" y="6176"/>
                  </a:cubicBezTo>
                  <a:cubicBezTo>
                    <a:pt x="15476" y="5713"/>
                    <a:pt x="15096" y="5304"/>
                    <a:pt x="14612" y="4951"/>
                  </a:cubicBezTo>
                  <a:cubicBezTo>
                    <a:pt x="14128" y="4604"/>
                    <a:pt x="13564" y="4327"/>
                    <a:pt x="12908" y="4135"/>
                  </a:cubicBezTo>
                  <a:cubicBezTo>
                    <a:pt x="12256" y="3943"/>
                    <a:pt x="11564" y="3842"/>
                    <a:pt x="10820" y="3842"/>
                  </a:cubicBezTo>
                  <a:cubicBezTo>
                    <a:pt x="10068" y="3842"/>
                    <a:pt x="9376" y="3940"/>
                    <a:pt x="8736" y="4135"/>
                  </a:cubicBezTo>
                  <a:cubicBezTo>
                    <a:pt x="8092" y="4327"/>
                    <a:pt x="7528" y="4604"/>
                    <a:pt x="7032" y="4951"/>
                  </a:cubicBezTo>
                  <a:cubicBezTo>
                    <a:pt x="6532" y="5304"/>
                    <a:pt x="6148" y="5713"/>
                    <a:pt x="5872" y="6171"/>
                  </a:cubicBezTo>
                  <a:cubicBezTo>
                    <a:pt x="5596" y="6628"/>
                    <a:pt x="5460" y="7119"/>
                    <a:pt x="5460" y="7642"/>
                  </a:cubicBezTo>
                  <a:cubicBezTo>
                    <a:pt x="5460" y="8155"/>
                    <a:pt x="5596" y="8644"/>
                    <a:pt x="5872" y="9104"/>
                  </a:cubicBezTo>
                  <a:cubicBezTo>
                    <a:pt x="6148" y="9561"/>
                    <a:pt x="6532" y="9965"/>
                    <a:pt x="7032" y="10307"/>
                  </a:cubicBezTo>
                  <a:cubicBezTo>
                    <a:pt x="7528" y="10648"/>
                    <a:pt x="8092" y="10919"/>
                    <a:pt x="8736" y="11111"/>
                  </a:cubicBezTo>
                  <a:cubicBezTo>
                    <a:pt x="9376" y="11309"/>
                    <a:pt x="10068" y="11408"/>
                    <a:pt x="10819" y="1140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3" name="AutoShape 99">
              <a:extLst>
                <a:ext uri="{FF2B5EF4-FFF2-40B4-BE49-F238E27FC236}">
                  <a16:creationId xmlns:a16="http://schemas.microsoft.com/office/drawing/2014/main" id="{E2A7336D-BB42-4EAC-BCA8-BF120477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3243263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5" y="0"/>
                  </a:moveTo>
                  <a:cubicBezTo>
                    <a:pt x="20642" y="0"/>
                    <a:pt x="20950" y="611"/>
                    <a:pt x="21209" y="1807"/>
                  </a:cubicBezTo>
                  <a:cubicBezTo>
                    <a:pt x="21467" y="3004"/>
                    <a:pt x="21599" y="4431"/>
                    <a:pt x="21599" y="6130"/>
                  </a:cubicBezTo>
                  <a:lnTo>
                    <a:pt x="21599" y="15496"/>
                  </a:lnTo>
                  <a:cubicBezTo>
                    <a:pt x="21599" y="17168"/>
                    <a:pt x="21467" y="18623"/>
                    <a:pt x="21209" y="19819"/>
                  </a:cubicBezTo>
                  <a:cubicBezTo>
                    <a:pt x="20950" y="21015"/>
                    <a:pt x="20642" y="21599"/>
                    <a:pt x="20275" y="21599"/>
                  </a:cubicBezTo>
                  <a:lnTo>
                    <a:pt x="1348" y="21599"/>
                  </a:lnTo>
                  <a:cubicBezTo>
                    <a:pt x="963" y="21599"/>
                    <a:pt x="640" y="21015"/>
                    <a:pt x="384" y="19873"/>
                  </a:cubicBezTo>
                  <a:cubicBezTo>
                    <a:pt x="126" y="18731"/>
                    <a:pt x="0" y="17277"/>
                    <a:pt x="0" y="15496"/>
                  </a:cubicBezTo>
                  <a:lnTo>
                    <a:pt x="0" y="6130"/>
                  </a:lnTo>
                  <a:cubicBezTo>
                    <a:pt x="0" y="4431"/>
                    <a:pt x="126" y="3004"/>
                    <a:pt x="384" y="1807"/>
                  </a:cubicBezTo>
                  <a:cubicBezTo>
                    <a:pt x="640" y="611"/>
                    <a:pt x="954" y="0"/>
                    <a:pt x="1318" y="0"/>
                  </a:cubicBezTo>
                  <a:lnTo>
                    <a:pt x="20275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4" name="AutoShape 100">
              <a:extLst>
                <a:ext uri="{FF2B5EF4-FFF2-40B4-BE49-F238E27FC236}">
                  <a16:creationId xmlns:a16="http://schemas.microsoft.com/office/drawing/2014/main" id="{942AB084-08A5-4D78-A198-F5486252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5" y="323850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82"/>
                    <a:pt x="15013" y="844"/>
                  </a:cubicBezTo>
                  <a:cubicBezTo>
                    <a:pt x="16321" y="1406"/>
                    <a:pt x="17465" y="2179"/>
                    <a:pt x="18449" y="3153"/>
                  </a:cubicBezTo>
                  <a:cubicBezTo>
                    <a:pt x="19432" y="4127"/>
                    <a:pt x="20204" y="5277"/>
                    <a:pt x="20760" y="6590"/>
                  </a:cubicBezTo>
                  <a:cubicBezTo>
                    <a:pt x="21323" y="7897"/>
                    <a:pt x="21599" y="9303"/>
                    <a:pt x="21599" y="10797"/>
                  </a:cubicBezTo>
                  <a:cubicBezTo>
                    <a:pt x="21599" y="12290"/>
                    <a:pt x="21323" y="13696"/>
                    <a:pt x="20760" y="15009"/>
                  </a:cubicBezTo>
                  <a:cubicBezTo>
                    <a:pt x="20204" y="16317"/>
                    <a:pt x="19432" y="17463"/>
                    <a:pt x="18449" y="18440"/>
                  </a:cubicBezTo>
                  <a:cubicBezTo>
                    <a:pt x="17465" y="19423"/>
                    <a:pt x="16321" y="20188"/>
                    <a:pt x="15013" y="20750"/>
                  </a:cubicBezTo>
                  <a:cubicBezTo>
                    <a:pt x="13704" y="21311"/>
                    <a:pt x="12303" y="21599"/>
                    <a:pt x="10805" y="21599"/>
                  </a:cubicBezTo>
                  <a:cubicBezTo>
                    <a:pt x="9310" y="21599"/>
                    <a:pt x="7906" y="21312"/>
                    <a:pt x="6595" y="20750"/>
                  </a:cubicBezTo>
                  <a:cubicBezTo>
                    <a:pt x="5281" y="20188"/>
                    <a:pt x="4136" y="19420"/>
                    <a:pt x="3156" y="18440"/>
                  </a:cubicBezTo>
                  <a:cubicBezTo>
                    <a:pt x="2178" y="17463"/>
                    <a:pt x="1407" y="16317"/>
                    <a:pt x="844" y="15009"/>
                  </a:cubicBezTo>
                  <a:cubicBezTo>
                    <a:pt x="279" y="13696"/>
                    <a:pt x="0" y="12290"/>
                    <a:pt x="0" y="10797"/>
                  </a:cubicBezTo>
                  <a:cubicBezTo>
                    <a:pt x="0" y="9303"/>
                    <a:pt x="279" y="7897"/>
                    <a:pt x="844" y="6590"/>
                  </a:cubicBezTo>
                  <a:cubicBezTo>
                    <a:pt x="1407" y="5277"/>
                    <a:pt x="2178" y="4130"/>
                    <a:pt x="3156" y="3153"/>
                  </a:cubicBezTo>
                  <a:cubicBezTo>
                    <a:pt x="4136" y="2176"/>
                    <a:pt x="5281" y="1406"/>
                    <a:pt x="6595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7042" y="9743"/>
                  </a:moveTo>
                  <a:cubicBezTo>
                    <a:pt x="17042" y="9616"/>
                    <a:pt x="16996" y="9512"/>
                    <a:pt x="16900" y="9424"/>
                  </a:cubicBezTo>
                  <a:cubicBezTo>
                    <a:pt x="16804" y="9343"/>
                    <a:pt x="16705" y="9297"/>
                    <a:pt x="16595" y="9297"/>
                  </a:cubicBezTo>
                  <a:lnTo>
                    <a:pt x="5015" y="9297"/>
                  </a:lnTo>
                  <a:cubicBezTo>
                    <a:pt x="4719" y="9297"/>
                    <a:pt x="4569" y="9453"/>
                    <a:pt x="4569" y="9744"/>
                  </a:cubicBezTo>
                  <a:lnTo>
                    <a:pt x="4569" y="11878"/>
                  </a:lnTo>
                  <a:cubicBezTo>
                    <a:pt x="4569" y="12175"/>
                    <a:pt x="4719" y="12324"/>
                    <a:pt x="5015" y="12324"/>
                  </a:cubicBezTo>
                  <a:lnTo>
                    <a:pt x="16595" y="12324"/>
                  </a:lnTo>
                  <a:cubicBezTo>
                    <a:pt x="16705" y="12324"/>
                    <a:pt x="16804" y="12279"/>
                    <a:pt x="16900" y="12197"/>
                  </a:cubicBezTo>
                  <a:cubicBezTo>
                    <a:pt x="16996" y="12110"/>
                    <a:pt x="17042" y="12005"/>
                    <a:pt x="17042" y="11878"/>
                  </a:cubicBezTo>
                  <a:lnTo>
                    <a:pt x="17042" y="97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5" name="AutoShape 101">
              <a:extLst>
                <a:ext uri="{FF2B5EF4-FFF2-40B4-BE49-F238E27FC236}">
                  <a16:creationId xmlns:a16="http://schemas.microsoft.com/office/drawing/2014/main" id="{451EEF20-C256-4451-A95D-D27864A7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8" y="1485900"/>
              <a:ext cx="247650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9817" y="0"/>
                  </a:lnTo>
                  <a:lnTo>
                    <a:pt x="9817" y="9815"/>
                  </a:lnTo>
                  <a:lnTo>
                    <a:pt x="0" y="9815"/>
                  </a:lnTo>
                  <a:lnTo>
                    <a:pt x="0" y="0"/>
                  </a:lnTo>
                  <a:close/>
                  <a:moveTo>
                    <a:pt x="0" y="11784"/>
                  </a:moveTo>
                  <a:lnTo>
                    <a:pt x="9817" y="11784"/>
                  </a:lnTo>
                  <a:lnTo>
                    <a:pt x="9817" y="21599"/>
                  </a:lnTo>
                  <a:lnTo>
                    <a:pt x="0" y="21599"/>
                  </a:lnTo>
                  <a:lnTo>
                    <a:pt x="0" y="11784"/>
                  </a:lnTo>
                  <a:close/>
                  <a:moveTo>
                    <a:pt x="1956" y="7859"/>
                  </a:moveTo>
                  <a:lnTo>
                    <a:pt x="7860" y="7859"/>
                  </a:lnTo>
                  <a:lnTo>
                    <a:pt x="7860" y="1950"/>
                  </a:lnTo>
                  <a:lnTo>
                    <a:pt x="1956" y="1950"/>
                  </a:lnTo>
                  <a:lnTo>
                    <a:pt x="1956" y="7859"/>
                  </a:lnTo>
                  <a:close/>
                  <a:moveTo>
                    <a:pt x="1956" y="19646"/>
                  </a:moveTo>
                  <a:lnTo>
                    <a:pt x="7860" y="19646"/>
                  </a:lnTo>
                  <a:lnTo>
                    <a:pt x="7860" y="13738"/>
                  </a:lnTo>
                  <a:lnTo>
                    <a:pt x="1956" y="13738"/>
                  </a:lnTo>
                  <a:lnTo>
                    <a:pt x="1956" y="19646"/>
                  </a:lnTo>
                  <a:close/>
                  <a:moveTo>
                    <a:pt x="3924" y="3948"/>
                  </a:moveTo>
                  <a:lnTo>
                    <a:pt x="5907" y="3948"/>
                  </a:lnTo>
                  <a:lnTo>
                    <a:pt x="5907" y="5905"/>
                  </a:lnTo>
                  <a:lnTo>
                    <a:pt x="3924" y="5905"/>
                  </a:lnTo>
                  <a:lnTo>
                    <a:pt x="3924" y="3948"/>
                  </a:lnTo>
                  <a:close/>
                  <a:moveTo>
                    <a:pt x="3924" y="15694"/>
                  </a:moveTo>
                  <a:lnTo>
                    <a:pt x="5907" y="15694"/>
                  </a:lnTo>
                  <a:lnTo>
                    <a:pt x="5907" y="17677"/>
                  </a:lnTo>
                  <a:lnTo>
                    <a:pt x="3924" y="17677"/>
                  </a:lnTo>
                  <a:lnTo>
                    <a:pt x="3924" y="15694"/>
                  </a:lnTo>
                  <a:close/>
                  <a:moveTo>
                    <a:pt x="21599" y="9815"/>
                  </a:moveTo>
                  <a:lnTo>
                    <a:pt x="11782" y="9815"/>
                  </a:lnTo>
                  <a:lnTo>
                    <a:pt x="11782" y="0"/>
                  </a:lnTo>
                  <a:lnTo>
                    <a:pt x="21599" y="0"/>
                  </a:lnTo>
                  <a:lnTo>
                    <a:pt x="21599" y="9815"/>
                  </a:lnTo>
                  <a:close/>
                  <a:moveTo>
                    <a:pt x="19643" y="11784"/>
                  </a:moveTo>
                  <a:lnTo>
                    <a:pt x="21599" y="11784"/>
                  </a:lnTo>
                  <a:lnTo>
                    <a:pt x="21599" y="17677"/>
                  </a:lnTo>
                  <a:lnTo>
                    <a:pt x="15692" y="17677"/>
                  </a:lnTo>
                  <a:lnTo>
                    <a:pt x="15692" y="15724"/>
                  </a:lnTo>
                  <a:lnTo>
                    <a:pt x="13739" y="15724"/>
                  </a:lnTo>
                  <a:lnTo>
                    <a:pt x="13739" y="21599"/>
                  </a:lnTo>
                  <a:lnTo>
                    <a:pt x="11782" y="21599"/>
                  </a:lnTo>
                  <a:lnTo>
                    <a:pt x="11782" y="11784"/>
                  </a:lnTo>
                  <a:lnTo>
                    <a:pt x="17646" y="11784"/>
                  </a:lnTo>
                  <a:lnTo>
                    <a:pt x="17646" y="13738"/>
                  </a:lnTo>
                  <a:lnTo>
                    <a:pt x="19643" y="13738"/>
                  </a:lnTo>
                  <a:lnTo>
                    <a:pt x="19643" y="11784"/>
                  </a:lnTo>
                  <a:close/>
                  <a:moveTo>
                    <a:pt x="19643" y="1953"/>
                  </a:moveTo>
                  <a:lnTo>
                    <a:pt x="13739" y="1953"/>
                  </a:lnTo>
                  <a:lnTo>
                    <a:pt x="13739" y="7861"/>
                  </a:lnTo>
                  <a:lnTo>
                    <a:pt x="19643" y="7861"/>
                  </a:lnTo>
                  <a:lnTo>
                    <a:pt x="19643" y="1953"/>
                  </a:lnTo>
                  <a:close/>
                  <a:moveTo>
                    <a:pt x="17646" y="5905"/>
                  </a:moveTo>
                  <a:lnTo>
                    <a:pt x="15692" y="5905"/>
                  </a:lnTo>
                  <a:lnTo>
                    <a:pt x="15692" y="3948"/>
                  </a:lnTo>
                  <a:lnTo>
                    <a:pt x="17646" y="3948"/>
                  </a:lnTo>
                  <a:lnTo>
                    <a:pt x="17646" y="5905"/>
                  </a:lnTo>
                  <a:close/>
                  <a:moveTo>
                    <a:pt x="15692" y="19646"/>
                  </a:moveTo>
                  <a:lnTo>
                    <a:pt x="17646" y="19646"/>
                  </a:lnTo>
                  <a:lnTo>
                    <a:pt x="17646" y="21599"/>
                  </a:lnTo>
                  <a:lnTo>
                    <a:pt x="15692" y="21599"/>
                  </a:lnTo>
                  <a:lnTo>
                    <a:pt x="15692" y="19646"/>
                  </a:lnTo>
                  <a:close/>
                  <a:moveTo>
                    <a:pt x="19643" y="19646"/>
                  </a:moveTo>
                  <a:lnTo>
                    <a:pt x="21599" y="19646"/>
                  </a:lnTo>
                  <a:lnTo>
                    <a:pt x="21599" y="21599"/>
                  </a:lnTo>
                  <a:lnTo>
                    <a:pt x="19643" y="21599"/>
                  </a:lnTo>
                  <a:lnTo>
                    <a:pt x="19643" y="196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6" name="AutoShape 102">
              <a:extLst>
                <a:ext uri="{FF2B5EF4-FFF2-40B4-BE49-F238E27FC236}">
                  <a16:creationId xmlns:a16="http://schemas.microsoft.com/office/drawing/2014/main" id="{60294B3F-5C69-489E-8A14-5E163A866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1479550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4"/>
                  </a:cubicBezTo>
                  <a:cubicBezTo>
                    <a:pt x="16319" y="1409"/>
                    <a:pt x="17463" y="2179"/>
                    <a:pt x="18449" y="3156"/>
                  </a:cubicBezTo>
                  <a:cubicBezTo>
                    <a:pt x="19432" y="4133"/>
                    <a:pt x="20201" y="5277"/>
                    <a:pt x="20760" y="6587"/>
                  </a:cubicBezTo>
                  <a:cubicBezTo>
                    <a:pt x="21317" y="7900"/>
                    <a:pt x="21599" y="9303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19"/>
                    <a:pt x="19430" y="17466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6"/>
                    <a:pt x="1409" y="16319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3"/>
                    <a:pt x="282" y="7900"/>
                    <a:pt x="847" y="6587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9"/>
                    <a:pt x="5280" y="1409"/>
                    <a:pt x="6594" y="844"/>
                  </a:cubicBezTo>
                  <a:cubicBezTo>
                    <a:pt x="7902" y="279"/>
                    <a:pt x="9306" y="0"/>
                    <a:pt x="10807" y="0"/>
                  </a:cubicBezTo>
                  <a:moveTo>
                    <a:pt x="13296" y="11689"/>
                  </a:moveTo>
                  <a:lnTo>
                    <a:pt x="13296" y="11689"/>
                  </a:lnTo>
                  <a:cubicBezTo>
                    <a:pt x="13522" y="11511"/>
                    <a:pt x="13742" y="11299"/>
                    <a:pt x="13965" y="11068"/>
                  </a:cubicBezTo>
                  <a:cubicBezTo>
                    <a:pt x="14186" y="10831"/>
                    <a:pt x="14392" y="10576"/>
                    <a:pt x="14587" y="10297"/>
                  </a:cubicBezTo>
                  <a:cubicBezTo>
                    <a:pt x="14782" y="10017"/>
                    <a:pt x="14937" y="9707"/>
                    <a:pt x="15053" y="9359"/>
                  </a:cubicBezTo>
                  <a:cubicBezTo>
                    <a:pt x="15172" y="9012"/>
                    <a:pt x="15228" y="8603"/>
                    <a:pt x="15228" y="8134"/>
                  </a:cubicBezTo>
                  <a:cubicBezTo>
                    <a:pt x="15228" y="7521"/>
                    <a:pt x="15107" y="6976"/>
                    <a:pt x="14855" y="6496"/>
                  </a:cubicBezTo>
                  <a:cubicBezTo>
                    <a:pt x="14607" y="6022"/>
                    <a:pt x="14276" y="5624"/>
                    <a:pt x="13861" y="5316"/>
                  </a:cubicBezTo>
                  <a:cubicBezTo>
                    <a:pt x="13445" y="5006"/>
                    <a:pt x="12979" y="4766"/>
                    <a:pt x="12459" y="4599"/>
                  </a:cubicBezTo>
                  <a:cubicBezTo>
                    <a:pt x="11940" y="4433"/>
                    <a:pt x="11425" y="4348"/>
                    <a:pt x="10911" y="4348"/>
                  </a:cubicBezTo>
                  <a:cubicBezTo>
                    <a:pt x="10343" y="4348"/>
                    <a:pt x="9832" y="4424"/>
                    <a:pt x="9377" y="4571"/>
                  </a:cubicBezTo>
                  <a:cubicBezTo>
                    <a:pt x="8922" y="4721"/>
                    <a:pt x="8535" y="4881"/>
                    <a:pt x="8221" y="5051"/>
                  </a:cubicBezTo>
                  <a:cubicBezTo>
                    <a:pt x="7905" y="5223"/>
                    <a:pt x="7668" y="5381"/>
                    <a:pt x="7504" y="5531"/>
                  </a:cubicBezTo>
                  <a:cubicBezTo>
                    <a:pt x="7340" y="5681"/>
                    <a:pt x="7249" y="5763"/>
                    <a:pt x="7232" y="5782"/>
                  </a:cubicBezTo>
                  <a:cubicBezTo>
                    <a:pt x="7086" y="5926"/>
                    <a:pt x="7074" y="6101"/>
                    <a:pt x="7190" y="6307"/>
                  </a:cubicBezTo>
                  <a:lnTo>
                    <a:pt x="8476" y="7863"/>
                  </a:lnTo>
                  <a:cubicBezTo>
                    <a:pt x="8512" y="7937"/>
                    <a:pt x="8600" y="7990"/>
                    <a:pt x="8747" y="8024"/>
                  </a:cubicBezTo>
                  <a:cubicBezTo>
                    <a:pt x="8854" y="8024"/>
                    <a:pt x="8959" y="7999"/>
                    <a:pt x="9058" y="7945"/>
                  </a:cubicBezTo>
                  <a:lnTo>
                    <a:pt x="9193" y="7838"/>
                  </a:lnTo>
                  <a:cubicBezTo>
                    <a:pt x="9281" y="7764"/>
                    <a:pt x="9405" y="7685"/>
                    <a:pt x="9563" y="7601"/>
                  </a:cubicBezTo>
                  <a:cubicBezTo>
                    <a:pt x="9724" y="7513"/>
                    <a:pt x="9897" y="7440"/>
                    <a:pt x="10095" y="7375"/>
                  </a:cubicBezTo>
                  <a:cubicBezTo>
                    <a:pt x="10287" y="7313"/>
                    <a:pt x="10499" y="7282"/>
                    <a:pt x="10725" y="7282"/>
                  </a:cubicBezTo>
                  <a:cubicBezTo>
                    <a:pt x="11092" y="7282"/>
                    <a:pt x="11406" y="7383"/>
                    <a:pt x="11663" y="7587"/>
                  </a:cubicBezTo>
                  <a:cubicBezTo>
                    <a:pt x="11920" y="7790"/>
                    <a:pt x="12050" y="8050"/>
                    <a:pt x="12050" y="8363"/>
                  </a:cubicBezTo>
                  <a:cubicBezTo>
                    <a:pt x="12050" y="8696"/>
                    <a:pt x="11940" y="8990"/>
                    <a:pt x="11719" y="9235"/>
                  </a:cubicBezTo>
                  <a:cubicBezTo>
                    <a:pt x="11499" y="9484"/>
                    <a:pt x="11222" y="9755"/>
                    <a:pt x="10886" y="10054"/>
                  </a:cubicBezTo>
                  <a:cubicBezTo>
                    <a:pt x="10679" y="10215"/>
                    <a:pt x="10470" y="10399"/>
                    <a:pt x="10256" y="10599"/>
                  </a:cubicBezTo>
                  <a:cubicBezTo>
                    <a:pt x="10047" y="10802"/>
                    <a:pt x="9849" y="11034"/>
                    <a:pt x="9676" y="11297"/>
                  </a:cubicBezTo>
                  <a:cubicBezTo>
                    <a:pt x="9501" y="11559"/>
                    <a:pt x="9357" y="11844"/>
                    <a:pt x="9250" y="12155"/>
                  </a:cubicBezTo>
                  <a:cubicBezTo>
                    <a:pt x="9142" y="12465"/>
                    <a:pt x="9086" y="12824"/>
                    <a:pt x="9086" y="13231"/>
                  </a:cubicBezTo>
                  <a:lnTo>
                    <a:pt x="9086" y="14095"/>
                  </a:lnTo>
                  <a:cubicBezTo>
                    <a:pt x="9086" y="14202"/>
                    <a:pt x="9128" y="14298"/>
                    <a:pt x="9210" y="14377"/>
                  </a:cubicBezTo>
                  <a:cubicBezTo>
                    <a:pt x="9289" y="14459"/>
                    <a:pt x="9385" y="14498"/>
                    <a:pt x="9493" y="14498"/>
                  </a:cubicBezTo>
                  <a:lnTo>
                    <a:pt x="11711" y="14498"/>
                  </a:lnTo>
                  <a:cubicBezTo>
                    <a:pt x="11821" y="14498"/>
                    <a:pt x="11911" y="14459"/>
                    <a:pt x="11990" y="14377"/>
                  </a:cubicBezTo>
                  <a:cubicBezTo>
                    <a:pt x="12067" y="14298"/>
                    <a:pt x="12106" y="14202"/>
                    <a:pt x="12106" y="14095"/>
                  </a:cubicBezTo>
                  <a:lnTo>
                    <a:pt x="12106" y="13406"/>
                  </a:lnTo>
                  <a:cubicBezTo>
                    <a:pt x="12106" y="13053"/>
                    <a:pt x="12219" y="12756"/>
                    <a:pt x="12451" y="12508"/>
                  </a:cubicBezTo>
                  <a:cubicBezTo>
                    <a:pt x="12680" y="12259"/>
                    <a:pt x="12960" y="11988"/>
                    <a:pt x="13296" y="11689"/>
                  </a:cubicBezTo>
                  <a:moveTo>
                    <a:pt x="12106" y="15664"/>
                  </a:moveTo>
                  <a:cubicBezTo>
                    <a:pt x="12106" y="15557"/>
                    <a:pt x="12067" y="15464"/>
                    <a:pt x="11996" y="15382"/>
                  </a:cubicBezTo>
                  <a:cubicBezTo>
                    <a:pt x="11928" y="15300"/>
                    <a:pt x="11829" y="15258"/>
                    <a:pt x="11711" y="15258"/>
                  </a:cubicBezTo>
                  <a:lnTo>
                    <a:pt x="9493" y="15258"/>
                  </a:lnTo>
                  <a:cubicBezTo>
                    <a:pt x="9385" y="15258"/>
                    <a:pt x="9292" y="15300"/>
                    <a:pt x="9210" y="15382"/>
                  </a:cubicBezTo>
                  <a:cubicBezTo>
                    <a:pt x="9128" y="15464"/>
                    <a:pt x="9086" y="15557"/>
                    <a:pt x="9086" y="15664"/>
                  </a:cubicBezTo>
                  <a:lnTo>
                    <a:pt x="9086" y="17774"/>
                  </a:lnTo>
                  <a:cubicBezTo>
                    <a:pt x="9086" y="17881"/>
                    <a:pt x="9128" y="17980"/>
                    <a:pt x="9210" y="18064"/>
                  </a:cubicBezTo>
                  <a:cubicBezTo>
                    <a:pt x="9289" y="18152"/>
                    <a:pt x="9385" y="18194"/>
                    <a:pt x="9493" y="18194"/>
                  </a:cubicBezTo>
                  <a:lnTo>
                    <a:pt x="11711" y="18194"/>
                  </a:lnTo>
                  <a:cubicBezTo>
                    <a:pt x="11821" y="18194"/>
                    <a:pt x="11911" y="18152"/>
                    <a:pt x="11990" y="18064"/>
                  </a:cubicBezTo>
                  <a:cubicBezTo>
                    <a:pt x="12067" y="17980"/>
                    <a:pt x="12106" y="17881"/>
                    <a:pt x="12106" y="17774"/>
                  </a:cubicBezTo>
                  <a:lnTo>
                    <a:pt x="12106" y="1566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7" name="AutoShape 103">
              <a:extLst>
                <a:ext uri="{FF2B5EF4-FFF2-40B4-BE49-F238E27FC236}">
                  <a16:creationId xmlns:a16="http://schemas.microsoft.com/office/drawing/2014/main" id="{2F181087-5473-4957-B4B1-CC366726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1479550"/>
              <a:ext cx="249238" cy="241300"/>
            </a:xfrm>
            <a:custGeom>
              <a:avLst/>
              <a:gdLst>
                <a:gd name="T0" fmla="*/ 10795 w 21591"/>
                <a:gd name="T1" fmla="+- 0 10799 50"/>
                <a:gd name="T2" fmla="*/ 10799 h 21498"/>
                <a:gd name="T3" fmla="*/ 10795 w 21591"/>
                <a:gd name="T4" fmla="+- 0 10799 50"/>
                <a:gd name="T5" fmla="*/ 10799 h 21498"/>
                <a:gd name="T6" fmla="*/ 10795 w 21591"/>
                <a:gd name="T7" fmla="+- 0 10799 50"/>
                <a:gd name="T8" fmla="*/ 10799 h 21498"/>
                <a:gd name="T9" fmla="*/ 10795 w 21591"/>
                <a:gd name="T10" fmla="+- 0 10799 50"/>
                <a:gd name="T11" fmla="*/ 10799 h 214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498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5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8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4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599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8" name="AutoShape 104">
              <a:extLst>
                <a:ext uri="{FF2B5EF4-FFF2-40B4-BE49-F238E27FC236}">
                  <a16:creationId xmlns:a16="http://schemas.microsoft.com/office/drawing/2014/main" id="{A435CED8-EB7F-4379-910C-A6B832D6C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1479550"/>
              <a:ext cx="247650" cy="241300"/>
            </a:xfrm>
            <a:custGeom>
              <a:avLst/>
              <a:gdLst>
                <a:gd name="T0" fmla="+- 0 10800 41"/>
                <a:gd name="T1" fmla="*/ T0 w 21518"/>
                <a:gd name="T2" fmla="+- 0 10800 84"/>
                <a:gd name="T3" fmla="*/ 10800 h 21432"/>
                <a:gd name="T4" fmla="+- 0 10800 41"/>
                <a:gd name="T5" fmla="*/ T4 w 21518"/>
                <a:gd name="T6" fmla="+- 0 10800 84"/>
                <a:gd name="T7" fmla="*/ 10800 h 21432"/>
                <a:gd name="T8" fmla="+- 0 10800 41"/>
                <a:gd name="T9" fmla="*/ T8 w 21518"/>
                <a:gd name="T10" fmla="+- 0 10800 84"/>
                <a:gd name="T11" fmla="*/ 10800 h 21432"/>
                <a:gd name="T12" fmla="+- 0 10800 41"/>
                <a:gd name="T13" fmla="*/ T12 w 21518"/>
                <a:gd name="T14" fmla="+- 0 10800 84"/>
                <a:gd name="T15" fmla="*/ 10800 h 214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18" h="21432">
                  <a:moveTo>
                    <a:pt x="18959" y="13478"/>
                  </a:moveTo>
                  <a:cubicBezTo>
                    <a:pt x="19078" y="13531"/>
                    <a:pt x="19165" y="13624"/>
                    <a:pt x="19216" y="13755"/>
                  </a:cubicBezTo>
                  <a:cubicBezTo>
                    <a:pt x="19268" y="13884"/>
                    <a:pt x="19272" y="14021"/>
                    <a:pt x="19228" y="14164"/>
                  </a:cubicBezTo>
                  <a:cubicBezTo>
                    <a:pt x="18832" y="15579"/>
                    <a:pt x="18235" y="16805"/>
                    <a:pt x="17439" y="17841"/>
                  </a:cubicBezTo>
                  <a:cubicBezTo>
                    <a:pt x="16642" y="18886"/>
                    <a:pt x="15731" y="19706"/>
                    <a:pt x="14707" y="20308"/>
                  </a:cubicBezTo>
                  <a:cubicBezTo>
                    <a:pt x="13684" y="20911"/>
                    <a:pt x="12578" y="21275"/>
                    <a:pt x="11389" y="21395"/>
                  </a:cubicBezTo>
                  <a:cubicBezTo>
                    <a:pt x="10201" y="21516"/>
                    <a:pt x="9023" y="21336"/>
                    <a:pt x="7856" y="20866"/>
                  </a:cubicBezTo>
                  <a:cubicBezTo>
                    <a:pt x="6847" y="20443"/>
                    <a:pt x="5945" y="19849"/>
                    <a:pt x="5149" y="19068"/>
                  </a:cubicBezTo>
                  <a:cubicBezTo>
                    <a:pt x="4353" y="18292"/>
                    <a:pt x="3683" y="17362"/>
                    <a:pt x="3137" y="16281"/>
                  </a:cubicBezTo>
                  <a:lnTo>
                    <a:pt x="839" y="17623"/>
                  </a:lnTo>
                  <a:cubicBezTo>
                    <a:pt x="518" y="17827"/>
                    <a:pt x="282" y="17853"/>
                    <a:pt x="129" y="17693"/>
                  </a:cubicBezTo>
                  <a:cubicBezTo>
                    <a:pt x="-25" y="17539"/>
                    <a:pt x="-41" y="17250"/>
                    <a:pt x="78" y="16828"/>
                  </a:cubicBezTo>
                  <a:lnTo>
                    <a:pt x="1760" y="10972"/>
                  </a:lnTo>
                  <a:cubicBezTo>
                    <a:pt x="1835" y="10675"/>
                    <a:pt x="1985" y="10476"/>
                    <a:pt x="2200" y="10370"/>
                  </a:cubicBezTo>
                  <a:cubicBezTo>
                    <a:pt x="2416" y="10260"/>
                    <a:pt x="2638" y="10244"/>
                    <a:pt x="2863" y="10314"/>
                  </a:cubicBezTo>
                  <a:lnTo>
                    <a:pt x="7772" y="12327"/>
                  </a:lnTo>
                  <a:cubicBezTo>
                    <a:pt x="8109" y="12470"/>
                    <a:pt x="8280" y="12649"/>
                    <a:pt x="8287" y="12868"/>
                  </a:cubicBezTo>
                  <a:cubicBezTo>
                    <a:pt x="8297" y="13089"/>
                    <a:pt x="8140" y="13302"/>
                    <a:pt x="7819" y="13506"/>
                  </a:cubicBezTo>
                  <a:lnTo>
                    <a:pt x="5552" y="14845"/>
                  </a:lnTo>
                  <a:cubicBezTo>
                    <a:pt x="5948" y="15542"/>
                    <a:pt x="6409" y="16144"/>
                    <a:pt x="6938" y="16648"/>
                  </a:cubicBezTo>
                  <a:cubicBezTo>
                    <a:pt x="7465" y="17155"/>
                    <a:pt x="8063" y="17539"/>
                    <a:pt x="8739" y="17808"/>
                  </a:cubicBezTo>
                  <a:cubicBezTo>
                    <a:pt x="9569" y="18141"/>
                    <a:pt x="10395" y="18264"/>
                    <a:pt x="11222" y="18186"/>
                  </a:cubicBezTo>
                  <a:cubicBezTo>
                    <a:pt x="12049" y="18105"/>
                    <a:pt x="12827" y="17855"/>
                    <a:pt x="13543" y="17432"/>
                  </a:cubicBezTo>
                  <a:cubicBezTo>
                    <a:pt x="14265" y="17015"/>
                    <a:pt x="14900" y="16438"/>
                    <a:pt x="15448" y="15702"/>
                  </a:cubicBezTo>
                  <a:cubicBezTo>
                    <a:pt x="15998" y="14971"/>
                    <a:pt x="16410" y="14111"/>
                    <a:pt x="16687" y="13114"/>
                  </a:cubicBezTo>
                  <a:cubicBezTo>
                    <a:pt x="16734" y="12971"/>
                    <a:pt x="16808" y="12873"/>
                    <a:pt x="16919" y="12823"/>
                  </a:cubicBezTo>
                  <a:cubicBezTo>
                    <a:pt x="17026" y="12767"/>
                    <a:pt x="17141" y="12758"/>
                    <a:pt x="17261" y="12795"/>
                  </a:cubicBezTo>
                  <a:lnTo>
                    <a:pt x="18959" y="13478"/>
                  </a:lnTo>
                  <a:close/>
                  <a:moveTo>
                    <a:pt x="20675" y="3811"/>
                  </a:moveTo>
                  <a:cubicBezTo>
                    <a:pt x="20999" y="3609"/>
                    <a:pt x="21235" y="3581"/>
                    <a:pt x="21390" y="3741"/>
                  </a:cubicBezTo>
                  <a:cubicBezTo>
                    <a:pt x="21542" y="3895"/>
                    <a:pt x="21558" y="4175"/>
                    <a:pt x="21439" y="4576"/>
                  </a:cubicBezTo>
                  <a:lnTo>
                    <a:pt x="19755" y="10462"/>
                  </a:lnTo>
                  <a:cubicBezTo>
                    <a:pt x="19682" y="10756"/>
                    <a:pt x="19535" y="10961"/>
                    <a:pt x="19317" y="11064"/>
                  </a:cubicBezTo>
                  <a:cubicBezTo>
                    <a:pt x="19099" y="11173"/>
                    <a:pt x="18879" y="11190"/>
                    <a:pt x="18656" y="11117"/>
                  </a:cubicBezTo>
                  <a:lnTo>
                    <a:pt x="13745" y="9109"/>
                  </a:lnTo>
                  <a:cubicBezTo>
                    <a:pt x="13408" y="8964"/>
                    <a:pt x="13234" y="8782"/>
                    <a:pt x="13227" y="8563"/>
                  </a:cubicBezTo>
                  <a:cubicBezTo>
                    <a:pt x="13220" y="8345"/>
                    <a:pt x="13370" y="8132"/>
                    <a:pt x="13675" y="7928"/>
                  </a:cubicBezTo>
                  <a:lnTo>
                    <a:pt x="15942" y="6586"/>
                  </a:lnTo>
                  <a:cubicBezTo>
                    <a:pt x="15560" y="5889"/>
                    <a:pt x="15103" y="5287"/>
                    <a:pt x="14569" y="4786"/>
                  </a:cubicBezTo>
                  <a:cubicBezTo>
                    <a:pt x="14033" y="4279"/>
                    <a:pt x="13438" y="3892"/>
                    <a:pt x="12778" y="3626"/>
                  </a:cubicBezTo>
                  <a:cubicBezTo>
                    <a:pt x="11948" y="3293"/>
                    <a:pt x="11119" y="3170"/>
                    <a:pt x="10292" y="3248"/>
                  </a:cubicBezTo>
                  <a:cubicBezTo>
                    <a:pt x="9466" y="3329"/>
                    <a:pt x="8693" y="3581"/>
                    <a:pt x="7974" y="3999"/>
                  </a:cubicBezTo>
                  <a:cubicBezTo>
                    <a:pt x="7252" y="4421"/>
                    <a:pt x="6615" y="4998"/>
                    <a:pt x="6067" y="5732"/>
                  </a:cubicBezTo>
                  <a:cubicBezTo>
                    <a:pt x="5519" y="6463"/>
                    <a:pt x="5107" y="7326"/>
                    <a:pt x="4830" y="8317"/>
                  </a:cubicBezTo>
                  <a:cubicBezTo>
                    <a:pt x="4784" y="8460"/>
                    <a:pt x="4706" y="8558"/>
                    <a:pt x="4598" y="8614"/>
                  </a:cubicBezTo>
                  <a:cubicBezTo>
                    <a:pt x="4491" y="8664"/>
                    <a:pt x="4376" y="8672"/>
                    <a:pt x="4257" y="8639"/>
                  </a:cubicBezTo>
                  <a:lnTo>
                    <a:pt x="2549" y="7953"/>
                  </a:lnTo>
                  <a:cubicBezTo>
                    <a:pt x="2430" y="7902"/>
                    <a:pt x="2345" y="7810"/>
                    <a:pt x="2294" y="7681"/>
                  </a:cubicBezTo>
                  <a:cubicBezTo>
                    <a:pt x="2242" y="7552"/>
                    <a:pt x="2238" y="7415"/>
                    <a:pt x="2282" y="7270"/>
                  </a:cubicBezTo>
                  <a:cubicBezTo>
                    <a:pt x="2678" y="5878"/>
                    <a:pt x="3275" y="4654"/>
                    <a:pt x="4071" y="3604"/>
                  </a:cubicBezTo>
                  <a:cubicBezTo>
                    <a:pt x="4868" y="2554"/>
                    <a:pt x="5779" y="1727"/>
                    <a:pt x="6800" y="1125"/>
                  </a:cubicBezTo>
                  <a:cubicBezTo>
                    <a:pt x="7826" y="520"/>
                    <a:pt x="8927" y="156"/>
                    <a:pt x="10107" y="36"/>
                  </a:cubicBezTo>
                  <a:cubicBezTo>
                    <a:pt x="11290" y="-84"/>
                    <a:pt x="12471" y="95"/>
                    <a:pt x="13654" y="568"/>
                  </a:cubicBezTo>
                  <a:cubicBezTo>
                    <a:pt x="14647" y="988"/>
                    <a:pt x="15548" y="1587"/>
                    <a:pt x="16349" y="2363"/>
                  </a:cubicBezTo>
                  <a:cubicBezTo>
                    <a:pt x="17153" y="3144"/>
                    <a:pt x="17827" y="4071"/>
                    <a:pt x="18373" y="5152"/>
                  </a:cubicBezTo>
                  <a:lnTo>
                    <a:pt x="20675" y="38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9" name="AutoShape 105">
              <a:extLst>
                <a:ext uri="{FF2B5EF4-FFF2-40B4-BE49-F238E27FC236}">
                  <a16:creationId xmlns:a16="http://schemas.microsoft.com/office/drawing/2014/main" id="{EC4A786E-D903-4FCA-B363-30B78B179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487488"/>
              <a:ext cx="247650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91" y="17891"/>
                  </a:moveTo>
                  <a:cubicBezTo>
                    <a:pt x="21461" y="18164"/>
                    <a:pt x="21599" y="18475"/>
                    <a:pt x="21599" y="18824"/>
                  </a:cubicBezTo>
                  <a:cubicBezTo>
                    <a:pt x="21599" y="19176"/>
                    <a:pt x="21461" y="19490"/>
                    <a:pt x="21191" y="19760"/>
                  </a:cubicBezTo>
                  <a:lnTo>
                    <a:pt x="19784" y="21192"/>
                  </a:lnTo>
                  <a:cubicBezTo>
                    <a:pt x="19514" y="21465"/>
                    <a:pt x="19196" y="21599"/>
                    <a:pt x="18829" y="21599"/>
                  </a:cubicBezTo>
                  <a:cubicBezTo>
                    <a:pt x="18465" y="21599"/>
                    <a:pt x="18150" y="21465"/>
                    <a:pt x="17889" y="21192"/>
                  </a:cubicBezTo>
                  <a:lnTo>
                    <a:pt x="10800" y="14101"/>
                  </a:lnTo>
                  <a:lnTo>
                    <a:pt x="3684" y="21192"/>
                  </a:lnTo>
                  <a:cubicBezTo>
                    <a:pt x="3410" y="21465"/>
                    <a:pt x="3099" y="21599"/>
                    <a:pt x="2749" y="21599"/>
                  </a:cubicBezTo>
                  <a:cubicBezTo>
                    <a:pt x="2397" y="21599"/>
                    <a:pt x="2083" y="21465"/>
                    <a:pt x="1815" y="21192"/>
                  </a:cubicBezTo>
                  <a:lnTo>
                    <a:pt x="408" y="19787"/>
                  </a:lnTo>
                  <a:cubicBezTo>
                    <a:pt x="135" y="19520"/>
                    <a:pt x="0" y="19200"/>
                    <a:pt x="0" y="18839"/>
                  </a:cubicBezTo>
                  <a:cubicBezTo>
                    <a:pt x="0" y="18481"/>
                    <a:pt x="135" y="18164"/>
                    <a:pt x="408" y="17891"/>
                  </a:cubicBezTo>
                  <a:lnTo>
                    <a:pt x="7556" y="10731"/>
                  </a:lnTo>
                  <a:lnTo>
                    <a:pt x="408" y="3708"/>
                  </a:lnTo>
                  <a:cubicBezTo>
                    <a:pt x="135" y="3435"/>
                    <a:pt x="0" y="3121"/>
                    <a:pt x="0" y="2760"/>
                  </a:cubicBezTo>
                  <a:cubicBezTo>
                    <a:pt x="0" y="2399"/>
                    <a:pt x="135" y="2082"/>
                    <a:pt x="408" y="1815"/>
                  </a:cubicBezTo>
                  <a:lnTo>
                    <a:pt x="1815" y="407"/>
                  </a:lnTo>
                  <a:cubicBezTo>
                    <a:pt x="2085" y="135"/>
                    <a:pt x="2403" y="0"/>
                    <a:pt x="2770" y="0"/>
                  </a:cubicBezTo>
                  <a:cubicBezTo>
                    <a:pt x="3134" y="0"/>
                    <a:pt x="3449" y="134"/>
                    <a:pt x="3710" y="407"/>
                  </a:cubicBezTo>
                  <a:lnTo>
                    <a:pt x="10800" y="7486"/>
                  </a:lnTo>
                  <a:lnTo>
                    <a:pt x="17889" y="407"/>
                  </a:lnTo>
                  <a:cubicBezTo>
                    <a:pt x="18159" y="135"/>
                    <a:pt x="18476" y="0"/>
                    <a:pt x="18838" y="0"/>
                  </a:cubicBezTo>
                  <a:cubicBezTo>
                    <a:pt x="19196" y="0"/>
                    <a:pt x="19514" y="134"/>
                    <a:pt x="19784" y="407"/>
                  </a:cubicBezTo>
                  <a:lnTo>
                    <a:pt x="21191" y="1815"/>
                  </a:lnTo>
                  <a:cubicBezTo>
                    <a:pt x="21461" y="2082"/>
                    <a:pt x="21599" y="2402"/>
                    <a:pt x="21599" y="2769"/>
                  </a:cubicBezTo>
                  <a:cubicBezTo>
                    <a:pt x="21599" y="3133"/>
                    <a:pt x="21461" y="3447"/>
                    <a:pt x="21191" y="3708"/>
                  </a:cubicBezTo>
                  <a:lnTo>
                    <a:pt x="14043" y="10869"/>
                  </a:lnTo>
                  <a:lnTo>
                    <a:pt x="21191" y="1789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0" name="AutoShape 106">
              <a:extLst>
                <a:ext uri="{FF2B5EF4-FFF2-40B4-BE49-F238E27FC236}">
                  <a16:creationId xmlns:a16="http://schemas.microsoft.com/office/drawing/2014/main" id="{56F870AD-FDBF-4375-9EBA-75F61812E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363" y="1487488"/>
              <a:ext cx="249237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9"/>
                    <a:pt x="18449" y="3156"/>
                  </a:cubicBezTo>
                  <a:cubicBezTo>
                    <a:pt x="19432" y="4133"/>
                    <a:pt x="20201" y="5279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6"/>
                    <a:pt x="21317" y="13702"/>
                    <a:pt x="20760" y="15012"/>
                  </a:cubicBezTo>
                  <a:cubicBezTo>
                    <a:pt x="20201" y="16320"/>
                    <a:pt x="19430" y="17469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9"/>
                    <a:pt x="1409" y="16320"/>
                    <a:pt x="847" y="15012"/>
                  </a:cubicBezTo>
                  <a:cubicBezTo>
                    <a:pt x="282" y="13702"/>
                    <a:pt x="0" y="12296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9"/>
                    <a:pt x="2181" y="4133"/>
                    <a:pt x="3158" y="3156"/>
                  </a:cubicBezTo>
                  <a:cubicBezTo>
                    <a:pt x="4136" y="2179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7"/>
                    <a:pt x="13756" y="17759"/>
                  </a:cubicBezTo>
                  <a:cubicBezTo>
                    <a:pt x="14666" y="17367"/>
                    <a:pt x="15463" y="16822"/>
                    <a:pt x="16149" y="16139"/>
                  </a:cubicBezTo>
                  <a:cubicBezTo>
                    <a:pt x="16836" y="15455"/>
                    <a:pt x="17378" y="14656"/>
                    <a:pt x="17774" y="13744"/>
                  </a:cubicBezTo>
                  <a:cubicBezTo>
                    <a:pt x="18169" y="12835"/>
                    <a:pt x="18367" y="11853"/>
                    <a:pt x="18367" y="10799"/>
                  </a:cubicBezTo>
                  <a:cubicBezTo>
                    <a:pt x="18367" y="9746"/>
                    <a:pt x="18169" y="8766"/>
                    <a:pt x="17774" y="7852"/>
                  </a:cubicBezTo>
                  <a:cubicBezTo>
                    <a:pt x="17376" y="6942"/>
                    <a:pt x="16836" y="6146"/>
                    <a:pt x="16149" y="5463"/>
                  </a:cubicBezTo>
                  <a:cubicBezTo>
                    <a:pt x="15466" y="4777"/>
                    <a:pt x="14666" y="4235"/>
                    <a:pt x="13748" y="3839"/>
                  </a:cubicBezTo>
                  <a:cubicBezTo>
                    <a:pt x="12830" y="3444"/>
                    <a:pt x="11852" y="3246"/>
                    <a:pt x="10807" y="3246"/>
                  </a:cubicBezTo>
                  <a:cubicBezTo>
                    <a:pt x="9753" y="3246"/>
                    <a:pt x="8764" y="3444"/>
                    <a:pt x="7851" y="3839"/>
                  </a:cubicBezTo>
                  <a:cubicBezTo>
                    <a:pt x="6933" y="4235"/>
                    <a:pt x="6139" y="4777"/>
                    <a:pt x="5455" y="5463"/>
                  </a:cubicBezTo>
                  <a:cubicBezTo>
                    <a:pt x="4774" y="6146"/>
                    <a:pt x="4235" y="6942"/>
                    <a:pt x="3839" y="7852"/>
                  </a:cubicBezTo>
                  <a:cubicBezTo>
                    <a:pt x="3444" y="8766"/>
                    <a:pt x="3246" y="9746"/>
                    <a:pt x="3246" y="10799"/>
                  </a:cubicBezTo>
                  <a:cubicBezTo>
                    <a:pt x="3246" y="11852"/>
                    <a:pt x="3444" y="12835"/>
                    <a:pt x="3839" y="13744"/>
                  </a:cubicBezTo>
                  <a:cubicBezTo>
                    <a:pt x="4238" y="14656"/>
                    <a:pt x="4774" y="15455"/>
                    <a:pt x="5455" y="16139"/>
                  </a:cubicBezTo>
                  <a:cubicBezTo>
                    <a:pt x="6136" y="16822"/>
                    <a:pt x="6930" y="17367"/>
                    <a:pt x="7851" y="17759"/>
                  </a:cubicBezTo>
                  <a:cubicBezTo>
                    <a:pt x="8764" y="18158"/>
                    <a:pt x="9753" y="18355"/>
                    <a:pt x="10807" y="18355"/>
                  </a:cubicBezTo>
                  <a:moveTo>
                    <a:pt x="15350" y="7784"/>
                  </a:moveTo>
                  <a:cubicBezTo>
                    <a:pt x="15613" y="8049"/>
                    <a:pt x="15613" y="8304"/>
                    <a:pt x="15350" y="8555"/>
                  </a:cubicBezTo>
                  <a:lnTo>
                    <a:pt x="13104" y="10800"/>
                  </a:lnTo>
                  <a:lnTo>
                    <a:pt x="15350" y="13044"/>
                  </a:lnTo>
                  <a:cubicBezTo>
                    <a:pt x="15613" y="13304"/>
                    <a:pt x="15613" y="13564"/>
                    <a:pt x="15350" y="13812"/>
                  </a:cubicBezTo>
                  <a:lnTo>
                    <a:pt x="13821" y="15340"/>
                  </a:lnTo>
                  <a:cubicBezTo>
                    <a:pt x="13714" y="15447"/>
                    <a:pt x="13584" y="15501"/>
                    <a:pt x="13434" y="15501"/>
                  </a:cubicBezTo>
                  <a:cubicBezTo>
                    <a:pt x="13287" y="15501"/>
                    <a:pt x="13157" y="15447"/>
                    <a:pt x="13050" y="15340"/>
                  </a:cubicBezTo>
                  <a:lnTo>
                    <a:pt x="10804" y="13095"/>
                  </a:lnTo>
                  <a:lnTo>
                    <a:pt x="8558" y="15340"/>
                  </a:lnTo>
                  <a:cubicBezTo>
                    <a:pt x="8450" y="15447"/>
                    <a:pt x="8320" y="15501"/>
                    <a:pt x="8170" y="15501"/>
                  </a:cubicBezTo>
                  <a:cubicBezTo>
                    <a:pt x="8024" y="15501"/>
                    <a:pt x="7888" y="15447"/>
                    <a:pt x="7772" y="15340"/>
                  </a:cubicBezTo>
                  <a:lnTo>
                    <a:pt x="6258" y="13812"/>
                  </a:lnTo>
                  <a:cubicBezTo>
                    <a:pt x="6150" y="13705"/>
                    <a:pt x="6094" y="13575"/>
                    <a:pt x="6094" y="13428"/>
                  </a:cubicBezTo>
                  <a:cubicBezTo>
                    <a:pt x="6094" y="13279"/>
                    <a:pt x="6150" y="13149"/>
                    <a:pt x="6258" y="13041"/>
                  </a:cubicBezTo>
                  <a:lnTo>
                    <a:pt x="8504" y="10797"/>
                  </a:lnTo>
                  <a:lnTo>
                    <a:pt x="6258" y="8552"/>
                  </a:lnTo>
                  <a:cubicBezTo>
                    <a:pt x="6150" y="8445"/>
                    <a:pt x="6094" y="8315"/>
                    <a:pt x="6094" y="8168"/>
                  </a:cubicBezTo>
                  <a:cubicBezTo>
                    <a:pt x="6094" y="8018"/>
                    <a:pt x="6150" y="7891"/>
                    <a:pt x="6258" y="7781"/>
                  </a:cubicBezTo>
                  <a:lnTo>
                    <a:pt x="7772" y="6256"/>
                  </a:lnTo>
                  <a:cubicBezTo>
                    <a:pt x="8035" y="5994"/>
                    <a:pt x="8295" y="5994"/>
                    <a:pt x="8555" y="6256"/>
                  </a:cubicBezTo>
                  <a:lnTo>
                    <a:pt x="10801" y="8498"/>
                  </a:lnTo>
                  <a:lnTo>
                    <a:pt x="13047" y="6256"/>
                  </a:lnTo>
                  <a:cubicBezTo>
                    <a:pt x="13307" y="5994"/>
                    <a:pt x="13567" y="5994"/>
                    <a:pt x="13816" y="6256"/>
                  </a:cubicBezTo>
                  <a:lnTo>
                    <a:pt x="15350" y="77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1" name="AutoShape 107">
              <a:extLst>
                <a:ext uri="{FF2B5EF4-FFF2-40B4-BE49-F238E27FC236}">
                  <a16:creationId xmlns:a16="http://schemas.microsoft.com/office/drawing/2014/main" id="{FD138344-F230-40EF-9988-DA7AC49A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8963" y="1481138"/>
              <a:ext cx="249237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449" y="3162"/>
                  </a:moveTo>
                  <a:cubicBezTo>
                    <a:pt x="19503" y="4215"/>
                    <a:pt x="20291" y="5407"/>
                    <a:pt x="20817" y="6731"/>
                  </a:cubicBezTo>
                  <a:cubicBezTo>
                    <a:pt x="21340" y="8058"/>
                    <a:pt x="21599" y="9410"/>
                    <a:pt x="21599" y="10800"/>
                  </a:cubicBezTo>
                  <a:cubicBezTo>
                    <a:pt x="21599" y="12186"/>
                    <a:pt x="21337" y="13544"/>
                    <a:pt x="20817" y="14871"/>
                  </a:cubicBezTo>
                  <a:cubicBezTo>
                    <a:pt x="20291" y="16192"/>
                    <a:pt x="19503" y="17381"/>
                    <a:pt x="18449" y="18437"/>
                  </a:cubicBezTo>
                  <a:cubicBezTo>
                    <a:pt x="17393" y="19490"/>
                    <a:pt x="16200" y="20284"/>
                    <a:pt x="14869" y="20809"/>
                  </a:cubicBezTo>
                  <a:cubicBezTo>
                    <a:pt x="13539" y="21337"/>
                    <a:pt x="12183" y="21599"/>
                    <a:pt x="10801" y="21599"/>
                  </a:cubicBezTo>
                  <a:cubicBezTo>
                    <a:pt x="9416" y="21599"/>
                    <a:pt x="8057" y="21337"/>
                    <a:pt x="6730" y="20809"/>
                  </a:cubicBezTo>
                  <a:cubicBezTo>
                    <a:pt x="5399" y="20284"/>
                    <a:pt x="4206" y="19490"/>
                    <a:pt x="3150" y="18437"/>
                  </a:cubicBezTo>
                  <a:cubicBezTo>
                    <a:pt x="2099" y="17381"/>
                    <a:pt x="1308" y="16192"/>
                    <a:pt x="782" y="14871"/>
                  </a:cubicBezTo>
                  <a:cubicBezTo>
                    <a:pt x="259" y="13544"/>
                    <a:pt x="0" y="12186"/>
                    <a:pt x="0" y="10800"/>
                  </a:cubicBezTo>
                  <a:cubicBezTo>
                    <a:pt x="0" y="9410"/>
                    <a:pt x="265" y="8055"/>
                    <a:pt x="791" y="6725"/>
                  </a:cubicBezTo>
                  <a:cubicBezTo>
                    <a:pt x="1319" y="5395"/>
                    <a:pt x="2104" y="4210"/>
                    <a:pt x="3150" y="3162"/>
                  </a:cubicBezTo>
                  <a:cubicBezTo>
                    <a:pt x="4206" y="2109"/>
                    <a:pt x="5399" y="1318"/>
                    <a:pt x="6730" y="790"/>
                  </a:cubicBezTo>
                  <a:cubicBezTo>
                    <a:pt x="8060" y="262"/>
                    <a:pt x="9416" y="0"/>
                    <a:pt x="10801" y="0"/>
                  </a:cubicBezTo>
                  <a:cubicBezTo>
                    <a:pt x="12183" y="0"/>
                    <a:pt x="13542" y="262"/>
                    <a:pt x="14869" y="790"/>
                  </a:cubicBezTo>
                  <a:cubicBezTo>
                    <a:pt x="16197" y="1318"/>
                    <a:pt x="17393" y="2109"/>
                    <a:pt x="18449" y="3162"/>
                  </a:cubicBezTo>
                  <a:moveTo>
                    <a:pt x="16282" y="7530"/>
                  </a:moveTo>
                  <a:cubicBezTo>
                    <a:pt x="16488" y="7321"/>
                    <a:pt x="16488" y="7112"/>
                    <a:pt x="16282" y="6892"/>
                  </a:cubicBezTo>
                  <a:lnTo>
                    <a:pt x="14700" y="5342"/>
                  </a:lnTo>
                  <a:cubicBezTo>
                    <a:pt x="14474" y="5116"/>
                    <a:pt x="14262" y="5116"/>
                    <a:pt x="14061" y="5342"/>
                  </a:cubicBezTo>
                  <a:lnTo>
                    <a:pt x="10775" y="8640"/>
                  </a:lnTo>
                  <a:lnTo>
                    <a:pt x="7775" y="5650"/>
                  </a:lnTo>
                  <a:cubicBezTo>
                    <a:pt x="7685" y="5562"/>
                    <a:pt x="7583" y="5514"/>
                    <a:pt x="7464" y="5514"/>
                  </a:cubicBezTo>
                  <a:cubicBezTo>
                    <a:pt x="7348" y="5514"/>
                    <a:pt x="7238" y="5562"/>
                    <a:pt x="7139" y="5650"/>
                  </a:cubicBezTo>
                  <a:lnTo>
                    <a:pt x="5653" y="7177"/>
                  </a:lnTo>
                  <a:cubicBezTo>
                    <a:pt x="5427" y="7386"/>
                    <a:pt x="5427" y="7595"/>
                    <a:pt x="5653" y="7812"/>
                  </a:cubicBezTo>
                  <a:lnTo>
                    <a:pt x="8617" y="10771"/>
                  </a:lnTo>
                  <a:lnTo>
                    <a:pt x="5345" y="14069"/>
                  </a:lnTo>
                  <a:cubicBezTo>
                    <a:pt x="5255" y="14162"/>
                    <a:pt x="5207" y="14264"/>
                    <a:pt x="5207" y="14383"/>
                  </a:cubicBezTo>
                  <a:cubicBezTo>
                    <a:pt x="5207" y="14501"/>
                    <a:pt x="5255" y="14609"/>
                    <a:pt x="5345" y="14705"/>
                  </a:cubicBezTo>
                  <a:lnTo>
                    <a:pt x="6899" y="16274"/>
                  </a:lnTo>
                  <a:cubicBezTo>
                    <a:pt x="6990" y="16365"/>
                    <a:pt x="7094" y="16413"/>
                    <a:pt x="7216" y="16416"/>
                  </a:cubicBezTo>
                  <a:cubicBezTo>
                    <a:pt x="7340" y="16418"/>
                    <a:pt x="7444" y="16373"/>
                    <a:pt x="7535" y="16274"/>
                  </a:cubicBezTo>
                  <a:lnTo>
                    <a:pt x="10835" y="12991"/>
                  </a:lnTo>
                  <a:lnTo>
                    <a:pt x="13796" y="15978"/>
                  </a:lnTo>
                  <a:cubicBezTo>
                    <a:pt x="13886" y="16065"/>
                    <a:pt x="13991" y="16111"/>
                    <a:pt x="14115" y="16111"/>
                  </a:cubicBezTo>
                  <a:cubicBezTo>
                    <a:pt x="14237" y="16111"/>
                    <a:pt x="14341" y="16065"/>
                    <a:pt x="14432" y="15978"/>
                  </a:cubicBezTo>
                  <a:lnTo>
                    <a:pt x="15960" y="14450"/>
                  </a:lnTo>
                  <a:cubicBezTo>
                    <a:pt x="16166" y="14241"/>
                    <a:pt x="16166" y="14032"/>
                    <a:pt x="15960" y="13815"/>
                  </a:cubicBezTo>
                  <a:lnTo>
                    <a:pt x="12957" y="10856"/>
                  </a:lnTo>
                  <a:lnTo>
                    <a:pt x="16282" y="753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2" name="AutoShape 108">
              <a:extLst>
                <a:ext uri="{FF2B5EF4-FFF2-40B4-BE49-F238E27FC236}">
                  <a16:creationId xmlns:a16="http://schemas.microsoft.com/office/drawing/2014/main" id="{DD89FEB8-E530-44BB-A51A-34EC8F656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225" y="1481138"/>
              <a:ext cx="249238" cy="24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11" y="0"/>
                  </a:moveTo>
                  <a:cubicBezTo>
                    <a:pt x="20953" y="0"/>
                    <a:pt x="21161" y="105"/>
                    <a:pt x="21338" y="317"/>
                  </a:cubicBezTo>
                  <a:cubicBezTo>
                    <a:pt x="21514" y="525"/>
                    <a:pt x="21599" y="778"/>
                    <a:pt x="21599" y="1066"/>
                  </a:cubicBezTo>
                  <a:lnTo>
                    <a:pt x="21599" y="4118"/>
                  </a:lnTo>
                  <a:cubicBezTo>
                    <a:pt x="21599" y="4409"/>
                    <a:pt x="21514" y="4661"/>
                    <a:pt x="21338" y="4870"/>
                  </a:cubicBezTo>
                  <a:cubicBezTo>
                    <a:pt x="21161" y="5084"/>
                    <a:pt x="20953" y="5190"/>
                    <a:pt x="20711" y="5190"/>
                  </a:cubicBezTo>
                  <a:lnTo>
                    <a:pt x="913" y="5190"/>
                  </a:lnTo>
                  <a:cubicBezTo>
                    <a:pt x="656" y="5190"/>
                    <a:pt x="440" y="5084"/>
                    <a:pt x="261" y="4870"/>
                  </a:cubicBezTo>
                  <a:cubicBezTo>
                    <a:pt x="85" y="4661"/>
                    <a:pt x="0" y="4409"/>
                    <a:pt x="0" y="4118"/>
                  </a:cubicBezTo>
                  <a:lnTo>
                    <a:pt x="0" y="1066"/>
                  </a:lnTo>
                  <a:cubicBezTo>
                    <a:pt x="0" y="778"/>
                    <a:pt x="85" y="525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11" y="0"/>
                  </a:lnTo>
                  <a:close/>
                  <a:moveTo>
                    <a:pt x="20711" y="8213"/>
                  </a:moveTo>
                  <a:cubicBezTo>
                    <a:pt x="20953" y="8213"/>
                    <a:pt x="21161" y="8316"/>
                    <a:pt x="21338" y="8527"/>
                  </a:cubicBezTo>
                  <a:cubicBezTo>
                    <a:pt x="21514" y="8742"/>
                    <a:pt x="21599" y="8985"/>
                    <a:pt x="21599" y="9264"/>
                  </a:cubicBezTo>
                  <a:lnTo>
                    <a:pt x="21599" y="12331"/>
                  </a:lnTo>
                  <a:cubicBezTo>
                    <a:pt x="21599" y="12622"/>
                    <a:pt x="21514" y="12872"/>
                    <a:pt x="21338" y="13078"/>
                  </a:cubicBezTo>
                  <a:cubicBezTo>
                    <a:pt x="21161" y="13286"/>
                    <a:pt x="20953" y="13389"/>
                    <a:pt x="20711" y="13389"/>
                  </a:cubicBezTo>
                  <a:lnTo>
                    <a:pt x="913" y="13389"/>
                  </a:lnTo>
                  <a:cubicBezTo>
                    <a:pt x="656" y="13389"/>
                    <a:pt x="440" y="13283"/>
                    <a:pt x="261" y="13069"/>
                  </a:cubicBezTo>
                  <a:cubicBezTo>
                    <a:pt x="85" y="12860"/>
                    <a:pt x="0" y="12613"/>
                    <a:pt x="0" y="12331"/>
                  </a:cubicBezTo>
                  <a:lnTo>
                    <a:pt x="0" y="9265"/>
                  </a:lnTo>
                  <a:cubicBezTo>
                    <a:pt x="0" y="8977"/>
                    <a:pt x="85" y="8730"/>
                    <a:pt x="261" y="8521"/>
                  </a:cubicBezTo>
                  <a:cubicBezTo>
                    <a:pt x="438" y="8316"/>
                    <a:pt x="653" y="8213"/>
                    <a:pt x="913" y="8213"/>
                  </a:cubicBezTo>
                  <a:lnTo>
                    <a:pt x="20711" y="8213"/>
                  </a:lnTo>
                  <a:close/>
                  <a:moveTo>
                    <a:pt x="20711" y="16412"/>
                  </a:moveTo>
                  <a:cubicBezTo>
                    <a:pt x="20953" y="16412"/>
                    <a:pt x="21161" y="16514"/>
                    <a:pt x="21338" y="16726"/>
                  </a:cubicBezTo>
                  <a:cubicBezTo>
                    <a:pt x="21514" y="16940"/>
                    <a:pt x="21599" y="17190"/>
                    <a:pt x="21599" y="17478"/>
                  </a:cubicBezTo>
                  <a:lnTo>
                    <a:pt x="21599" y="20504"/>
                  </a:lnTo>
                  <a:cubicBezTo>
                    <a:pt x="21599" y="20812"/>
                    <a:pt x="21514" y="21071"/>
                    <a:pt x="21338" y="21282"/>
                  </a:cubicBezTo>
                  <a:cubicBezTo>
                    <a:pt x="21161" y="21494"/>
                    <a:pt x="20953" y="21599"/>
                    <a:pt x="20711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1"/>
                    <a:pt x="0" y="20812"/>
                    <a:pt x="0" y="20504"/>
                  </a:cubicBezTo>
                  <a:lnTo>
                    <a:pt x="0" y="17478"/>
                  </a:lnTo>
                  <a:cubicBezTo>
                    <a:pt x="0" y="17190"/>
                    <a:pt x="85" y="16940"/>
                    <a:pt x="261" y="16726"/>
                  </a:cubicBezTo>
                  <a:cubicBezTo>
                    <a:pt x="438" y="16514"/>
                    <a:pt x="653" y="16412"/>
                    <a:pt x="913" y="16412"/>
                  </a:cubicBezTo>
                  <a:lnTo>
                    <a:pt x="20711" y="1641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3" name="AutoShape 109">
              <a:extLst>
                <a:ext uri="{FF2B5EF4-FFF2-40B4-BE49-F238E27FC236}">
                  <a16:creationId xmlns:a16="http://schemas.microsoft.com/office/drawing/2014/main" id="{0EB0583E-AC7F-4532-8ED4-5CEA2D93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4252913"/>
              <a:ext cx="247650" cy="242887"/>
            </a:xfrm>
            <a:custGeom>
              <a:avLst/>
              <a:gdLst>
                <a:gd name="T0" fmla="*/ 10796 w 21592"/>
                <a:gd name="T1" fmla="+- 0 10793 111"/>
                <a:gd name="T2" fmla="*/ 10793 h 21365"/>
                <a:gd name="T3" fmla="*/ 10796 w 21592"/>
                <a:gd name="T4" fmla="+- 0 10793 111"/>
                <a:gd name="T5" fmla="*/ 10793 h 21365"/>
                <a:gd name="T6" fmla="*/ 10796 w 21592"/>
                <a:gd name="T7" fmla="+- 0 10793 111"/>
                <a:gd name="T8" fmla="*/ 10793 h 21365"/>
                <a:gd name="T9" fmla="*/ 10796 w 21592"/>
                <a:gd name="T10" fmla="+- 0 10793 111"/>
                <a:gd name="T11" fmla="*/ 10793 h 21365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2" h="21365">
                  <a:moveTo>
                    <a:pt x="5705" y="19760"/>
                  </a:moveTo>
                  <a:cubicBezTo>
                    <a:pt x="5705" y="20596"/>
                    <a:pt x="5604" y="21104"/>
                    <a:pt x="5403" y="21282"/>
                  </a:cubicBezTo>
                  <a:cubicBezTo>
                    <a:pt x="5200" y="21466"/>
                    <a:pt x="4940" y="21249"/>
                    <a:pt x="4626" y="20641"/>
                  </a:cubicBezTo>
                  <a:lnTo>
                    <a:pt x="313" y="12102"/>
                  </a:lnTo>
                  <a:cubicBezTo>
                    <a:pt x="107" y="11700"/>
                    <a:pt x="0" y="11221"/>
                    <a:pt x="0" y="10686"/>
                  </a:cubicBezTo>
                  <a:cubicBezTo>
                    <a:pt x="0" y="10134"/>
                    <a:pt x="107" y="9666"/>
                    <a:pt x="313" y="9275"/>
                  </a:cubicBezTo>
                  <a:lnTo>
                    <a:pt x="4626" y="680"/>
                  </a:lnTo>
                  <a:cubicBezTo>
                    <a:pt x="4940" y="95"/>
                    <a:pt x="5200" y="-111"/>
                    <a:pt x="5403" y="56"/>
                  </a:cubicBezTo>
                  <a:cubicBezTo>
                    <a:pt x="5604" y="223"/>
                    <a:pt x="5705" y="725"/>
                    <a:pt x="5705" y="1561"/>
                  </a:cubicBezTo>
                  <a:lnTo>
                    <a:pt x="5705" y="7035"/>
                  </a:lnTo>
                  <a:lnTo>
                    <a:pt x="15899" y="7035"/>
                  </a:lnTo>
                  <a:lnTo>
                    <a:pt x="15899" y="1617"/>
                  </a:lnTo>
                  <a:cubicBezTo>
                    <a:pt x="15899" y="781"/>
                    <a:pt x="16004" y="268"/>
                    <a:pt x="16202" y="84"/>
                  </a:cubicBezTo>
                  <a:cubicBezTo>
                    <a:pt x="16405" y="-100"/>
                    <a:pt x="16659" y="95"/>
                    <a:pt x="16967" y="680"/>
                  </a:cubicBezTo>
                  <a:lnTo>
                    <a:pt x="21294" y="9275"/>
                  </a:lnTo>
                  <a:cubicBezTo>
                    <a:pt x="21501" y="9682"/>
                    <a:pt x="21600" y="10150"/>
                    <a:pt x="21591" y="10686"/>
                  </a:cubicBezTo>
                  <a:cubicBezTo>
                    <a:pt x="21591" y="11243"/>
                    <a:pt x="21492" y="11711"/>
                    <a:pt x="21294" y="12102"/>
                  </a:cubicBezTo>
                  <a:lnTo>
                    <a:pt x="16967" y="20697"/>
                  </a:lnTo>
                  <a:cubicBezTo>
                    <a:pt x="16654" y="21282"/>
                    <a:pt x="16397" y="21489"/>
                    <a:pt x="16199" y="21293"/>
                  </a:cubicBezTo>
                  <a:cubicBezTo>
                    <a:pt x="16001" y="21109"/>
                    <a:pt x="15902" y="20596"/>
                    <a:pt x="15902" y="19760"/>
                  </a:cubicBezTo>
                  <a:lnTo>
                    <a:pt x="15902" y="14342"/>
                  </a:lnTo>
                  <a:lnTo>
                    <a:pt x="5705" y="14342"/>
                  </a:lnTo>
                  <a:lnTo>
                    <a:pt x="5705" y="197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4" name="AutoShape 110">
              <a:extLst>
                <a:ext uri="{FF2B5EF4-FFF2-40B4-BE49-F238E27FC236}">
                  <a16:creationId xmlns:a16="http://schemas.microsoft.com/office/drawing/2014/main" id="{F8145251-4EDF-4B3D-B51F-6D94A2BD3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1479550"/>
              <a:ext cx="247650" cy="241300"/>
            </a:xfrm>
            <a:custGeom>
              <a:avLst/>
              <a:gdLst>
                <a:gd name="T0" fmla="+- 0 10797 116"/>
                <a:gd name="T1" fmla="*/ T0 w 21363"/>
                <a:gd name="T2" fmla="*/ 10800 h 21600"/>
                <a:gd name="T3" fmla="+- 0 10797 116"/>
                <a:gd name="T4" fmla="*/ T3 w 21363"/>
                <a:gd name="T5" fmla="*/ 10800 h 21600"/>
                <a:gd name="T6" fmla="+- 0 10797 116"/>
                <a:gd name="T7" fmla="*/ T6 w 21363"/>
                <a:gd name="T8" fmla="*/ 10800 h 21600"/>
                <a:gd name="T9" fmla="+- 0 10797 116"/>
                <a:gd name="T10" fmla="*/ T9 w 2136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63" h="21600">
                  <a:moveTo>
                    <a:pt x="19758" y="15897"/>
                  </a:moveTo>
                  <a:cubicBezTo>
                    <a:pt x="20596" y="15897"/>
                    <a:pt x="21109" y="15995"/>
                    <a:pt x="21294" y="16199"/>
                  </a:cubicBezTo>
                  <a:cubicBezTo>
                    <a:pt x="21478" y="16402"/>
                    <a:pt x="21260" y="16662"/>
                    <a:pt x="20640" y="16978"/>
                  </a:cubicBezTo>
                  <a:lnTo>
                    <a:pt x="12115" y="21286"/>
                  </a:lnTo>
                  <a:cubicBezTo>
                    <a:pt x="11708" y="21492"/>
                    <a:pt x="11228" y="21599"/>
                    <a:pt x="10675" y="21599"/>
                  </a:cubicBezTo>
                  <a:cubicBezTo>
                    <a:pt x="10117" y="21599"/>
                    <a:pt x="9648" y="21492"/>
                    <a:pt x="9257" y="21286"/>
                  </a:cubicBezTo>
                  <a:lnTo>
                    <a:pt x="676" y="16978"/>
                  </a:lnTo>
                  <a:cubicBezTo>
                    <a:pt x="90" y="16662"/>
                    <a:pt x="-116" y="16402"/>
                    <a:pt x="62" y="16199"/>
                  </a:cubicBezTo>
                  <a:cubicBezTo>
                    <a:pt x="241" y="15995"/>
                    <a:pt x="749" y="15897"/>
                    <a:pt x="1586" y="15897"/>
                  </a:cubicBezTo>
                  <a:lnTo>
                    <a:pt x="7013" y="15897"/>
                  </a:lnTo>
                  <a:lnTo>
                    <a:pt x="7013" y="5705"/>
                  </a:lnTo>
                  <a:lnTo>
                    <a:pt x="1586" y="5705"/>
                  </a:lnTo>
                  <a:cubicBezTo>
                    <a:pt x="749" y="5705"/>
                    <a:pt x="241" y="5603"/>
                    <a:pt x="62" y="5400"/>
                  </a:cubicBezTo>
                  <a:cubicBezTo>
                    <a:pt x="-111" y="5197"/>
                    <a:pt x="112" y="4940"/>
                    <a:pt x="732" y="4624"/>
                  </a:cubicBezTo>
                  <a:lnTo>
                    <a:pt x="9257" y="310"/>
                  </a:lnTo>
                  <a:cubicBezTo>
                    <a:pt x="9665" y="104"/>
                    <a:pt x="10134" y="0"/>
                    <a:pt x="10675" y="0"/>
                  </a:cubicBezTo>
                  <a:cubicBezTo>
                    <a:pt x="11228" y="0"/>
                    <a:pt x="11708" y="104"/>
                    <a:pt x="12115" y="310"/>
                  </a:cubicBezTo>
                  <a:lnTo>
                    <a:pt x="20696" y="4624"/>
                  </a:lnTo>
                  <a:cubicBezTo>
                    <a:pt x="21283" y="4940"/>
                    <a:pt x="21483" y="5197"/>
                    <a:pt x="21294" y="5400"/>
                  </a:cubicBezTo>
                  <a:cubicBezTo>
                    <a:pt x="21109" y="5604"/>
                    <a:pt x="20596" y="5705"/>
                    <a:pt x="19758" y="5705"/>
                  </a:cubicBezTo>
                  <a:lnTo>
                    <a:pt x="14360" y="5705"/>
                  </a:lnTo>
                  <a:lnTo>
                    <a:pt x="14360" y="15897"/>
                  </a:lnTo>
                  <a:lnTo>
                    <a:pt x="19758" y="158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5" name="AutoShape 111">
              <a:extLst>
                <a:ext uri="{FF2B5EF4-FFF2-40B4-BE49-F238E27FC236}">
                  <a16:creationId xmlns:a16="http://schemas.microsoft.com/office/drawing/2014/main" id="{28829DBD-1562-4E12-A1B0-C833466F1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1479550"/>
              <a:ext cx="249238" cy="241300"/>
            </a:xfrm>
            <a:custGeom>
              <a:avLst/>
              <a:gdLst>
                <a:gd name="T0" fmla="+- 0 10800 61"/>
                <a:gd name="T1" fmla="*/ T0 w 21478"/>
                <a:gd name="T2" fmla="*/ 10800 h 21600"/>
                <a:gd name="T3" fmla="+- 0 10800 61"/>
                <a:gd name="T4" fmla="*/ T3 w 21478"/>
                <a:gd name="T5" fmla="*/ 10800 h 21600"/>
                <a:gd name="T6" fmla="+- 0 10800 61"/>
                <a:gd name="T7" fmla="*/ T6 w 21478"/>
                <a:gd name="T8" fmla="*/ 10800 h 21600"/>
                <a:gd name="T9" fmla="+- 0 10800 61"/>
                <a:gd name="T10" fmla="*/ T9 w 214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78" h="21600">
                  <a:moveTo>
                    <a:pt x="9108" y="16746"/>
                  </a:moveTo>
                  <a:cubicBezTo>
                    <a:pt x="9155" y="16837"/>
                    <a:pt x="9197" y="16924"/>
                    <a:pt x="9243" y="17012"/>
                  </a:cubicBezTo>
                  <a:cubicBezTo>
                    <a:pt x="9290" y="17097"/>
                    <a:pt x="9351" y="17181"/>
                    <a:pt x="9431" y="17274"/>
                  </a:cubicBezTo>
                  <a:lnTo>
                    <a:pt x="12259" y="21069"/>
                  </a:lnTo>
                  <a:lnTo>
                    <a:pt x="4473" y="21069"/>
                  </a:lnTo>
                  <a:cubicBezTo>
                    <a:pt x="4227" y="21069"/>
                    <a:pt x="4014" y="20964"/>
                    <a:pt x="3839" y="20755"/>
                  </a:cubicBezTo>
                  <a:cubicBezTo>
                    <a:pt x="3663" y="20543"/>
                    <a:pt x="3574" y="20286"/>
                    <a:pt x="3574" y="19987"/>
                  </a:cubicBezTo>
                  <a:lnTo>
                    <a:pt x="3574" y="7554"/>
                  </a:lnTo>
                  <a:lnTo>
                    <a:pt x="788" y="7554"/>
                  </a:lnTo>
                  <a:cubicBezTo>
                    <a:pt x="376" y="7554"/>
                    <a:pt x="126" y="7419"/>
                    <a:pt x="32" y="7145"/>
                  </a:cubicBezTo>
                  <a:cubicBezTo>
                    <a:pt x="-61" y="6871"/>
                    <a:pt x="46" y="6529"/>
                    <a:pt x="353" y="6123"/>
                  </a:cubicBezTo>
                  <a:lnTo>
                    <a:pt x="4665" y="392"/>
                  </a:lnTo>
                  <a:cubicBezTo>
                    <a:pt x="4850" y="132"/>
                    <a:pt x="5088" y="0"/>
                    <a:pt x="5371" y="0"/>
                  </a:cubicBezTo>
                  <a:cubicBezTo>
                    <a:pt x="5661" y="0"/>
                    <a:pt x="5902" y="132"/>
                    <a:pt x="6090" y="392"/>
                  </a:cubicBezTo>
                  <a:lnTo>
                    <a:pt x="10402" y="6123"/>
                  </a:lnTo>
                  <a:cubicBezTo>
                    <a:pt x="10708" y="6529"/>
                    <a:pt x="10813" y="6871"/>
                    <a:pt x="10722" y="7145"/>
                  </a:cubicBezTo>
                  <a:cubicBezTo>
                    <a:pt x="10629" y="7419"/>
                    <a:pt x="10376" y="7554"/>
                    <a:pt x="9966" y="7554"/>
                  </a:cubicBezTo>
                  <a:lnTo>
                    <a:pt x="7166" y="7554"/>
                  </a:lnTo>
                  <a:lnTo>
                    <a:pt x="7166" y="16746"/>
                  </a:lnTo>
                  <a:lnTo>
                    <a:pt x="9108" y="16746"/>
                  </a:lnTo>
                  <a:close/>
                  <a:moveTo>
                    <a:pt x="20689" y="14045"/>
                  </a:moveTo>
                  <a:cubicBezTo>
                    <a:pt x="21101" y="14045"/>
                    <a:pt x="21351" y="14183"/>
                    <a:pt x="21445" y="14457"/>
                  </a:cubicBezTo>
                  <a:cubicBezTo>
                    <a:pt x="21539" y="14731"/>
                    <a:pt x="21431" y="15069"/>
                    <a:pt x="21127" y="15476"/>
                  </a:cubicBezTo>
                  <a:lnTo>
                    <a:pt x="16812" y="21207"/>
                  </a:lnTo>
                  <a:cubicBezTo>
                    <a:pt x="16625" y="21467"/>
                    <a:pt x="16389" y="21599"/>
                    <a:pt x="16106" y="21599"/>
                  </a:cubicBezTo>
                  <a:cubicBezTo>
                    <a:pt x="15813" y="21599"/>
                    <a:pt x="15575" y="21467"/>
                    <a:pt x="15387" y="21207"/>
                  </a:cubicBezTo>
                  <a:lnTo>
                    <a:pt x="11075" y="15476"/>
                  </a:lnTo>
                  <a:cubicBezTo>
                    <a:pt x="10769" y="15070"/>
                    <a:pt x="10661" y="14731"/>
                    <a:pt x="10755" y="14457"/>
                  </a:cubicBezTo>
                  <a:cubicBezTo>
                    <a:pt x="10848" y="14183"/>
                    <a:pt x="11099" y="14045"/>
                    <a:pt x="11511" y="14045"/>
                  </a:cubicBezTo>
                  <a:lnTo>
                    <a:pt x="14311" y="14045"/>
                  </a:lnTo>
                  <a:lnTo>
                    <a:pt x="14311" y="4881"/>
                  </a:lnTo>
                  <a:lnTo>
                    <a:pt x="12362" y="4881"/>
                  </a:lnTo>
                  <a:cubicBezTo>
                    <a:pt x="12315" y="4791"/>
                    <a:pt x="12271" y="4697"/>
                    <a:pt x="12220" y="4604"/>
                  </a:cubicBezTo>
                  <a:cubicBezTo>
                    <a:pt x="12170" y="4508"/>
                    <a:pt x="12117" y="4418"/>
                    <a:pt x="12056" y="4327"/>
                  </a:cubicBezTo>
                  <a:lnTo>
                    <a:pt x="9213" y="556"/>
                  </a:lnTo>
                  <a:lnTo>
                    <a:pt x="16997" y="556"/>
                  </a:lnTo>
                  <a:cubicBezTo>
                    <a:pt x="17243" y="556"/>
                    <a:pt x="17451" y="657"/>
                    <a:pt x="17627" y="861"/>
                  </a:cubicBezTo>
                  <a:cubicBezTo>
                    <a:pt x="17797" y="1061"/>
                    <a:pt x="17882" y="1321"/>
                    <a:pt x="17882" y="1637"/>
                  </a:cubicBezTo>
                  <a:lnTo>
                    <a:pt x="17882" y="14045"/>
                  </a:lnTo>
                  <a:lnTo>
                    <a:pt x="20689" y="1404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6" name="AutoShape 112">
              <a:extLst>
                <a:ext uri="{FF2B5EF4-FFF2-40B4-BE49-F238E27FC236}">
                  <a16:creationId xmlns:a16="http://schemas.microsoft.com/office/drawing/2014/main" id="{B6D1D7C7-088B-4233-9DA6-B9B775CCE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1479550"/>
              <a:ext cx="247650" cy="242888"/>
            </a:xfrm>
            <a:custGeom>
              <a:avLst/>
              <a:gdLst>
                <a:gd name="T0" fmla="+- 0 10800 15"/>
                <a:gd name="T1" fmla="*/ T0 w 21571"/>
                <a:gd name="T2" fmla="*/ 10800 h 21600"/>
                <a:gd name="T3" fmla="+- 0 10800 15"/>
                <a:gd name="T4" fmla="*/ T3 w 21571"/>
                <a:gd name="T5" fmla="*/ 10800 h 21600"/>
                <a:gd name="T6" fmla="+- 0 10800 15"/>
                <a:gd name="T7" fmla="*/ T6 w 21571"/>
                <a:gd name="T8" fmla="*/ 10800 h 21600"/>
                <a:gd name="T9" fmla="+- 0 10800 15"/>
                <a:gd name="T10" fmla="*/ T9 w 21571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1" h="21600">
                  <a:moveTo>
                    <a:pt x="21538" y="21106"/>
                  </a:moveTo>
                  <a:cubicBezTo>
                    <a:pt x="21585" y="21238"/>
                    <a:pt x="21580" y="21353"/>
                    <a:pt x="21526" y="21453"/>
                  </a:cubicBezTo>
                  <a:cubicBezTo>
                    <a:pt x="21472" y="21550"/>
                    <a:pt x="21379" y="21599"/>
                    <a:pt x="21257" y="21599"/>
                  </a:cubicBezTo>
                  <a:lnTo>
                    <a:pt x="12601" y="21599"/>
                  </a:lnTo>
                  <a:lnTo>
                    <a:pt x="12298" y="14400"/>
                  </a:lnTo>
                  <a:lnTo>
                    <a:pt x="9281" y="14400"/>
                  </a:lnTo>
                  <a:lnTo>
                    <a:pt x="8966" y="21599"/>
                  </a:lnTo>
                  <a:lnTo>
                    <a:pt x="322" y="21599"/>
                  </a:lnTo>
                  <a:cubicBezTo>
                    <a:pt x="197" y="21599"/>
                    <a:pt x="104" y="21555"/>
                    <a:pt x="48" y="21461"/>
                  </a:cubicBezTo>
                  <a:cubicBezTo>
                    <a:pt x="-11" y="21364"/>
                    <a:pt x="-15" y="21247"/>
                    <a:pt x="28" y="21106"/>
                  </a:cubicBezTo>
                  <a:lnTo>
                    <a:pt x="6979" y="493"/>
                  </a:lnTo>
                  <a:cubicBezTo>
                    <a:pt x="7026" y="361"/>
                    <a:pt x="7109" y="246"/>
                    <a:pt x="7231" y="149"/>
                  </a:cubicBezTo>
                  <a:cubicBezTo>
                    <a:pt x="7351" y="50"/>
                    <a:pt x="7475" y="0"/>
                    <a:pt x="7597" y="0"/>
                  </a:cubicBezTo>
                  <a:lnTo>
                    <a:pt x="9879" y="0"/>
                  </a:lnTo>
                  <a:lnTo>
                    <a:pt x="9786" y="2391"/>
                  </a:lnTo>
                  <a:lnTo>
                    <a:pt x="11797" y="2391"/>
                  </a:lnTo>
                  <a:lnTo>
                    <a:pt x="11692" y="0"/>
                  </a:lnTo>
                  <a:lnTo>
                    <a:pt x="13974" y="0"/>
                  </a:lnTo>
                  <a:cubicBezTo>
                    <a:pt x="14099" y="0"/>
                    <a:pt x="14223" y="46"/>
                    <a:pt x="14341" y="140"/>
                  </a:cubicBezTo>
                  <a:cubicBezTo>
                    <a:pt x="14463" y="234"/>
                    <a:pt x="14546" y="349"/>
                    <a:pt x="14595" y="493"/>
                  </a:cubicBezTo>
                  <a:lnTo>
                    <a:pt x="21538" y="21106"/>
                  </a:lnTo>
                  <a:close/>
                  <a:moveTo>
                    <a:pt x="12120" y="10393"/>
                  </a:moveTo>
                  <a:lnTo>
                    <a:pt x="11885" y="4582"/>
                  </a:lnTo>
                  <a:lnTo>
                    <a:pt x="9677" y="4582"/>
                  </a:lnTo>
                  <a:lnTo>
                    <a:pt x="9442" y="10393"/>
                  </a:lnTo>
                  <a:lnTo>
                    <a:pt x="12120" y="103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7" name="AutoShape 113">
              <a:extLst>
                <a:ext uri="{FF2B5EF4-FFF2-40B4-BE49-F238E27FC236}">
                  <a16:creationId xmlns:a16="http://schemas.microsoft.com/office/drawing/2014/main" id="{9CD1A55D-2CEC-4EFC-85D5-56A9A148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5" y="1479550"/>
              <a:ext cx="249238" cy="242888"/>
            </a:xfrm>
            <a:custGeom>
              <a:avLst/>
              <a:gdLst>
                <a:gd name="T0" fmla="*/ 10785 w 21570"/>
                <a:gd name="T1" fmla="*/ 10800 h 21600"/>
                <a:gd name="T2" fmla="*/ 10785 w 21570"/>
                <a:gd name="T3" fmla="*/ 10800 h 21600"/>
                <a:gd name="T4" fmla="*/ 10785 w 21570"/>
                <a:gd name="T5" fmla="*/ 10800 h 21600"/>
                <a:gd name="T6" fmla="*/ 10785 w 2157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70" h="21600">
                  <a:moveTo>
                    <a:pt x="1132" y="0"/>
                  </a:moveTo>
                  <a:cubicBezTo>
                    <a:pt x="3894" y="146"/>
                    <a:pt x="6483" y="774"/>
                    <a:pt x="8906" y="1888"/>
                  </a:cubicBezTo>
                  <a:cubicBezTo>
                    <a:pt x="11328" y="2999"/>
                    <a:pt x="13449" y="4470"/>
                    <a:pt x="15274" y="6296"/>
                  </a:cubicBezTo>
                  <a:cubicBezTo>
                    <a:pt x="17102" y="8124"/>
                    <a:pt x="18568" y="10251"/>
                    <a:pt x="19671" y="12678"/>
                  </a:cubicBezTo>
                  <a:cubicBezTo>
                    <a:pt x="20778" y="15102"/>
                    <a:pt x="21407" y="17699"/>
                    <a:pt x="21562" y="20465"/>
                  </a:cubicBezTo>
                  <a:cubicBezTo>
                    <a:pt x="21600" y="20750"/>
                    <a:pt x="21493" y="21012"/>
                    <a:pt x="21246" y="21251"/>
                  </a:cubicBezTo>
                  <a:cubicBezTo>
                    <a:pt x="21036" y="21482"/>
                    <a:pt x="20783" y="21597"/>
                    <a:pt x="20487" y="21597"/>
                  </a:cubicBezTo>
                  <a:lnTo>
                    <a:pt x="18315" y="21597"/>
                  </a:lnTo>
                  <a:cubicBezTo>
                    <a:pt x="18033" y="21597"/>
                    <a:pt x="17783" y="21496"/>
                    <a:pt x="17579" y="21297"/>
                  </a:cubicBezTo>
                  <a:cubicBezTo>
                    <a:pt x="17372" y="21102"/>
                    <a:pt x="17260" y="20860"/>
                    <a:pt x="17243" y="20575"/>
                  </a:cubicBezTo>
                  <a:cubicBezTo>
                    <a:pt x="17113" y="18390"/>
                    <a:pt x="16608" y="16340"/>
                    <a:pt x="15728" y="14423"/>
                  </a:cubicBezTo>
                  <a:cubicBezTo>
                    <a:pt x="14849" y="12505"/>
                    <a:pt x="13679" y="10818"/>
                    <a:pt x="12219" y="9356"/>
                  </a:cubicBezTo>
                  <a:cubicBezTo>
                    <a:pt x="10762" y="7896"/>
                    <a:pt x="9072" y="6725"/>
                    <a:pt x="7155" y="5841"/>
                  </a:cubicBezTo>
                  <a:cubicBezTo>
                    <a:pt x="5239" y="4963"/>
                    <a:pt x="3192" y="4456"/>
                    <a:pt x="1020" y="4326"/>
                  </a:cubicBezTo>
                  <a:cubicBezTo>
                    <a:pt x="735" y="4309"/>
                    <a:pt x="494" y="4194"/>
                    <a:pt x="298" y="3990"/>
                  </a:cubicBezTo>
                  <a:cubicBezTo>
                    <a:pt x="100" y="3782"/>
                    <a:pt x="0" y="3535"/>
                    <a:pt x="0" y="3253"/>
                  </a:cubicBezTo>
                  <a:lnTo>
                    <a:pt x="0" y="1073"/>
                  </a:lnTo>
                  <a:cubicBezTo>
                    <a:pt x="0" y="768"/>
                    <a:pt x="114" y="520"/>
                    <a:pt x="344" y="316"/>
                  </a:cubicBezTo>
                  <a:cubicBezTo>
                    <a:pt x="554" y="106"/>
                    <a:pt x="796" y="0"/>
                    <a:pt x="1074" y="0"/>
                  </a:cubicBezTo>
                  <a:lnTo>
                    <a:pt x="1132" y="0"/>
                  </a:lnTo>
                  <a:close/>
                  <a:moveTo>
                    <a:pt x="1160" y="7058"/>
                  </a:moveTo>
                  <a:cubicBezTo>
                    <a:pt x="2931" y="7188"/>
                    <a:pt x="4592" y="7623"/>
                    <a:pt x="6147" y="8368"/>
                  </a:cubicBezTo>
                  <a:cubicBezTo>
                    <a:pt x="7701" y="9111"/>
                    <a:pt x="9081" y="10090"/>
                    <a:pt x="10288" y="11296"/>
                  </a:cubicBezTo>
                  <a:cubicBezTo>
                    <a:pt x="11492" y="12505"/>
                    <a:pt x="12466" y="13890"/>
                    <a:pt x="13205" y="15450"/>
                  </a:cubicBezTo>
                  <a:cubicBezTo>
                    <a:pt x="13944" y="17014"/>
                    <a:pt x="14380" y="18675"/>
                    <a:pt x="14518" y="20442"/>
                  </a:cubicBezTo>
                  <a:cubicBezTo>
                    <a:pt x="14556" y="20762"/>
                    <a:pt x="14458" y="21033"/>
                    <a:pt x="14228" y="21254"/>
                  </a:cubicBezTo>
                  <a:cubicBezTo>
                    <a:pt x="14018" y="21484"/>
                    <a:pt x="13757" y="21599"/>
                    <a:pt x="13446" y="21599"/>
                  </a:cubicBezTo>
                  <a:lnTo>
                    <a:pt x="11271" y="21599"/>
                  </a:lnTo>
                  <a:cubicBezTo>
                    <a:pt x="11004" y="21599"/>
                    <a:pt x="10768" y="21504"/>
                    <a:pt x="10564" y="21315"/>
                  </a:cubicBezTo>
                  <a:cubicBezTo>
                    <a:pt x="10357" y="21127"/>
                    <a:pt x="10236" y="20891"/>
                    <a:pt x="10199" y="20603"/>
                  </a:cubicBezTo>
                  <a:cubicBezTo>
                    <a:pt x="10087" y="19383"/>
                    <a:pt x="9774" y="18237"/>
                    <a:pt x="9256" y="17169"/>
                  </a:cubicBezTo>
                  <a:cubicBezTo>
                    <a:pt x="8736" y="16098"/>
                    <a:pt x="8069" y="15154"/>
                    <a:pt x="7259" y="14333"/>
                  </a:cubicBezTo>
                  <a:cubicBezTo>
                    <a:pt x="6440" y="13519"/>
                    <a:pt x="5497" y="12851"/>
                    <a:pt x="4428" y="12330"/>
                  </a:cubicBezTo>
                  <a:cubicBezTo>
                    <a:pt x="3359" y="11809"/>
                    <a:pt x="2215" y="11495"/>
                    <a:pt x="997" y="11385"/>
                  </a:cubicBezTo>
                  <a:cubicBezTo>
                    <a:pt x="712" y="11348"/>
                    <a:pt x="477" y="11224"/>
                    <a:pt x="290" y="11014"/>
                  </a:cubicBezTo>
                  <a:cubicBezTo>
                    <a:pt x="103" y="10804"/>
                    <a:pt x="5" y="10568"/>
                    <a:pt x="5" y="10311"/>
                  </a:cubicBezTo>
                  <a:lnTo>
                    <a:pt x="5" y="8132"/>
                  </a:lnTo>
                  <a:cubicBezTo>
                    <a:pt x="5" y="7812"/>
                    <a:pt x="120" y="7551"/>
                    <a:pt x="350" y="7349"/>
                  </a:cubicBezTo>
                  <a:cubicBezTo>
                    <a:pt x="560" y="7136"/>
                    <a:pt x="801" y="7030"/>
                    <a:pt x="1080" y="7030"/>
                  </a:cubicBezTo>
                  <a:cubicBezTo>
                    <a:pt x="1097" y="7030"/>
                    <a:pt x="1112" y="7035"/>
                    <a:pt x="1120" y="7044"/>
                  </a:cubicBezTo>
                  <a:cubicBezTo>
                    <a:pt x="1129" y="7053"/>
                    <a:pt x="1140" y="7058"/>
                    <a:pt x="1160" y="7058"/>
                  </a:cubicBezTo>
                  <a:moveTo>
                    <a:pt x="3250" y="15102"/>
                  </a:moveTo>
                  <a:cubicBezTo>
                    <a:pt x="3698" y="15102"/>
                    <a:pt x="4118" y="15188"/>
                    <a:pt x="4503" y="15361"/>
                  </a:cubicBezTo>
                  <a:cubicBezTo>
                    <a:pt x="4888" y="15528"/>
                    <a:pt x="5230" y="15761"/>
                    <a:pt x="5526" y="16064"/>
                  </a:cubicBezTo>
                  <a:cubicBezTo>
                    <a:pt x="5825" y="16363"/>
                    <a:pt x="6063" y="16706"/>
                    <a:pt x="6227" y="17085"/>
                  </a:cubicBezTo>
                  <a:cubicBezTo>
                    <a:pt x="6400" y="17474"/>
                    <a:pt x="6483" y="17892"/>
                    <a:pt x="6483" y="18341"/>
                  </a:cubicBezTo>
                  <a:cubicBezTo>
                    <a:pt x="6483" y="18793"/>
                    <a:pt x="6400" y="19219"/>
                    <a:pt x="6227" y="19616"/>
                  </a:cubicBezTo>
                  <a:cubicBezTo>
                    <a:pt x="6060" y="20016"/>
                    <a:pt x="5825" y="20361"/>
                    <a:pt x="5526" y="20652"/>
                  </a:cubicBezTo>
                  <a:cubicBezTo>
                    <a:pt x="5227" y="20940"/>
                    <a:pt x="4885" y="21168"/>
                    <a:pt x="4503" y="21340"/>
                  </a:cubicBezTo>
                  <a:cubicBezTo>
                    <a:pt x="4121" y="21513"/>
                    <a:pt x="3701" y="21597"/>
                    <a:pt x="3250" y="21597"/>
                  </a:cubicBezTo>
                  <a:cubicBezTo>
                    <a:pt x="2799" y="21597"/>
                    <a:pt x="2376" y="21513"/>
                    <a:pt x="1980" y="21340"/>
                  </a:cubicBezTo>
                  <a:cubicBezTo>
                    <a:pt x="1577" y="21168"/>
                    <a:pt x="1235" y="20940"/>
                    <a:pt x="948" y="20652"/>
                  </a:cubicBezTo>
                  <a:cubicBezTo>
                    <a:pt x="658" y="20361"/>
                    <a:pt x="428" y="20019"/>
                    <a:pt x="261" y="19622"/>
                  </a:cubicBezTo>
                  <a:cubicBezTo>
                    <a:pt x="89" y="19230"/>
                    <a:pt x="5" y="18801"/>
                    <a:pt x="5" y="18341"/>
                  </a:cubicBezTo>
                  <a:cubicBezTo>
                    <a:pt x="5" y="17891"/>
                    <a:pt x="89" y="17474"/>
                    <a:pt x="261" y="17085"/>
                  </a:cubicBezTo>
                  <a:cubicBezTo>
                    <a:pt x="431" y="16705"/>
                    <a:pt x="660" y="16363"/>
                    <a:pt x="948" y="16064"/>
                  </a:cubicBezTo>
                  <a:cubicBezTo>
                    <a:pt x="1238" y="15761"/>
                    <a:pt x="1580" y="15528"/>
                    <a:pt x="1980" y="15361"/>
                  </a:cubicBezTo>
                  <a:cubicBezTo>
                    <a:pt x="2379" y="15191"/>
                    <a:pt x="2801" y="15102"/>
                    <a:pt x="3250" y="1510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8" name="AutoShape 114">
              <a:extLst>
                <a:ext uri="{FF2B5EF4-FFF2-40B4-BE49-F238E27FC236}">
                  <a16:creationId xmlns:a16="http://schemas.microsoft.com/office/drawing/2014/main" id="{FB533087-2916-43AA-BD65-0F32E5F4A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863" y="1473200"/>
              <a:ext cx="247650" cy="268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09" name="AutoShape 115">
              <a:extLst>
                <a:ext uri="{FF2B5EF4-FFF2-40B4-BE49-F238E27FC236}">
                  <a16:creationId xmlns:a16="http://schemas.microsoft.com/office/drawing/2014/main" id="{30AA903E-7BF3-4B44-BDC0-2D774208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473200"/>
              <a:ext cx="249238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0" name="AutoShape 116">
              <a:extLst>
                <a:ext uri="{FF2B5EF4-FFF2-40B4-BE49-F238E27FC236}">
                  <a16:creationId xmlns:a16="http://schemas.microsoft.com/office/drawing/2014/main" id="{40CAD65A-3C6B-4D8B-803B-CCD5AAF6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1479550"/>
              <a:ext cx="247650" cy="266700"/>
            </a:xfrm>
            <a:custGeom>
              <a:avLst/>
              <a:gdLst>
                <a:gd name="T0" fmla="*/ 10795 w 21591"/>
                <a:gd name="T1" fmla="+- 0 10838 76"/>
                <a:gd name="T2" fmla="*/ 10838 h 21524"/>
                <a:gd name="T3" fmla="*/ 10795 w 21591"/>
                <a:gd name="T4" fmla="+- 0 10838 76"/>
                <a:gd name="T5" fmla="*/ 10838 h 21524"/>
                <a:gd name="T6" fmla="*/ 10795 w 21591"/>
                <a:gd name="T7" fmla="+- 0 10838 76"/>
                <a:gd name="T8" fmla="*/ 10838 h 21524"/>
                <a:gd name="T9" fmla="*/ 10795 w 21591"/>
                <a:gd name="T10" fmla="+- 0 10838 76"/>
                <a:gd name="T11" fmla="*/ 10838 h 2152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524">
                  <a:moveTo>
                    <a:pt x="17534" y="15668"/>
                  </a:moveTo>
                  <a:cubicBezTo>
                    <a:pt x="17659" y="15575"/>
                    <a:pt x="17784" y="15475"/>
                    <a:pt x="17904" y="15367"/>
                  </a:cubicBezTo>
                  <a:cubicBezTo>
                    <a:pt x="18024" y="15258"/>
                    <a:pt x="18151" y="15129"/>
                    <a:pt x="18283" y="14980"/>
                  </a:cubicBezTo>
                  <a:lnTo>
                    <a:pt x="19793" y="13200"/>
                  </a:lnTo>
                  <a:lnTo>
                    <a:pt x="19793" y="17223"/>
                  </a:lnTo>
                  <a:cubicBezTo>
                    <a:pt x="19793" y="17811"/>
                    <a:pt x="19695" y="18367"/>
                    <a:pt x="19502" y="18883"/>
                  </a:cubicBezTo>
                  <a:cubicBezTo>
                    <a:pt x="19306" y="19401"/>
                    <a:pt x="19044" y="19858"/>
                    <a:pt x="18717" y="20250"/>
                  </a:cubicBezTo>
                  <a:cubicBezTo>
                    <a:pt x="18389" y="20642"/>
                    <a:pt x="18009" y="20953"/>
                    <a:pt x="17581" y="21181"/>
                  </a:cubicBezTo>
                  <a:cubicBezTo>
                    <a:pt x="17150" y="21409"/>
                    <a:pt x="16688" y="21524"/>
                    <a:pt x="16186" y="21524"/>
                  </a:cubicBezTo>
                  <a:lnTo>
                    <a:pt x="3592" y="21524"/>
                  </a:lnTo>
                  <a:cubicBezTo>
                    <a:pt x="3103" y="21524"/>
                    <a:pt x="2633" y="21409"/>
                    <a:pt x="2195" y="21181"/>
                  </a:cubicBezTo>
                  <a:cubicBezTo>
                    <a:pt x="1752" y="20953"/>
                    <a:pt x="1372" y="20639"/>
                    <a:pt x="1052" y="20250"/>
                  </a:cubicBezTo>
                  <a:cubicBezTo>
                    <a:pt x="731" y="19861"/>
                    <a:pt x="477" y="19401"/>
                    <a:pt x="286" y="18883"/>
                  </a:cubicBezTo>
                  <a:cubicBezTo>
                    <a:pt x="95" y="18365"/>
                    <a:pt x="0" y="17811"/>
                    <a:pt x="0" y="17223"/>
                  </a:cubicBezTo>
                  <a:lnTo>
                    <a:pt x="0" y="4300"/>
                  </a:lnTo>
                  <a:cubicBezTo>
                    <a:pt x="0" y="3712"/>
                    <a:pt x="95" y="3152"/>
                    <a:pt x="286" y="2628"/>
                  </a:cubicBezTo>
                  <a:cubicBezTo>
                    <a:pt x="477" y="2098"/>
                    <a:pt x="734" y="1645"/>
                    <a:pt x="1052" y="1261"/>
                  </a:cubicBezTo>
                  <a:cubicBezTo>
                    <a:pt x="1370" y="878"/>
                    <a:pt x="1752" y="573"/>
                    <a:pt x="2195" y="345"/>
                  </a:cubicBezTo>
                  <a:cubicBezTo>
                    <a:pt x="2635" y="119"/>
                    <a:pt x="3103" y="-1"/>
                    <a:pt x="3592" y="-1"/>
                  </a:cubicBezTo>
                  <a:lnTo>
                    <a:pt x="13389" y="-1"/>
                  </a:lnTo>
                  <a:cubicBezTo>
                    <a:pt x="13340" y="292"/>
                    <a:pt x="13318" y="585"/>
                    <a:pt x="13318" y="884"/>
                  </a:cubicBezTo>
                  <a:lnTo>
                    <a:pt x="13318" y="1613"/>
                  </a:lnTo>
                  <a:cubicBezTo>
                    <a:pt x="12038" y="1800"/>
                    <a:pt x="10826" y="2163"/>
                    <a:pt x="9688" y="2708"/>
                  </a:cubicBezTo>
                  <a:lnTo>
                    <a:pt x="3595" y="2708"/>
                  </a:lnTo>
                  <a:cubicBezTo>
                    <a:pt x="3230" y="2708"/>
                    <a:pt x="2914" y="2863"/>
                    <a:pt x="2652" y="3176"/>
                  </a:cubicBezTo>
                  <a:cubicBezTo>
                    <a:pt x="2391" y="3486"/>
                    <a:pt x="2261" y="3864"/>
                    <a:pt x="2261" y="4303"/>
                  </a:cubicBezTo>
                  <a:lnTo>
                    <a:pt x="2261" y="17226"/>
                  </a:lnTo>
                  <a:cubicBezTo>
                    <a:pt x="2261" y="17665"/>
                    <a:pt x="2391" y="18040"/>
                    <a:pt x="2652" y="18356"/>
                  </a:cubicBezTo>
                  <a:cubicBezTo>
                    <a:pt x="2912" y="18663"/>
                    <a:pt x="3228" y="18824"/>
                    <a:pt x="3595" y="18824"/>
                  </a:cubicBezTo>
                  <a:lnTo>
                    <a:pt x="16188" y="18824"/>
                  </a:lnTo>
                  <a:cubicBezTo>
                    <a:pt x="16556" y="18824"/>
                    <a:pt x="16871" y="18663"/>
                    <a:pt x="17140" y="18356"/>
                  </a:cubicBezTo>
                  <a:cubicBezTo>
                    <a:pt x="17405" y="18043"/>
                    <a:pt x="17537" y="17668"/>
                    <a:pt x="17537" y="17226"/>
                  </a:cubicBezTo>
                  <a:lnTo>
                    <a:pt x="17537" y="15668"/>
                  </a:lnTo>
                  <a:close/>
                  <a:moveTo>
                    <a:pt x="21286" y="5913"/>
                  </a:moveTo>
                  <a:cubicBezTo>
                    <a:pt x="21497" y="6147"/>
                    <a:pt x="21599" y="6452"/>
                    <a:pt x="21590" y="6827"/>
                  </a:cubicBezTo>
                  <a:cubicBezTo>
                    <a:pt x="21590" y="7190"/>
                    <a:pt x="21489" y="7491"/>
                    <a:pt x="21286" y="7723"/>
                  </a:cubicBezTo>
                  <a:lnTo>
                    <a:pt x="16693" y="13203"/>
                  </a:lnTo>
                  <a:cubicBezTo>
                    <a:pt x="16372" y="13587"/>
                    <a:pt x="16103" y="13721"/>
                    <a:pt x="15878" y="13604"/>
                  </a:cubicBezTo>
                  <a:cubicBezTo>
                    <a:pt x="15655" y="13487"/>
                    <a:pt x="15545" y="13162"/>
                    <a:pt x="15545" y="12630"/>
                  </a:cubicBezTo>
                  <a:lnTo>
                    <a:pt x="15545" y="8987"/>
                  </a:lnTo>
                  <a:cubicBezTo>
                    <a:pt x="13927" y="8987"/>
                    <a:pt x="12505" y="9186"/>
                    <a:pt x="11274" y="9588"/>
                  </a:cubicBezTo>
                  <a:cubicBezTo>
                    <a:pt x="10043" y="9992"/>
                    <a:pt x="9006" y="10533"/>
                    <a:pt x="8159" y="11227"/>
                  </a:cubicBezTo>
                  <a:cubicBezTo>
                    <a:pt x="7310" y="11909"/>
                    <a:pt x="6649" y="12723"/>
                    <a:pt x="6169" y="13663"/>
                  </a:cubicBezTo>
                  <a:cubicBezTo>
                    <a:pt x="5689" y="14600"/>
                    <a:pt x="5386" y="15607"/>
                    <a:pt x="5261" y="16681"/>
                  </a:cubicBezTo>
                  <a:cubicBezTo>
                    <a:pt x="5227" y="16933"/>
                    <a:pt x="5109" y="17059"/>
                    <a:pt x="4899" y="17059"/>
                  </a:cubicBezTo>
                  <a:cubicBezTo>
                    <a:pt x="4703" y="17059"/>
                    <a:pt x="4591" y="16933"/>
                    <a:pt x="4559" y="16681"/>
                  </a:cubicBezTo>
                  <a:cubicBezTo>
                    <a:pt x="4527" y="16470"/>
                    <a:pt x="4510" y="16266"/>
                    <a:pt x="4510" y="16087"/>
                  </a:cubicBezTo>
                  <a:lnTo>
                    <a:pt x="4510" y="15560"/>
                  </a:lnTo>
                  <a:cubicBezTo>
                    <a:pt x="4510" y="14008"/>
                    <a:pt x="4730" y="12550"/>
                    <a:pt x="5173" y="11180"/>
                  </a:cubicBezTo>
                  <a:cubicBezTo>
                    <a:pt x="5616" y="9810"/>
                    <a:pt x="6289" y="8616"/>
                    <a:pt x="7199" y="7591"/>
                  </a:cubicBezTo>
                  <a:cubicBezTo>
                    <a:pt x="8110" y="6566"/>
                    <a:pt x="9255" y="5761"/>
                    <a:pt x="10638" y="5167"/>
                  </a:cubicBezTo>
                  <a:cubicBezTo>
                    <a:pt x="12018" y="4573"/>
                    <a:pt x="13656" y="4265"/>
                    <a:pt x="15547" y="4251"/>
                  </a:cubicBezTo>
                  <a:lnTo>
                    <a:pt x="15547" y="1012"/>
                  </a:lnTo>
                  <a:cubicBezTo>
                    <a:pt x="15547" y="480"/>
                    <a:pt x="15657" y="158"/>
                    <a:pt x="15880" y="41"/>
                  </a:cubicBezTo>
                  <a:cubicBezTo>
                    <a:pt x="16105" y="-76"/>
                    <a:pt x="16374" y="58"/>
                    <a:pt x="16695" y="439"/>
                  </a:cubicBezTo>
                  <a:lnTo>
                    <a:pt x="21286" y="59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1" name="AutoShape 117">
              <a:extLst>
                <a:ext uri="{FF2B5EF4-FFF2-40B4-BE49-F238E27FC236}">
                  <a16:creationId xmlns:a16="http://schemas.microsoft.com/office/drawing/2014/main" id="{AB642174-7F14-4BA4-9212-E719551F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1479550"/>
              <a:ext cx="280988" cy="266700"/>
            </a:xfrm>
            <a:custGeom>
              <a:avLst/>
              <a:gdLst>
                <a:gd name="T0" fmla="*/ 10800 w 21600"/>
                <a:gd name="T1" fmla="+- 0 10846 92"/>
                <a:gd name="T2" fmla="*/ 10846 h 21508"/>
                <a:gd name="T3" fmla="*/ 10800 w 21600"/>
                <a:gd name="T4" fmla="+- 0 10846 92"/>
                <a:gd name="T5" fmla="*/ 10846 h 21508"/>
                <a:gd name="T6" fmla="*/ 10800 w 21600"/>
                <a:gd name="T7" fmla="+- 0 10846 92"/>
                <a:gd name="T8" fmla="*/ 10846 h 21508"/>
                <a:gd name="T9" fmla="*/ 10800 w 21600"/>
                <a:gd name="T10" fmla="+- 0 10846 92"/>
                <a:gd name="T11" fmla="*/ 10846 h 2150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08">
                  <a:moveTo>
                    <a:pt x="21191" y="7447"/>
                  </a:moveTo>
                  <a:cubicBezTo>
                    <a:pt x="21462" y="7754"/>
                    <a:pt x="21599" y="8137"/>
                    <a:pt x="21599" y="8596"/>
                  </a:cubicBezTo>
                  <a:cubicBezTo>
                    <a:pt x="21599" y="9035"/>
                    <a:pt x="21462" y="9418"/>
                    <a:pt x="21191" y="9746"/>
                  </a:cubicBezTo>
                  <a:lnTo>
                    <a:pt x="15435" y="16662"/>
                  </a:lnTo>
                  <a:cubicBezTo>
                    <a:pt x="15036" y="17135"/>
                    <a:pt x="14691" y="17302"/>
                    <a:pt x="14402" y="17159"/>
                  </a:cubicBezTo>
                  <a:cubicBezTo>
                    <a:pt x="14113" y="17016"/>
                    <a:pt x="13969" y="16609"/>
                    <a:pt x="13969" y="15948"/>
                  </a:cubicBezTo>
                  <a:lnTo>
                    <a:pt x="13969" y="11328"/>
                  </a:lnTo>
                  <a:cubicBezTo>
                    <a:pt x="11922" y="11345"/>
                    <a:pt x="10123" y="11608"/>
                    <a:pt x="8566" y="12117"/>
                  </a:cubicBezTo>
                  <a:cubicBezTo>
                    <a:pt x="7011" y="12632"/>
                    <a:pt x="5699" y="13316"/>
                    <a:pt x="4629" y="14185"/>
                  </a:cubicBezTo>
                  <a:cubicBezTo>
                    <a:pt x="3559" y="15053"/>
                    <a:pt x="2719" y="16074"/>
                    <a:pt x="2110" y="17252"/>
                  </a:cubicBezTo>
                  <a:cubicBezTo>
                    <a:pt x="1500" y="18422"/>
                    <a:pt x="1118" y="19691"/>
                    <a:pt x="962" y="21045"/>
                  </a:cubicBezTo>
                  <a:cubicBezTo>
                    <a:pt x="930" y="21352"/>
                    <a:pt x="785" y="21508"/>
                    <a:pt x="526" y="21508"/>
                  </a:cubicBezTo>
                  <a:lnTo>
                    <a:pt x="501" y="21508"/>
                  </a:lnTo>
                  <a:cubicBezTo>
                    <a:pt x="247" y="21508"/>
                    <a:pt x="100" y="21353"/>
                    <a:pt x="68" y="21045"/>
                  </a:cubicBezTo>
                  <a:cubicBezTo>
                    <a:pt x="22" y="20566"/>
                    <a:pt x="0" y="20092"/>
                    <a:pt x="0" y="19618"/>
                  </a:cubicBezTo>
                  <a:cubicBezTo>
                    <a:pt x="0" y="17665"/>
                    <a:pt x="276" y="15831"/>
                    <a:pt x="839" y="14106"/>
                  </a:cubicBezTo>
                  <a:cubicBezTo>
                    <a:pt x="1397" y="12386"/>
                    <a:pt x="2247" y="10877"/>
                    <a:pt x="3393" y="9593"/>
                  </a:cubicBezTo>
                  <a:cubicBezTo>
                    <a:pt x="4538" y="8304"/>
                    <a:pt x="5988" y="7280"/>
                    <a:pt x="7741" y="6525"/>
                  </a:cubicBezTo>
                  <a:cubicBezTo>
                    <a:pt x="9493" y="5771"/>
                    <a:pt x="11569" y="5382"/>
                    <a:pt x="13969" y="5367"/>
                  </a:cubicBezTo>
                  <a:lnTo>
                    <a:pt x="13969" y="1262"/>
                  </a:lnTo>
                  <a:cubicBezTo>
                    <a:pt x="13969" y="592"/>
                    <a:pt x="14111" y="188"/>
                    <a:pt x="14392" y="45"/>
                  </a:cubicBezTo>
                  <a:cubicBezTo>
                    <a:pt x="14671" y="-92"/>
                    <a:pt x="15021" y="80"/>
                    <a:pt x="15435" y="548"/>
                  </a:cubicBezTo>
                  <a:lnTo>
                    <a:pt x="21191" y="74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2" name="AutoShape 118">
              <a:extLst>
                <a:ext uri="{FF2B5EF4-FFF2-40B4-BE49-F238E27FC236}">
                  <a16:creationId xmlns:a16="http://schemas.microsoft.com/office/drawing/2014/main" id="{8CEA4124-38F5-47BD-B5E7-D8FBD3D20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1479550"/>
              <a:ext cx="309562" cy="266700"/>
            </a:xfrm>
            <a:custGeom>
              <a:avLst/>
              <a:gdLst>
                <a:gd name="T0" fmla="*/ 10782 w 21564"/>
                <a:gd name="T1" fmla="*/ 10800 h 21600"/>
                <a:gd name="T2" fmla="*/ 10782 w 21564"/>
                <a:gd name="T3" fmla="*/ 10800 h 21600"/>
                <a:gd name="T4" fmla="*/ 10782 w 21564"/>
                <a:gd name="T5" fmla="*/ 10800 h 21600"/>
                <a:gd name="T6" fmla="*/ 10782 w 215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64" h="21600">
                  <a:moveTo>
                    <a:pt x="20680" y="3130"/>
                  </a:moveTo>
                  <a:cubicBezTo>
                    <a:pt x="20952" y="3130"/>
                    <a:pt x="21179" y="3257"/>
                    <a:pt x="21357" y="3515"/>
                  </a:cubicBezTo>
                  <a:cubicBezTo>
                    <a:pt x="21536" y="3767"/>
                    <a:pt x="21600" y="4044"/>
                    <a:pt x="21543" y="4340"/>
                  </a:cubicBezTo>
                  <a:lnTo>
                    <a:pt x="20279" y="12471"/>
                  </a:lnTo>
                  <a:cubicBezTo>
                    <a:pt x="20230" y="12706"/>
                    <a:pt x="20128" y="12899"/>
                    <a:pt x="19969" y="13061"/>
                  </a:cubicBezTo>
                  <a:cubicBezTo>
                    <a:pt x="19810" y="13222"/>
                    <a:pt x="19614" y="13296"/>
                    <a:pt x="19389" y="13296"/>
                  </a:cubicBezTo>
                  <a:lnTo>
                    <a:pt x="6706" y="13296"/>
                  </a:lnTo>
                  <a:lnTo>
                    <a:pt x="7114" y="15660"/>
                  </a:lnTo>
                  <a:cubicBezTo>
                    <a:pt x="7146" y="15810"/>
                    <a:pt x="7214" y="15936"/>
                    <a:pt x="7319" y="16033"/>
                  </a:cubicBezTo>
                  <a:cubicBezTo>
                    <a:pt x="7424" y="16130"/>
                    <a:pt x="7539" y="16183"/>
                    <a:pt x="7666" y="16183"/>
                  </a:cubicBezTo>
                  <a:lnTo>
                    <a:pt x="17685" y="16183"/>
                  </a:lnTo>
                  <a:cubicBezTo>
                    <a:pt x="17810" y="16183"/>
                    <a:pt x="17918" y="16236"/>
                    <a:pt x="18008" y="16345"/>
                  </a:cubicBezTo>
                  <a:cubicBezTo>
                    <a:pt x="18096" y="16453"/>
                    <a:pt x="18143" y="16580"/>
                    <a:pt x="18143" y="16735"/>
                  </a:cubicBezTo>
                  <a:lnTo>
                    <a:pt x="18143" y="17831"/>
                  </a:lnTo>
                  <a:cubicBezTo>
                    <a:pt x="18143" y="17981"/>
                    <a:pt x="18099" y="18107"/>
                    <a:pt x="18013" y="18204"/>
                  </a:cubicBezTo>
                  <a:cubicBezTo>
                    <a:pt x="17927" y="18301"/>
                    <a:pt x="17817" y="18348"/>
                    <a:pt x="17685" y="18348"/>
                  </a:cubicBezTo>
                  <a:lnTo>
                    <a:pt x="15776" y="18348"/>
                  </a:lnTo>
                  <a:lnTo>
                    <a:pt x="8146" y="18348"/>
                  </a:lnTo>
                  <a:lnTo>
                    <a:pt x="6928" y="18348"/>
                  </a:lnTo>
                  <a:cubicBezTo>
                    <a:pt x="6801" y="18348"/>
                    <a:pt x="6662" y="18336"/>
                    <a:pt x="6500" y="18301"/>
                  </a:cubicBezTo>
                  <a:cubicBezTo>
                    <a:pt x="6339" y="18266"/>
                    <a:pt x="6202" y="18222"/>
                    <a:pt x="6085" y="18169"/>
                  </a:cubicBezTo>
                  <a:cubicBezTo>
                    <a:pt x="6036" y="18145"/>
                    <a:pt x="5982" y="18090"/>
                    <a:pt x="5921" y="17987"/>
                  </a:cubicBezTo>
                  <a:cubicBezTo>
                    <a:pt x="5860" y="17884"/>
                    <a:pt x="5799" y="17769"/>
                    <a:pt x="5740" y="17643"/>
                  </a:cubicBezTo>
                  <a:cubicBezTo>
                    <a:pt x="5684" y="17517"/>
                    <a:pt x="5632" y="17391"/>
                    <a:pt x="5593" y="17258"/>
                  </a:cubicBezTo>
                  <a:cubicBezTo>
                    <a:pt x="5552" y="17132"/>
                    <a:pt x="5527" y="17035"/>
                    <a:pt x="5513" y="16959"/>
                  </a:cubicBezTo>
                  <a:lnTo>
                    <a:pt x="2997" y="2669"/>
                  </a:lnTo>
                  <a:cubicBezTo>
                    <a:pt x="2965" y="2519"/>
                    <a:pt x="2897" y="2399"/>
                    <a:pt x="2791" y="2308"/>
                  </a:cubicBezTo>
                  <a:cubicBezTo>
                    <a:pt x="2686" y="2211"/>
                    <a:pt x="2569" y="2164"/>
                    <a:pt x="2444" y="2164"/>
                  </a:cubicBezTo>
                  <a:lnTo>
                    <a:pt x="457" y="2164"/>
                  </a:lnTo>
                  <a:cubicBezTo>
                    <a:pt x="151" y="2164"/>
                    <a:pt x="0" y="1982"/>
                    <a:pt x="0" y="1618"/>
                  </a:cubicBezTo>
                  <a:lnTo>
                    <a:pt x="0" y="546"/>
                  </a:lnTo>
                  <a:cubicBezTo>
                    <a:pt x="0" y="185"/>
                    <a:pt x="151" y="0"/>
                    <a:pt x="457" y="0"/>
                  </a:cubicBezTo>
                  <a:lnTo>
                    <a:pt x="3158" y="0"/>
                  </a:lnTo>
                  <a:cubicBezTo>
                    <a:pt x="3285" y="0"/>
                    <a:pt x="3432" y="17"/>
                    <a:pt x="3606" y="58"/>
                  </a:cubicBezTo>
                  <a:cubicBezTo>
                    <a:pt x="3774" y="94"/>
                    <a:pt x="3916" y="132"/>
                    <a:pt x="4026" y="167"/>
                  </a:cubicBezTo>
                  <a:cubicBezTo>
                    <a:pt x="4075" y="208"/>
                    <a:pt x="4129" y="276"/>
                    <a:pt x="4192" y="373"/>
                  </a:cubicBezTo>
                  <a:cubicBezTo>
                    <a:pt x="4261" y="470"/>
                    <a:pt x="4322" y="584"/>
                    <a:pt x="4376" y="704"/>
                  </a:cubicBezTo>
                  <a:cubicBezTo>
                    <a:pt x="4429" y="825"/>
                    <a:pt x="4478" y="951"/>
                    <a:pt x="4518" y="1072"/>
                  </a:cubicBezTo>
                  <a:cubicBezTo>
                    <a:pt x="4557" y="1198"/>
                    <a:pt x="4584" y="1301"/>
                    <a:pt x="4598" y="1377"/>
                  </a:cubicBezTo>
                  <a:lnTo>
                    <a:pt x="4916" y="3134"/>
                  </a:lnTo>
                  <a:lnTo>
                    <a:pt x="20680" y="3134"/>
                  </a:lnTo>
                  <a:close/>
                  <a:moveTo>
                    <a:pt x="6811" y="19981"/>
                  </a:moveTo>
                  <a:cubicBezTo>
                    <a:pt x="6811" y="19540"/>
                    <a:pt x="6940" y="19156"/>
                    <a:pt x="7202" y="18833"/>
                  </a:cubicBezTo>
                  <a:cubicBezTo>
                    <a:pt x="7461" y="18512"/>
                    <a:pt x="7776" y="18345"/>
                    <a:pt x="8146" y="18345"/>
                  </a:cubicBezTo>
                  <a:cubicBezTo>
                    <a:pt x="8527" y="18345"/>
                    <a:pt x="8850" y="18512"/>
                    <a:pt x="9114" y="18833"/>
                  </a:cubicBezTo>
                  <a:cubicBezTo>
                    <a:pt x="9380" y="19153"/>
                    <a:pt x="9512" y="19538"/>
                    <a:pt x="9512" y="19981"/>
                  </a:cubicBezTo>
                  <a:cubicBezTo>
                    <a:pt x="9512" y="20425"/>
                    <a:pt x="9380" y="20800"/>
                    <a:pt x="9114" y="21118"/>
                  </a:cubicBezTo>
                  <a:cubicBezTo>
                    <a:pt x="8850" y="21438"/>
                    <a:pt x="8527" y="21599"/>
                    <a:pt x="8146" y="21599"/>
                  </a:cubicBezTo>
                  <a:cubicBezTo>
                    <a:pt x="7779" y="21599"/>
                    <a:pt x="7464" y="21438"/>
                    <a:pt x="7202" y="21118"/>
                  </a:cubicBezTo>
                  <a:cubicBezTo>
                    <a:pt x="6940" y="20800"/>
                    <a:pt x="6811" y="20421"/>
                    <a:pt x="6811" y="19981"/>
                  </a:cubicBezTo>
                  <a:moveTo>
                    <a:pt x="14431" y="19981"/>
                  </a:moveTo>
                  <a:cubicBezTo>
                    <a:pt x="14431" y="19540"/>
                    <a:pt x="14563" y="19156"/>
                    <a:pt x="14822" y="18833"/>
                  </a:cubicBezTo>
                  <a:cubicBezTo>
                    <a:pt x="15084" y="18512"/>
                    <a:pt x="15399" y="18345"/>
                    <a:pt x="15778" y="18345"/>
                  </a:cubicBezTo>
                  <a:cubicBezTo>
                    <a:pt x="16143" y="18345"/>
                    <a:pt x="16458" y="18512"/>
                    <a:pt x="16720" y="18833"/>
                  </a:cubicBezTo>
                  <a:cubicBezTo>
                    <a:pt x="16981" y="19153"/>
                    <a:pt x="17113" y="19538"/>
                    <a:pt x="17113" y="19981"/>
                  </a:cubicBezTo>
                  <a:cubicBezTo>
                    <a:pt x="17113" y="20425"/>
                    <a:pt x="16981" y="20800"/>
                    <a:pt x="16720" y="21118"/>
                  </a:cubicBezTo>
                  <a:cubicBezTo>
                    <a:pt x="16460" y="21438"/>
                    <a:pt x="16145" y="21599"/>
                    <a:pt x="15778" y="21599"/>
                  </a:cubicBezTo>
                  <a:cubicBezTo>
                    <a:pt x="15412" y="21599"/>
                    <a:pt x="15094" y="21438"/>
                    <a:pt x="14830" y="21118"/>
                  </a:cubicBezTo>
                  <a:cubicBezTo>
                    <a:pt x="14563" y="20800"/>
                    <a:pt x="14431" y="20421"/>
                    <a:pt x="14431" y="1998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3" name="AutoShape 119">
              <a:extLst>
                <a:ext uri="{FF2B5EF4-FFF2-40B4-BE49-F238E27FC236}">
                  <a16:creationId xmlns:a16="http://schemas.microsoft.com/office/drawing/2014/main" id="{34F557EF-B8A8-4B7F-B18C-371A54FE6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5" y="1930400"/>
              <a:ext cx="24923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4" name="AutoShape 120">
              <a:extLst>
                <a:ext uri="{FF2B5EF4-FFF2-40B4-BE49-F238E27FC236}">
                  <a16:creationId xmlns:a16="http://schemas.microsoft.com/office/drawing/2014/main" id="{20749AC5-47F6-45E7-BF50-C02402935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863" y="1922463"/>
              <a:ext cx="247650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10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10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0805" y="18358"/>
                  </a:move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4"/>
                    <a:pt x="16151" y="16141"/>
                  </a:cubicBezTo>
                  <a:cubicBezTo>
                    <a:pt x="16838" y="15455"/>
                    <a:pt x="17378" y="14656"/>
                    <a:pt x="17773" y="13746"/>
                  </a:cubicBezTo>
                  <a:cubicBezTo>
                    <a:pt x="18169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4"/>
                    <a:pt x="16838" y="6147"/>
                    <a:pt x="16151" y="5458"/>
                  </a:cubicBezTo>
                  <a:cubicBezTo>
                    <a:pt x="15465" y="4775"/>
                    <a:pt x="14665" y="4235"/>
                    <a:pt x="13750" y="3837"/>
                  </a:cubicBezTo>
                  <a:cubicBezTo>
                    <a:pt x="12834" y="3442"/>
                    <a:pt x="11851" y="3241"/>
                    <a:pt x="10805" y="3241"/>
                  </a:cubicBez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5" y="6944"/>
                    <a:pt x="3840" y="7853"/>
                  </a:cubicBezTo>
                  <a:cubicBezTo>
                    <a:pt x="3441" y="8762"/>
                    <a:pt x="3243" y="9745"/>
                    <a:pt x="3243" y="10801"/>
                  </a:cubicBezTo>
                  <a:cubicBezTo>
                    <a:pt x="3243" y="11854"/>
                    <a:pt x="3441" y="12837"/>
                    <a:pt x="3840" y="13746"/>
                  </a:cubicBezTo>
                  <a:cubicBezTo>
                    <a:pt x="4238" y="14656"/>
                    <a:pt x="4775" y="15455"/>
                    <a:pt x="5456" y="16141"/>
                  </a:cubicBezTo>
                  <a:cubicBezTo>
                    <a:pt x="6134" y="16824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moveTo>
                    <a:pt x="14538" y="10801"/>
                  </a:moveTo>
                  <a:cubicBezTo>
                    <a:pt x="14835" y="10801"/>
                    <a:pt x="15089" y="10905"/>
                    <a:pt x="15304" y="11117"/>
                  </a:cubicBezTo>
                  <a:cubicBezTo>
                    <a:pt x="15513" y="11332"/>
                    <a:pt x="15617" y="11583"/>
                    <a:pt x="15617" y="11882"/>
                  </a:cubicBezTo>
                  <a:lnTo>
                    <a:pt x="15617" y="12964"/>
                  </a:lnTo>
                  <a:cubicBezTo>
                    <a:pt x="15617" y="13261"/>
                    <a:pt x="15513" y="13515"/>
                    <a:pt x="15304" y="13726"/>
                  </a:cubicBezTo>
                  <a:cubicBezTo>
                    <a:pt x="15089" y="13938"/>
                    <a:pt x="14835" y="14043"/>
                    <a:pt x="14538" y="14043"/>
                  </a:cubicBezTo>
                  <a:lnTo>
                    <a:pt x="9669" y="14043"/>
                  </a:lnTo>
                  <a:cubicBezTo>
                    <a:pt x="9373" y="14043"/>
                    <a:pt x="9115" y="13938"/>
                    <a:pt x="8903" y="13726"/>
                  </a:cubicBezTo>
                  <a:cubicBezTo>
                    <a:pt x="8691" y="13515"/>
                    <a:pt x="8587" y="13260"/>
                    <a:pt x="8587" y="12964"/>
                  </a:cubicBezTo>
                  <a:lnTo>
                    <a:pt x="8587" y="6675"/>
                  </a:lnTo>
                  <a:cubicBezTo>
                    <a:pt x="8587" y="6379"/>
                    <a:pt x="8691" y="6125"/>
                    <a:pt x="8903" y="5916"/>
                  </a:cubicBezTo>
                  <a:cubicBezTo>
                    <a:pt x="9113" y="5698"/>
                    <a:pt x="9370" y="5594"/>
                    <a:pt x="9669" y="5594"/>
                  </a:cubicBezTo>
                  <a:lnTo>
                    <a:pt x="10751" y="5594"/>
                  </a:lnTo>
                  <a:cubicBezTo>
                    <a:pt x="11065" y="5594"/>
                    <a:pt x="11322" y="5698"/>
                    <a:pt x="11520" y="5916"/>
                  </a:cubicBezTo>
                  <a:cubicBezTo>
                    <a:pt x="11718" y="6125"/>
                    <a:pt x="11817" y="6379"/>
                    <a:pt x="11817" y="6675"/>
                  </a:cubicBezTo>
                  <a:lnTo>
                    <a:pt x="11817" y="10801"/>
                  </a:lnTo>
                  <a:lnTo>
                    <a:pt x="14538" y="108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5" name="AutoShape 121">
              <a:extLst>
                <a:ext uri="{FF2B5EF4-FFF2-40B4-BE49-F238E27FC236}">
                  <a16:creationId xmlns:a16="http://schemas.microsoft.com/office/drawing/2014/main" id="{E78564D6-9F67-4F67-931D-7BA03D1C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350" y="1924050"/>
              <a:ext cx="204788" cy="266700"/>
            </a:xfrm>
            <a:custGeom>
              <a:avLst/>
              <a:gdLst>
                <a:gd name="T0" fmla="*/ 10800 w 21600"/>
                <a:gd name="T1" fmla="+- 0 10813 26"/>
                <a:gd name="T2" fmla="*/ 10813 h 21574"/>
                <a:gd name="T3" fmla="*/ 10800 w 21600"/>
                <a:gd name="T4" fmla="+- 0 10813 26"/>
                <a:gd name="T5" fmla="*/ 10813 h 21574"/>
                <a:gd name="T6" fmla="*/ 10800 w 21600"/>
                <a:gd name="T7" fmla="+- 0 10813 26"/>
                <a:gd name="T8" fmla="*/ 10813 h 21574"/>
                <a:gd name="T9" fmla="*/ 10800 w 21600"/>
                <a:gd name="T10" fmla="+- 0 10813 26"/>
                <a:gd name="T11" fmla="*/ 10813 h 2157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74">
                  <a:moveTo>
                    <a:pt x="19883" y="9849"/>
                  </a:moveTo>
                  <a:cubicBezTo>
                    <a:pt x="20430" y="10441"/>
                    <a:pt x="20853" y="11078"/>
                    <a:pt x="21152" y="11757"/>
                  </a:cubicBezTo>
                  <a:cubicBezTo>
                    <a:pt x="21448" y="12437"/>
                    <a:pt x="21599" y="13164"/>
                    <a:pt x="21599" y="13934"/>
                  </a:cubicBezTo>
                  <a:cubicBezTo>
                    <a:pt x="21599" y="14988"/>
                    <a:pt x="21324" y="15980"/>
                    <a:pt x="20757" y="16911"/>
                  </a:cubicBezTo>
                  <a:cubicBezTo>
                    <a:pt x="20194" y="17841"/>
                    <a:pt x="19428" y="18656"/>
                    <a:pt x="18453" y="19346"/>
                  </a:cubicBezTo>
                  <a:cubicBezTo>
                    <a:pt x="17479" y="20040"/>
                    <a:pt x="16337" y="20584"/>
                    <a:pt x="15016" y="20982"/>
                  </a:cubicBezTo>
                  <a:cubicBezTo>
                    <a:pt x="13698" y="21373"/>
                    <a:pt x="12293" y="21574"/>
                    <a:pt x="10800" y="21574"/>
                  </a:cubicBezTo>
                  <a:cubicBezTo>
                    <a:pt x="9310" y="21574"/>
                    <a:pt x="7905" y="21373"/>
                    <a:pt x="6595" y="20982"/>
                  </a:cubicBezTo>
                  <a:cubicBezTo>
                    <a:pt x="5282" y="20584"/>
                    <a:pt x="4136" y="20040"/>
                    <a:pt x="3154" y="19346"/>
                  </a:cubicBezTo>
                  <a:cubicBezTo>
                    <a:pt x="2175" y="18656"/>
                    <a:pt x="1405" y="17841"/>
                    <a:pt x="842" y="16911"/>
                  </a:cubicBezTo>
                  <a:cubicBezTo>
                    <a:pt x="279" y="15978"/>
                    <a:pt x="0" y="14988"/>
                    <a:pt x="0" y="13934"/>
                  </a:cubicBezTo>
                  <a:cubicBezTo>
                    <a:pt x="0" y="13164"/>
                    <a:pt x="151" y="12434"/>
                    <a:pt x="451" y="11757"/>
                  </a:cubicBezTo>
                  <a:cubicBezTo>
                    <a:pt x="746" y="11078"/>
                    <a:pt x="1173" y="10441"/>
                    <a:pt x="1720" y="9849"/>
                  </a:cubicBezTo>
                  <a:cubicBezTo>
                    <a:pt x="1972" y="9553"/>
                    <a:pt x="2419" y="9105"/>
                    <a:pt x="3046" y="8507"/>
                  </a:cubicBezTo>
                  <a:cubicBezTo>
                    <a:pt x="3677" y="7906"/>
                    <a:pt x="4367" y="7213"/>
                    <a:pt x="5114" y="6421"/>
                  </a:cubicBezTo>
                  <a:cubicBezTo>
                    <a:pt x="5861" y="5626"/>
                    <a:pt x="6579" y="4758"/>
                    <a:pt x="7282" y="3810"/>
                  </a:cubicBezTo>
                  <a:cubicBezTo>
                    <a:pt x="7985" y="2860"/>
                    <a:pt x="8556" y="1882"/>
                    <a:pt x="9003" y="873"/>
                  </a:cubicBezTo>
                  <a:cubicBezTo>
                    <a:pt x="9131" y="560"/>
                    <a:pt x="9370" y="329"/>
                    <a:pt x="9714" y="179"/>
                  </a:cubicBezTo>
                  <a:cubicBezTo>
                    <a:pt x="10057" y="30"/>
                    <a:pt x="10420" y="-26"/>
                    <a:pt x="10800" y="10"/>
                  </a:cubicBezTo>
                  <a:cubicBezTo>
                    <a:pt x="11195" y="-26"/>
                    <a:pt x="11558" y="30"/>
                    <a:pt x="11897" y="179"/>
                  </a:cubicBezTo>
                  <a:cubicBezTo>
                    <a:pt x="12237" y="329"/>
                    <a:pt x="12468" y="560"/>
                    <a:pt x="12596" y="873"/>
                  </a:cubicBezTo>
                  <a:cubicBezTo>
                    <a:pt x="13015" y="1888"/>
                    <a:pt x="13586" y="2872"/>
                    <a:pt x="14309" y="3816"/>
                  </a:cubicBezTo>
                  <a:cubicBezTo>
                    <a:pt x="15028" y="4760"/>
                    <a:pt x="15758" y="5626"/>
                    <a:pt x="16505" y="6421"/>
                  </a:cubicBezTo>
                  <a:cubicBezTo>
                    <a:pt x="17256" y="7213"/>
                    <a:pt x="17934" y="7907"/>
                    <a:pt x="18561" y="8507"/>
                  </a:cubicBezTo>
                  <a:cubicBezTo>
                    <a:pt x="19188" y="9105"/>
                    <a:pt x="19623" y="9553"/>
                    <a:pt x="19883" y="9849"/>
                  </a:cubicBezTo>
                  <a:moveTo>
                    <a:pt x="7438" y="17542"/>
                  </a:moveTo>
                  <a:cubicBezTo>
                    <a:pt x="8188" y="17542"/>
                    <a:pt x="8831" y="17356"/>
                    <a:pt x="9350" y="16987"/>
                  </a:cubicBezTo>
                  <a:cubicBezTo>
                    <a:pt x="9873" y="16618"/>
                    <a:pt x="10133" y="16167"/>
                    <a:pt x="10133" y="15622"/>
                  </a:cubicBezTo>
                  <a:cubicBezTo>
                    <a:pt x="10133" y="15239"/>
                    <a:pt x="9993" y="14898"/>
                    <a:pt x="9713" y="14613"/>
                  </a:cubicBezTo>
                  <a:cubicBezTo>
                    <a:pt x="9634" y="14543"/>
                    <a:pt x="9518" y="14430"/>
                    <a:pt x="9358" y="14283"/>
                  </a:cubicBezTo>
                  <a:cubicBezTo>
                    <a:pt x="9198" y="14134"/>
                    <a:pt x="9031" y="13959"/>
                    <a:pt x="8851" y="13753"/>
                  </a:cubicBezTo>
                  <a:cubicBezTo>
                    <a:pt x="8671" y="13553"/>
                    <a:pt x="8492" y="13336"/>
                    <a:pt x="8304" y="13099"/>
                  </a:cubicBezTo>
                  <a:cubicBezTo>
                    <a:pt x="8120" y="12868"/>
                    <a:pt x="7977" y="12626"/>
                    <a:pt x="7877" y="12372"/>
                  </a:cubicBezTo>
                  <a:cubicBezTo>
                    <a:pt x="7825" y="12192"/>
                    <a:pt x="7677" y="12115"/>
                    <a:pt x="7438" y="12141"/>
                  </a:cubicBezTo>
                  <a:cubicBezTo>
                    <a:pt x="7210" y="12107"/>
                    <a:pt x="7054" y="12183"/>
                    <a:pt x="6983" y="12372"/>
                  </a:cubicBezTo>
                  <a:cubicBezTo>
                    <a:pt x="6883" y="12634"/>
                    <a:pt x="6739" y="12879"/>
                    <a:pt x="6567" y="13108"/>
                  </a:cubicBezTo>
                  <a:cubicBezTo>
                    <a:pt x="6396" y="13336"/>
                    <a:pt x="6216" y="13553"/>
                    <a:pt x="6032" y="13753"/>
                  </a:cubicBezTo>
                  <a:cubicBezTo>
                    <a:pt x="5853" y="13959"/>
                    <a:pt x="5677" y="14131"/>
                    <a:pt x="5517" y="14275"/>
                  </a:cubicBezTo>
                  <a:cubicBezTo>
                    <a:pt x="5358" y="14421"/>
                    <a:pt x="5242" y="14531"/>
                    <a:pt x="5162" y="14613"/>
                  </a:cubicBezTo>
                  <a:cubicBezTo>
                    <a:pt x="4870" y="14909"/>
                    <a:pt x="4731" y="15247"/>
                    <a:pt x="4743" y="15622"/>
                  </a:cubicBezTo>
                  <a:cubicBezTo>
                    <a:pt x="4743" y="16155"/>
                    <a:pt x="5002" y="16606"/>
                    <a:pt x="5525" y="16981"/>
                  </a:cubicBezTo>
                  <a:cubicBezTo>
                    <a:pt x="6048" y="17356"/>
                    <a:pt x="6687" y="17542"/>
                    <a:pt x="7438" y="175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6" name="AutoShape 122">
              <a:extLst>
                <a:ext uri="{FF2B5EF4-FFF2-40B4-BE49-F238E27FC236}">
                  <a16:creationId xmlns:a16="http://schemas.microsoft.com/office/drawing/2014/main" id="{892EF274-84A4-4726-A092-68695E130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1922463"/>
              <a:ext cx="247650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7" name="AutoShape 123">
              <a:extLst>
                <a:ext uri="{FF2B5EF4-FFF2-40B4-BE49-F238E27FC236}">
                  <a16:creationId xmlns:a16="http://schemas.microsoft.com/office/drawing/2014/main" id="{1F17E50E-B8A0-47F2-827B-5B58BC24D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922463"/>
              <a:ext cx="277812" cy="265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8" name="AutoShape 124">
              <a:extLst>
                <a:ext uri="{FF2B5EF4-FFF2-40B4-BE49-F238E27FC236}">
                  <a16:creationId xmlns:a16="http://schemas.microsoft.com/office/drawing/2014/main" id="{6315D740-02C6-40FB-87C1-F38C9D0DF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825" y="1922463"/>
              <a:ext cx="311150" cy="266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19" name="AutoShape 125">
              <a:extLst>
                <a:ext uri="{FF2B5EF4-FFF2-40B4-BE49-F238E27FC236}">
                  <a16:creationId xmlns:a16="http://schemas.microsoft.com/office/drawing/2014/main" id="{F4E97871-13C4-44C9-9C5F-BB71D2C6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025" y="1930400"/>
              <a:ext cx="249238" cy="241300"/>
            </a:xfrm>
            <a:custGeom>
              <a:avLst/>
              <a:gdLst>
                <a:gd name="T0" fmla="+- 0 10797 26"/>
                <a:gd name="T1" fmla="*/ T0 w 21542"/>
                <a:gd name="T2" fmla="*/ 10800 h 21600"/>
                <a:gd name="T3" fmla="+- 0 10797 26"/>
                <a:gd name="T4" fmla="*/ T3 w 21542"/>
                <a:gd name="T5" fmla="*/ 10800 h 21600"/>
                <a:gd name="T6" fmla="+- 0 10797 26"/>
                <a:gd name="T7" fmla="*/ T6 w 21542"/>
                <a:gd name="T8" fmla="*/ 10800 h 21600"/>
                <a:gd name="T9" fmla="+- 0 10797 26"/>
                <a:gd name="T10" fmla="*/ T9 w 215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0" name="AutoShape 126">
              <a:extLst>
                <a:ext uri="{FF2B5EF4-FFF2-40B4-BE49-F238E27FC236}">
                  <a16:creationId xmlns:a16="http://schemas.microsoft.com/office/drawing/2014/main" id="{0200EC34-1758-4C5F-ADD2-11473880A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538" y="1930400"/>
              <a:ext cx="2492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21599"/>
                  </a:move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07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moveTo>
                    <a:pt x="10805" y="3241"/>
                  </a:move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2" y="6943"/>
                    <a:pt x="3840" y="7853"/>
                  </a:cubicBezTo>
                  <a:cubicBezTo>
                    <a:pt x="3444" y="8762"/>
                    <a:pt x="3243" y="9745"/>
                    <a:pt x="3243" y="10801"/>
                  </a:cubicBezTo>
                  <a:cubicBezTo>
                    <a:pt x="3243" y="11854"/>
                    <a:pt x="3444" y="12837"/>
                    <a:pt x="3840" y="13746"/>
                  </a:cubicBezTo>
                  <a:cubicBezTo>
                    <a:pt x="4235" y="14656"/>
                    <a:pt x="4775" y="15455"/>
                    <a:pt x="5456" y="16141"/>
                  </a:cubicBezTo>
                  <a:cubicBezTo>
                    <a:pt x="6134" y="16825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5"/>
                    <a:pt x="16151" y="16141"/>
                  </a:cubicBezTo>
                  <a:cubicBezTo>
                    <a:pt x="16835" y="15455"/>
                    <a:pt x="17378" y="14656"/>
                    <a:pt x="17773" y="13746"/>
                  </a:cubicBezTo>
                  <a:cubicBezTo>
                    <a:pt x="18172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3"/>
                    <a:pt x="16835" y="6147"/>
                    <a:pt x="16151" y="5458"/>
                  </a:cubicBezTo>
                  <a:cubicBezTo>
                    <a:pt x="15465" y="4775"/>
                    <a:pt x="14668" y="4235"/>
                    <a:pt x="13755" y="3837"/>
                  </a:cubicBezTo>
                  <a:cubicBezTo>
                    <a:pt x="12845" y="3442"/>
                    <a:pt x="11862" y="3241"/>
                    <a:pt x="10805" y="3241"/>
                  </a:cubicBezTo>
                  <a:moveTo>
                    <a:pt x="6097" y="10801"/>
                  </a:moveTo>
                  <a:cubicBezTo>
                    <a:pt x="5854" y="10801"/>
                    <a:pt x="5688" y="10688"/>
                    <a:pt x="5597" y="10462"/>
                  </a:cubicBezTo>
                  <a:cubicBezTo>
                    <a:pt x="5507" y="10239"/>
                    <a:pt x="5552" y="10041"/>
                    <a:pt x="5733" y="9880"/>
                  </a:cubicBezTo>
                  <a:lnTo>
                    <a:pt x="10412" y="5204"/>
                  </a:lnTo>
                  <a:cubicBezTo>
                    <a:pt x="10540" y="5114"/>
                    <a:pt x="10670" y="5068"/>
                    <a:pt x="10805" y="5068"/>
                  </a:cubicBezTo>
                  <a:cubicBezTo>
                    <a:pt x="10932" y="5068"/>
                    <a:pt x="11059" y="5114"/>
                    <a:pt x="11187" y="5204"/>
                  </a:cubicBezTo>
                  <a:lnTo>
                    <a:pt x="15880" y="9880"/>
                  </a:lnTo>
                  <a:cubicBezTo>
                    <a:pt x="16058" y="10041"/>
                    <a:pt x="16103" y="10239"/>
                    <a:pt x="16016" y="10462"/>
                  </a:cubicBezTo>
                  <a:cubicBezTo>
                    <a:pt x="15925" y="10688"/>
                    <a:pt x="15759" y="10801"/>
                    <a:pt x="15513" y="10801"/>
                  </a:cubicBezTo>
                  <a:lnTo>
                    <a:pt x="12687" y="10801"/>
                  </a:lnTo>
                  <a:lnTo>
                    <a:pt x="12687" y="15666"/>
                  </a:lnTo>
                  <a:cubicBezTo>
                    <a:pt x="12687" y="15811"/>
                    <a:pt x="12633" y="15935"/>
                    <a:pt x="12529" y="16036"/>
                  </a:cubicBezTo>
                  <a:cubicBezTo>
                    <a:pt x="12427" y="16144"/>
                    <a:pt x="12303" y="16195"/>
                    <a:pt x="12162" y="16195"/>
                  </a:cubicBezTo>
                  <a:lnTo>
                    <a:pt x="9437" y="16195"/>
                  </a:lnTo>
                  <a:cubicBezTo>
                    <a:pt x="9293" y="16195"/>
                    <a:pt x="9169" y="16146"/>
                    <a:pt x="9064" y="16045"/>
                  </a:cubicBezTo>
                  <a:cubicBezTo>
                    <a:pt x="8963" y="15946"/>
                    <a:pt x="8909" y="15819"/>
                    <a:pt x="8909" y="15667"/>
                  </a:cubicBezTo>
                  <a:lnTo>
                    <a:pt x="8909" y="10801"/>
                  </a:lnTo>
                  <a:lnTo>
                    <a:pt x="6097" y="108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1" name="AutoShape 127">
              <a:extLst>
                <a:ext uri="{FF2B5EF4-FFF2-40B4-BE49-F238E27FC236}">
                  <a16:creationId xmlns:a16="http://schemas.microsoft.com/office/drawing/2014/main" id="{0FBB65F2-434D-4708-B880-E91EDDA9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8" y="374015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39" y="11870"/>
                  </a:moveTo>
                  <a:cubicBezTo>
                    <a:pt x="21267" y="11870"/>
                    <a:pt x="21374" y="11920"/>
                    <a:pt x="21462" y="12023"/>
                  </a:cubicBezTo>
                  <a:cubicBezTo>
                    <a:pt x="21553" y="12129"/>
                    <a:pt x="21599" y="12261"/>
                    <a:pt x="21599" y="12417"/>
                  </a:cubicBezTo>
                  <a:lnTo>
                    <a:pt x="21599" y="21053"/>
                  </a:lnTo>
                  <a:cubicBezTo>
                    <a:pt x="21599" y="21418"/>
                    <a:pt x="21448" y="21599"/>
                    <a:pt x="21139" y="21599"/>
                  </a:cubicBezTo>
                  <a:lnTo>
                    <a:pt x="457" y="21599"/>
                  </a:lnTo>
                  <a:cubicBezTo>
                    <a:pt x="154" y="21599"/>
                    <a:pt x="0" y="21417"/>
                    <a:pt x="0" y="21053"/>
                  </a:cubicBezTo>
                  <a:lnTo>
                    <a:pt x="0" y="12417"/>
                  </a:lnTo>
                  <a:cubicBezTo>
                    <a:pt x="0" y="12267"/>
                    <a:pt x="46" y="12138"/>
                    <a:pt x="134" y="12029"/>
                  </a:cubicBezTo>
                  <a:cubicBezTo>
                    <a:pt x="225" y="11923"/>
                    <a:pt x="332" y="11870"/>
                    <a:pt x="457" y="11870"/>
                  </a:cubicBezTo>
                  <a:lnTo>
                    <a:pt x="3143" y="11870"/>
                  </a:lnTo>
                  <a:cubicBezTo>
                    <a:pt x="3267" y="11870"/>
                    <a:pt x="3375" y="11920"/>
                    <a:pt x="3466" y="12023"/>
                  </a:cubicBezTo>
                  <a:cubicBezTo>
                    <a:pt x="3554" y="12129"/>
                    <a:pt x="3600" y="12261"/>
                    <a:pt x="3600" y="12416"/>
                  </a:cubicBezTo>
                  <a:lnTo>
                    <a:pt x="3600" y="17281"/>
                  </a:lnTo>
                  <a:lnTo>
                    <a:pt x="18004" y="17281"/>
                  </a:lnTo>
                  <a:lnTo>
                    <a:pt x="18004" y="12416"/>
                  </a:lnTo>
                  <a:cubicBezTo>
                    <a:pt x="18004" y="12267"/>
                    <a:pt x="18050" y="12137"/>
                    <a:pt x="18138" y="12029"/>
                  </a:cubicBezTo>
                  <a:cubicBezTo>
                    <a:pt x="18229" y="11923"/>
                    <a:pt x="18337" y="11870"/>
                    <a:pt x="18461" y="11870"/>
                  </a:cubicBezTo>
                  <a:lnTo>
                    <a:pt x="21139" y="11870"/>
                  </a:lnTo>
                  <a:close/>
                  <a:moveTo>
                    <a:pt x="17379" y="7426"/>
                  </a:moveTo>
                  <a:cubicBezTo>
                    <a:pt x="17558" y="7640"/>
                    <a:pt x="17619" y="7822"/>
                    <a:pt x="17561" y="7969"/>
                  </a:cubicBezTo>
                  <a:cubicBezTo>
                    <a:pt x="17502" y="8110"/>
                    <a:pt x="17350" y="8187"/>
                    <a:pt x="17108" y="8187"/>
                  </a:cubicBezTo>
                  <a:lnTo>
                    <a:pt x="13509" y="8187"/>
                  </a:lnTo>
                  <a:lnTo>
                    <a:pt x="13509" y="15201"/>
                  </a:lnTo>
                  <a:cubicBezTo>
                    <a:pt x="13509" y="15513"/>
                    <a:pt x="13421" y="15771"/>
                    <a:pt x="13247" y="15983"/>
                  </a:cubicBezTo>
                  <a:cubicBezTo>
                    <a:pt x="13071" y="16194"/>
                    <a:pt x="12856" y="16300"/>
                    <a:pt x="12596" y="16300"/>
                  </a:cubicBezTo>
                  <a:lnTo>
                    <a:pt x="8998" y="16300"/>
                  </a:lnTo>
                  <a:cubicBezTo>
                    <a:pt x="8741" y="16300"/>
                    <a:pt x="8528" y="16194"/>
                    <a:pt x="8359" y="15983"/>
                  </a:cubicBezTo>
                  <a:cubicBezTo>
                    <a:pt x="8190" y="15771"/>
                    <a:pt x="8104" y="15513"/>
                    <a:pt x="8104" y="15201"/>
                  </a:cubicBezTo>
                  <a:lnTo>
                    <a:pt x="8104" y="8187"/>
                  </a:lnTo>
                  <a:lnTo>
                    <a:pt x="4506" y="8187"/>
                  </a:lnTo>
                  <a:cubicBezTo>
                    <a:pt x="4251" y="8187"/>
                    <a:pt x="4097" y="8110"/>
                    <a:pt x="4048" y="7969"/>
                  </a:cubicBezTo>
                  <a:cubicBezTo>
                    <a:pt x="4002" y="7822"/>
                    <a:pt x="4065" y="7640"/>
                    <a:pt x="4237" y="7426"/>
                  </a:cubicBezTo>
                  <a:lnTo>
                    <a:pt x="10141" y="323"/>
                  </a:lnTo>
                  <a:cubicBezTo>
                    <a:pt x="10320" y="108"/>
                    <a:pt x="10538" y="0"/>
                    <a:pt x="10795" y="0"/>
                  </a:cubicBezTo>
                  <a:cubicBezTo>
                    <a:pt x="11049" y="0"/>
                    <a:pt x="11262" y="108"/>
                    <a:pt x="11443" y="323"/>
                  </a:cubicBezTo>
                  <a:lnTo>
                    <a:pt x="17379" y="7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2" name="AutoShape 128">
              <a:extLst>
                <a:ext uri="{FF2B5EF4-FFF2-40B4-BE49-F238E27FC236}">
                  <a16:creationId xmlns:a16="http://schemas.microsoft.com/office/drawing/2014/main" id="{F76C0BDE-A2DC-4CFB-99B7-1702CA214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3740150"/>
              <a:ext cx="247650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980" y="10851"/>
                  </a:moveTo>
                  <a:cubicBezTo>
                    <a:pt x="14231" y="10892"/>
                    <a:pt x="14582" y="10935"/>
                    <a:pt x="15043" y="10992"/>
                  </a:cubicBezTo>
                  <a:cubicBezTo>
                    <a:pt x="15500" y="11044"/>
                    <a:pt x="15978" y="11105"/>
                    <a:pt x="16477" y="11168"/>
                  </a:cubicBezTo>
                  <a:cubicBezTo>
                    <a:pt x="16972" y="11234"/>
                    <a:pt x="17436" y="11300"/>
                    <a:pt x="17868" y="11369"/>
                  </a:cubicBezTo>
                  <a:cubicBezTo>
                    <a:pt x="18297" y="11439"/>
                    <a:pt x="18610" y="11502"/>
                    <a:pt x="18803" y="11554"/>
                  </a:cubicBezTo>
                  <a:cubicBezTo>
                    <a:pt x="19123" y="11646"/>
                    <a:pt x="19451" y="11842"/>
                    <a:pt x="19777" y="12133"/>
                  </a:cubicBezTo>
                  <a:cubicBezTo>
                    <a:pt x="20102" y="12429"/>
                    <a:pt x="20404" y="12769"/>
                    <a:pt x="20678" y="13152"/>
                  </a:cubicBezTo>
                  <a:cubicBezTo>
                    <a:pt x="20954" y="13538"/>
                    <a:pt x="21176" y="13935"/>
                    <a:pt x="21343" y="14352"/>
                  </a:cubicBezTo>
                  <a:cubicBezTo>
                    <a:pt x="21516" y="14761"/>
                    <a:pt x="21599" y="15138"/>
                    <a:pt x="21599" y="15481"/>
                  </a:cubicBezTo>
                  <a:lnTo>
                    <a:pt x="21599" y="20813"/>
                  </a:lnTo>
                  <a:cubicBezTo>
                    <a:pt x="21507" y="20854"/>
                    <a:pt x="21407" y="20914"/>
                    <a:pt x="21291" y="21006"/>
                  </a:cubicBezTo>
                  <a:cubicBezTo>
                    <a:pt x="21176" y="21101"/>
                    <a:pt x="21052" y="21188"/>
                    <a:pt x="20920" y="21277"/>
                  </a:cubicBezTo>
                  <a:cubicBezTo>
                    <a:pt x="20785" y="21363"/>
                    <a:pt x="20658" y="21441"/>
                    <a:pt x="20540" y="21504"/>
                  </a:cubicBezTo>
                  <a:cubicBezTo>
                    <a:pt x="20419" y="21571"/>
                    <a:pt x="20318" y="21599"/>
                    <a:pt x="20237" y="21599"/>
                  </a:cubicBezTo>
                  <a:lnTo>
                    <a:pt x="1350" y="21599"/>
                  </a:lnTo>
                  <a:cubicBezTo>
                    <a:pt x="1028" y="21599"/>
                    <a:pt x="786" y="21502"/>
                    <a:pt x="619" y="21303"/>
                  </a:cubicBezTo>
                  <a:cubicBezTo>
                    <a:pt x="452" y="21107"/>
                    <a:pt x="247" y="20943"/>
                    <a:pt x="0" y="20813"/>
                  </a:cubicBezTo>
                  <a:lnTo>
                    <a:pt x="0" y="15481"/>
                  </a:lnTo>
                  <a:cubicBezTo>
                    <a:pt x="0" y="15138"/>
                    <a:pt x="83" y="14761"/>
                    <a:pt x="253" y="14352"/>
                  </a:cubicBezTo>
                  <a:cubicBezTo>
                    <a:pt x="426" y="13935"/>
                    <a:pt x="645" y="13543"/>
                    <a:pt x="915" y="13166"/>
                  </a:cubicBezTo>
                  <a:cubicBezTo>
                    <a:pt x="1186" y="12789"/>
                    <a:pt x="1485" y="12449"/>
                    <a:pt x="1817" y="12144"/>
                  </a:cubicBezTo>
                  <a:cubicBezTo>
                    <a:pt x="2145" y="11845"/>
                    <a:pt x="2473" y="11643"/>
                    <a:pt x="2796" y="11551"/>
                  </a:cubicBezTo>
                  <a:cubicBezTo>
                    <a:pt x="2960" y="11499"/>
                    <a:pt x="3262" y="11436"/>
                    <a:pt x="3703" y="11367"/>
                  </a:cubicBezTo>
                  <a:cubicBezTo>
                    <a:pt x="4143" y="11297"/>
                    <a:pt x="4616" y="11231"/>
                    <a:pt x="5117" y="11165"/>
                  </a:cubicBezTo>
                  <a:cubicBezTo>
                    <a:pt x="5618" y="11102"/>
                    <a:pt x="6096" y="11041"/>
                    <a:pt x="6556" y="10990"/>
                  </a:cubicBezTo>
                  <a:cubicBezTo>
                    <a:pt x="7014" y="10932"/>
                    <a:pt x="7368" y="10889"/>
                    <a:pt x="7616" y="10848"/>
                  </a:cubicBezTo>
                  <a:cubicBezTo>
                    <a:pt x="6772" y="10307"/>
                    <a:pt x="6113" y="9602"/>
                    <a:pt x="5626" y="8735"/>
                  </a:cubicBezTo>
                  <a:cubicBezTo>
                    <a:pt x="5142" y="7866"/>
                    <a:pt x="4903" y="6921"/>
                    <a:pt x="4903" y="5899"/>
                  </a:cubicBezTo>
                  <a:cubicBezTo>
                    <a:pt x="4903" y="5093"/>
                    <a:pt x="5059" y="4330"/>
                    <a:pt x="5370" y="3619"/>
                  </a:cubicBezTo>
                  <a:cubicBezTo>
                    <a:pt x="5681" y="2908"/>
                    <a:pt x="6104" y="2283"/>
                    <a:pt x="6631" y="1744"/>
                  </a:cubicBezTo>
                  <a:cubicBezTo>
                    <a:pt x="7161" y="1209"/>
                    <a:pt x="7777" y="783"/>
                    <a:pt x="8492" y="472"/>
                  </a:cubicBezTo>
                  <a:cubicBezTo>
                    <a:pt x="9203" y="158"/>
                    <a:pt x="9963" y="0"/>
                    <a:pt x="10772" y="0"/>
                  </a:cubicBezTo>
                  <a:cubicBezTo>
                    <a:pt x="11581" y="0"/>
                    <a:pt x="12347" y="158"/>
                    <a:pt x="13061" y="472"/>
                  </a:cubicBezTo>
                  <a:cubicBezTo>
                    <a:pt x="13778" y="783"/>
                    <a:pt x="14406" y="1209"/>
                    <a:pt x="14942" y="1744"/>
                  </a:cubicBezTo>
                  <a:cubicBezTo>
                    <a:pt x="15480" y="2283"/>
                    <a:pt x="15901" y="2908"/>
                    <a:pt x="16209" y="3619"/>
                  </a:cubicBezTo>
                  <a:cubicBezTo>
                    <a:pt x="16514" y="4330"/>
                    <a:pt x="16670" y="5093"/>
                    <a:pt x="16670" y="5899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0" y="1085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3" name="AutoShape 129">
              <a:extLst>
                <a:ext uri="{FF2B5EF4-FFF2-40B4-BE49-F238E27FC236}">
                  <a16:creationId xmlns:a16="http://schemas.microsoft.com/office/drawing/2014/main" id="{E1EE380C-C904-4754-A484-8F57C1ADB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13" y="3740150"/>
              <a:ext cx="249237" cy="2428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524" y="12334"/>
                  </a:moveTo>
                  <a:cubicBezTo>
                    <a:pt x="18524" y="12041"/>
                    <a:pt x="18465" y="11750"/>
                    <a:pt x="18353" y="11462"/>
                  </a:cubicBezTo>
                  <a:cubicBezTo>
                    <a:pt x="18738" y="11497"/>
                    <a:pt x="19126" y="11656"/>
                    <a:pt x="19520" y="11938"/>
                  </a:cubicBezTo>
                  <a:cubicBezTo>
                    <a:pt x="19913" y="12220"/>
                    <a:pt x="20263" y="12558"/>
                    <a:pt x="20565" y="12951"/>
                  </a:cubicBezTo>
                  <a:cubicBezTo>
                    <a:pt x="20871" y="13342"/>
                    <a:pt x="21118" y="13768"/>
                    <a:pt x="21312" y="14214"/>
                  </a:cubicBezTo>
                  <a:cubicBezTo>
                    <a:pt x="21503" y="14667"/>
                    <a:pt x="21599" y="15081"/>
                    <a:pt x="21599" y="15466"/>
                  </a:cubicBezTo>
                  <a:lnTo>
                    <a:pt x="21599" y="20798"/>
                  </a:lnTo>
                  <a:cubicBezTo>
                    <a:pt x="21508" y="20853"/>
                    <a:pt x="21403" y="20924"/>
                    <a:pt x="21285" y="21009"/>
                  </a:cubicBezTo>
                  <a:cubicBezTo>
                    <a:pt x="21171" y="21094"/>
                    <a:pt x="21050" y="21179"/>
                    <a:pt x="20930" y="21270"/>
                  </a:cubicBezTo>
                  <a:cubicBezTo>
                    <a:pt x="20803" y="21359"/>
                    <a:pt x="20683" y="21435"/>
                    <a:pt x="20554" y="21503"/>
                  </a:cubicBezTo>
                  <a:cubicBezTo>
                    <a:pt x="20427" y="21564"/>
                    <a:pt x="20328" y="21599"/>
                    <a:pt x="20251" y="21599"/>
                  </a:cubicBezTo>
                  <a:lnTo>
                    <a:pt x="1348" y="21599"/>
                  </a:lnTo>
                  <a:cubicBezTo>
                    <a:pt x="1022" y="21599"/>
                    <a:pt x="778" y="21503"/>
                    <a:pt x="616" y="21312"/>
                  </a:cubicBezTo>
                  <a:cubicBezTo>
                    <a:pt x="458" y="21118"/>
                    <a:pt x="252" y="20947"/>
                    <a:pt x="0" y="20798"/>
                  </a:cubicBezTo>
                  <a:lnTo>
                    <a:pt x="0" y="15466"/>
                  </a:lnTo>
                  <a:cubicBezTo>
                    <a:pt x="0" y="15102"/>
                    <a:pt x="93" y="14693"/>
                    <a:pt x="287" y="14244"/>
                  </a:cubicBezTo>
                  <a:cubicBezTo>
                    <a:pt x="478" y="13794"/>
                    <a:pt x="734" y="13371"/>
                    <a:pt x="1054" y="12978"/>
                  </a:cubicBezTo>
                  <a:cubicBezTo>
                    <a:pt x="1371" y="12587"/>
                    <a:pt x="1724" y="12240"/>
                    <a:pt x="2100" y="11952"/>
                  </a:cubicBezTo>
                  <a:cubicBezTo>
                    <a:pt x="2482" y="11662"/>
                    <a:pt x="2864" y="11497"/>
                    <a:pt x="3248" y="11462"/>
                  </a:cubicBezTo>
                  <a:cubicBezTo>
                    <a:pt x="2919" y="12011"/>
                    <a:pt x="2761" y="12616"/>
                    <a:pt x="2770" y="13274"/>
                  </a:cubicBezTo>
                  <a:cubicBezTo>
                    <a:pt x="2770" y="13830"/>
                    <a:pt x="2843" y="14411"/>
                    <a:pt x="2996" y="15019"/>
                  </a:cubicBezTo>
                  <a:cubicBezTo>
                    <a:pt x="3146" y="15627"/>
                    <a:pt x="3425" y="16127"/>
                    <a:pt x="3824" y="16511"/>
                  </a:cubicBezTo>
                  <a:cubicBezTo>
                    <a:pt x="3654" y="16855"/>
                    <a:pt x="3572" y="17208"/>
                    <a:pt x="3572" y="17563"/>
                  </a:cubicBezTo>
                  <a:cubicBezTo>
                    <a:pt x="3572" y="18236"/>
                    <a:pt x="3804" y="18811"/>
                    <a:pt x="4277" y="19279"/>
                  </a:cubicBezTo>
                  <a:cubicBezTo>
                    <a:pt x="4741" y="19746"/>
                    <a:pt x="5317" y="19981"/>
                    <a:pt x="5992" y="19981"/>
                  </a:cubicBezTo>
                  <a:cubicBezTo>
                    <a:pt x="6336" y="19981"/>
                    <a:pt x="6659" y="19922"/>
                    <a:pt x="6953" y="19798"/>
                  </a:cubicBezTo>
                  <a:cubicBezTo>
                    <a:pt x="7249" y="19678"/>
                    <a:pt x="7505" y="19505"/>
                    <a:pt x="7725" y="19287"/>
                  </a:cubicBezTo>
                  <a:cubicBezTo>
                    <a:pt x="7949" y="19067"/>
                    <a:pt x="8122" y="18806"/>
                    <a:pt x="8248" y="18506"/>
                  </a:cubicBezTo>
                  <a:cubicBezTo>
                    <a:pt x="8375" y="18206"/>
                    <a:pt x="8436" y="17892"/>
                    <a:pt x="8436" y="17563"/>
                  </a:cubicBezTo>
                  <a:cubicBezTo>
                    <a:pt x="8436" y="17237"/>
                    <a:pt x="8375" y="16923"/>
                    <a:pt x="8248" y="16629"/>
                  </a:cubicBezTo>
                  <a:cubicBezTo>
                    <a:pt x="8122" y="16332"/>
                    <a:pt x="7949" y="16074"/>
                    <a:pt x="7725" y="15856"/>
                  </a:cubicBezTo>
                  <a:cubicBezTo>
                    <a:pt x="7505" y="15633"/>
                    <a:pt x="7249" y="15454"/>
                    <a:pt x="6953" y="15319"/>
                  </a:cubicBezTo>
                  <a:cubicBezTo>
                    <a:pt x="6656" y="15184"/>
                    <a:pt x="6336" y="15116"/>
                    <a:pt x="5992" y="15116"/>
                  </a:cubicBezTo>
                  <a:cubicBezTo>
                    <a:pt x="5819" y="15116"/>
                    <a:pt x="5648" y="15140"/>
                    <a:pt x="5475" y="15184"/>
                  </a:cubicBezTo>
                  <a:cubicBezTo>
                    <a:pt x="5299" y="15234"/>
                    <a:pt x="5137" y="15298"/>
                    <a:pt x="4976" y="15384"/>
                  </a:cubicBezTo>
                  <a:cubicBezTo>
                    <a:pt x="4864" y="15272"/>
                    <a:pt x="4770" y="15128"/>
                    <a:pt x="4694" y="14946"/>
                  </a:cubicBezTo>
                  <a:cubicBezTo>
                    <a:pt x="4620" y="14770"/>
                    <a:pt x="4556" y="14579"/>
                    <a:pt x="4506" y="14376"/>
                  </a:cubicBezTo>
                  <a:cubicBezTo>
                    <a:pt x="4453" y="14176"/>
                    <a:pt x="4418" y="13979"/>
                    <a:pt x="4403" y="13794"/>
                  </a:cubicBezTo>
                  <a:cubicBezTo>
                    <a:pt x="4379" y="13606"/>
                    <a:pt x="4371" y="13436"/>
                    <a:pt x="4371" y="13274"/>
                  </a:cubicBezTo>
                  <a:cubicBezTo>
                    <a:pt x="4371" y="12834"/>
                    <a:pt x="4503" y="12431"/>
                    <a:pt x="4764" y="12064"/>
                  </a:cubicBezTo>
                  <a:cubicBezTo>
                    <a:pt x="5029" y="11700"/>
                    <a:pt x="5317" y="11386"/>
                    <a:pt x="5637" y="11124"/>
                  </a:cubicBezTo>
                  <a:lnTo>
                    <a:pt x="7634" y="10827"/>
                  </a:lnTo>
                  <a:cubicBezTo>
                    <a:pt x="6774" y="10290"/>
                    <a:pt x="6104" y="9588"/>
                    <a:pt x="5631" y="8709"/>
                  </a:cubicBezTo>
                  <a:cubicBezTo>
                    <a:pt x="5158" y="7834"/>
                    <a:pt x="4920" y="6888"/>
                    <a:pt x="4920" y="5878"/>
                  </a:cubicBezTo>
                  <a:cubicBezTo>
                    <a:pt x="4920" y="5070"/>
                    <a:pt x="5076" y="4312"/>
                    <a:pt x="5384" y="3598"/>
                  </a:cubicBezTo>
                  <a:cubicBezTo>
                    <a:pt x="5693" y="2887"/>
                    <a:pt x="6118" y="2265"/>
                    <a:pt x="6650" y="1727"/>
                  </a:cubicBezTo>
                  <a:cubicBezTo>
                    <a:pt x="7188" y="1195"/>
                    <a:pt x="7810" y="772"/>
                    <a:pt x="8521" y="464"/>
                  </a:cubicBezTo>
                  <a:cubicBezTo>
                    <a:pt x="9235" y="152"/>
                    <a:pt x="9993" y="0"/>
                    <a:pt x="10798" y="0"/>
                  </a:cubicBezTo>
                  <a:cubicBezTo>
                    <a:pt x="11603" y="0"/>
                    <a:pt x="12364" y="152"/>
                    <a:pt x="13078" y="464"/>
                  </a:cubicBezTo>
                  <a:cubicBezTo>
                    <a:pt x="13788" y="772"/>
                    <a:pt x="14411" y="1195"/>
                    <a:pt x="14949" y="1727"/>
                  </a:cubicBezTo>
                  <a:cubicBezTo>
                    <a:pt x="15483" y="2264"/>
                    <a:pt x="15906" y="2887"/>
                    <a:pt x="16215" y="3598"/>
                  </a:cubicBezTo>
                  <a:cubicBezTo>
                    <a:pt x="16523" y="4312"/>
                    <a:pt x="16676" y="5070"/>
                    <a:pt x="16676" y="5878"/>
                  </a:cubicBezTo>
                  <a:cubicBezTo>
                    <a:pt x="16676" y="6900"/>
                    <a:pt x="16441" y="7846"/>
                    <a:pt x="15968" y="8718"/>
                  </a:cubicBezTo>
                  <a:cubicBezTo>
                    <a:pt x="15495" y="9591"/>
                    <a:pt x="14825" y="10290"/>
                    <a:pt x="13962" y="10827"/>
                  </a:cubicBezTo>
                  <a:lnTo>
                    <a:pt x="16186" y="11151"/>
                  </a:lnTo>
                  <a:cubicBezTo>
                    <a:pt x="16356" y="11300"/>
                    <a:pt x="16515" y="11474"/>
                    <a:pt x="16670" y="11662"/>
                  </a:cubicBezTo>
                  <a:cubicBezTo>
                    <a:pt x="16826" y="11859"/>
                    <a:pt x="16902" y="12079"/>
                    <a:pt x="16902" y="12334"/>
                  </a:cubicBezTo>
                  <a:cubicBezTo>
                    <a:pt x="16902" y="12752"/>
                    <a:pt x="16817" y="13113"/>
                    <a:pt x="16650" y="13415"/>
                  </a:cubicBezTo>
                  <a:cubicBezTo>
                    <a:pt x="16097" y="13104"/>
                    <a:pt x="15528" y="12957"/>
                    <a:pt x="14949" y="12966"/>
                  </a:cubicBezTo>
                  <a:cubicBezTo>
                    <a:pt x="14523" y="12966"/>
                    <a:pt x="14118" y="13045"/>
                    <a:pt x="13724" y="13207"/>
                  </a:cubicBezTo>
                  <a:cubicBezTo>
                    <a:pt x="13330" y="13362"/>
                    <a:pt x="12972" y="13580"/>
                    <a:pt x="12643" y="13850"/>
                  </a:cubicBezTo>
                  <a:cubicBezTo>
                    <a:pt x="12584" y="13829"/>
                    <a:pt x="12534" y="13821"/>
                    <a:pt x="12487" y="13809"/>
                  </a:cubicBezTo>
                  <a:cubicBezTo>
                    <a:pt x="12437" y="13800"/>
                    <a:pt x="12387" y="13794"/>
                    <a:pt x="12331" y="13794"/>
                  </a:cubicBezTo>
                  <a:cubicBezTo>
                    <a:pt x="11891" y="13794"/>
                    <a:pt x="11506" y="13953"/>
                    <a:pt x="11177" y="14273"/>
                  </a:cubicBezTo>
                  <a:cubicBezTo>
                    <a:pt x="10848" y="14590"/>
                    <a:pt x="10684" y="14972"/>
                    <a:pt x="10684" y="15413"/>
                  </a:cubicBezTo>
                  <a:cubicBezTo>
                    <a:pt x="10684" y="15851"/>
                    <a:pt x="10848" y="16230"/>
                    <a:pt x="11168" y="16544"/>
                  </a:cubicBezTo>
                  <a:cubicBezTo>
                    <a:pt x="11491" y="16858"/>
                    <a:pt x="11879" y="17014"/>
                    <a:pt x="12331" y="17014"/>
                  </a:cubicBezTo>
                  <a:cubicBezTo>
                    <a:pt x="12769" y="17014"/>
                    <a:pt x="13148" y="16858"/>
                    <a:pt x="13462" y="16544"/>
                  </a:cubicBezTo>
                  <a:cubicBezTo>
                    <a:pt x="13777" y="16230"/>
                    <a:pt x="13935" y="15851"/>
                    <a:pt x="13935" y="15413"/>
                  </a:cubicBezTo>
                  <a:cubicBezTo>
                    <a:pt x="13935" y="15337"/>
                    <a:pt x="13924" y="15266"/>
                    <a:pt x="13906" y="15193"/>
                  </a:cubicBezTo>
                  <a:cubicBezTo>
                    <a:pt x="13885" y="15122"/>
                    <a:pt x="13868" y="15057"/>
                    <a:pt x="13847" y="15004"/>
                  </a:cubicBezTo>
                  <a:cubicBezTo>
                    <a:pt x="13997" y="14893"/>
                    <a:pt x="14162" y="14796"/>
                    <a:pt x="14347" y="14714"/>
                  </a:cubicBezTo>
                  <a:cubicBezTo>
                    <a:pt x="14529" y="14634"/>
                    <a:pt x="14729" y="14593"/>
                    <a:pt x="14946" y="14593"/>
                  </a:cubicBezTo>
                  <a:cubicBezTo>
                    <a:pt x="15460" y="14593"/>
                    <a:pt x="15907" y="14778"/>
                    <a:pt x="16280" y="15145"/>
                  </a:cubicBezTo>
                  <a:cubicBezTo>
                    <a:pt x="16656" y="15510"/>
                    <a:pt x="16841" y="15950"/>
                    <a:pt x="16841" y="16464"/>
                  </a:cubicBezTo>
                  <a:cubicBezTo>
                    <a:pt x="16841" y="16682"/>
                    <a:pt x="16803" y="16878"/>
                    <a:pt x="16729" y="17049"/>
                  </a:cubicBezTo>
                  <a:cubicBezTo>
                    <a:pt x="16656" y="17222"/>
                    <a:pt x="16565" y="17384"/>
                    <a:pt x="16462" y="17533"/>
                  </a:cubicBezTo>
                  <a:cubicBezTo>
                    <a:pt x="16227" y="17439"/>
                    <a:pt x="16018" y="17393"/>
                    <a:pt x="15827" y="17393"/>
                  </a:cubicBezTo>
                  <a:cubicBezTo>
                    <a:pt x="15390" y="17393"/>
                    <a:pt x="15008" y="17554"/>
                    <a:pt x="14682" y="17871"/>
                  </a:cubicBezTo>
                  <a:cubicBezTo>
                    <a:pt x="14358" y="18192"/>
                    <a:pt x="14197" y="18570"/>
                    <a:pt x="14197" y="19011"/>
                  </a:cubicBezTo>
                  <a:cubicBezTo>
                    <a:pt x="14197" y="19455"/>
                    <a:pt x="14358" y="19828"/>
                    <a:pt x="14682" y="20142"/>
                  </a:cubicBezTo>
                  <a:cubicBezTo>
                    <a:pt x="15005" y="20456"/>
                    <a:pt x="15387" y="20615"/>
                    <a:pt x="15827" y="20615"/>
                  </a:cubicBezTo>
                  <a:cubicBezTo>
                    <a:pt x="16271" y="20615"/>
                    <a:pt x="16647" y="20456"/>
                    <a:pt x="16967" y="20142"/>
                  </a:cubicBezTo>
                  <a:cubicBezTo>
                    <a:pt x="17287" y="19828"/>
                    <a:pt x="17446" y="19455"/>
                    <a:pt x="17446" y="19011"/>
                  </a:cubicBezTo>
                  <a:lnTo>
                    <a:pt x="17416" y="18955"/>
                  </a:lnTo>
                  <a:cubicBezTo>
                    <a:pt x="18110" y="18259"/>
                    <a:pt x="18456" y="17434"/>
                    <a:pt x="18456" y="16464"/>
                  </a:cubicBezTo>
                  <a:cubicBezTo>
                    <a:pt x="18456" y="15774"/>
                    <a:pt x="18265" y="15131"/>
                    <a:pt x="17881" y="14540"/>
                  </a:cubicBezTo>
                  <a:cubicBezTo>
                    <a:pt x="18312" y="13886"/>
                    <a:pt x="18524" y="13151"/>
                    <a:pt x="18524" y="12334"/>
                  </a:cubicBezTo>
                  <a:moveTo>
                    <a:pt x="6794" y="17566"/>
                  </a:moveTo>
                  <a:cubicBezTo>
                    <a:pt x="6794" y="17781"/>
                    <a:pt x="6721" y="17972"/>
                    <a:pt x="6571" y="18136"/>
                  </a:cubicBezTo>
                  <a:cubicBezTo>
                    <a:pt x="6421" y="18300"/>
                    <a:pt x="6227" y="18383"/>
                    <a:pt x="5998" y="18383"/>
                  </a:cubicBezTo>
                  <a:cubicBezTo>
                    <a:pt x="5781" y="18383"/>
                    <a:pt x="5590" y="18300"/>
                    <a:pt x="5434" y="18136"/>
                  </a:cubicBezTo>
                  <a:cubicBezTo>
                    <a:pt x="5272" y="17971"/>
                    <a:pt x="5193" y="17781"/>
                    <a:pt x="5193" y="17566"/>
                  </a:cubicBezTo>
                  <a:cubicBezTo>
                    <a:pt x="5193" y="17334"/>
                    <a:pt x="5272" y="17137"/>
                    <a:pt x="5434" y="16991"/>
                  </a:cubicBezTo>
                  <a:cubicBezTo>
                    <a:pt x="5593" y="16841"/>
                    <a:pt x="5781" y="16767"/>
                    <a:pt x="5998" y="16767"/>
                  </a:cubicBezTo>
                  <a:cubicBezTo>
                    <a:pt x="6227" y="16767"/>
                    <a:pt x="6424" y="16841"/>
                    <a:pt x="6571" y="16991"/>
                  </a:cubicBezTo>
                  <a:cubicBezTo>
                    <a:pt x="6721" y="17137"/>
                    <a:pt x="6794" y="17334"/>
                    <a:pt x="6794" y="1756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4" name="AutoShape 130">
              <a:extLst>
                <a:ext uri="{FF2B5EF4-FFF2-40B4-BE49-F238E27FC236}">
                  <a16:creationId xmlns:a16="http://schemas.microsoft.com/office/drawing/2014/main" id="{E36AA162-F24E-439C-A89F-A12418853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740150"/>
              <a:ext cx="247650" cy="242888"/>
            </a:xfrm>
            <a:custGeom>
              <a:avLst/>
              <a:gdLst>
                <a:gd name="T0" fmla="*/ 10800 w 21600"/>
                <a:gd name="T1" fmla="+- 0 10800 114"/>
                <a:gd name="T2" fmla="*/ 10800 h 21372"/>
                <a:gd name="T3" fmla="*/ 10800 w 21600"/>
                <a:gd name="T4" fmla="+- 0 10800 114"/>
                <a:gd name="T5" fmla="*/ 10800 h 21372"/>
                <a:gd name="T6" fmla="*/ 10800 w 21600"/>
                <a:gd name="T7" fmla="+- 0 10800 114"/>
                <a:gd name="T8" fmla="*/ 10800 h 21372"/>
                <a:gd name="T9" fmla="*/ 10800 w 21600"/>
                <a:gd name="T10" fmla="+- 0 10800 114"/>
                <a:gd name="T11" fmla="*/ 10800 h 2137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72">
                  <a:moveTo>
                    <a:pt x="18752" y="718"/>
                  </a:moveTo>
                  <a:cubicBezTo>
                    <a:pt x="19531" y="111"/>
                    <a:pt x="20206" y="-114"/>
                    <a:pt x="20760" y="54"/>
                  </a:cubicBezTo>
                  <a:cubicBezTo>
                    <a:pt x="21315" y="219"/>
                    <a:pt x="21599" y="737"/>
                    <a:pt x="21599" y="1596"/>
                  </a:cubicBezTo>
                  <a:lnTo>
                    <a:pt x="21599" y="19775"/>
                  </a:lnTo>
                  <a:cubicBezTo>
                    <a:pt x="21599" y="20634"/>
                    <a:pt x="21320" y="21152"/>
                    <a:pt x="20770" y="21317"/>
                  </a:cubicBezTo>
                  <a:cubicBezTo>
                    <a:pt x="20226" y="21486"/>
                    <a:pt x="19551" y="21264"/>
                    <a:pt x="18752" y="20653"/>
                  </a:cubicBezTo>
                  <a:lnTo>
                    <a:pt x="10979" y="14801"/>
                  </a:lnTo>
                  <a:lnTo>
                    <a:pt x="934" y="14801"/>
                  </a:lnTo>
                  <a:cubicBezTo>
                    <a:pt x="679" y="14801"/>
                    <a:pt x="459" y="14733"/>
                    <a:pt x="274" y="14602"/>
                  </a:cubicBezTo>
                  <a:cubicBezTo>
                    <a:pt x="94" y="14471"/>
                    <a:pt x="0" y="14302"/>
                    <a:pt x="0" y="14096"/>
                  </a:cubicBezTo>
                  <a:lnTo>
                    <a:pt x="0" y="7276"/>
                  </a:lnTo>
                  <a:cubicBezTo>
                    <a:pt x="0" y="7081"/>
                    <a:pt x="94" y="6916"/>
                    <a:pt x="274" y="6780"/>
                  </a:cubicBezTo>
                  <a:cubicBezTo>
                    <a:pt x="459" y="6642"/>
                    <a:pt x="679" y="6574"/>
                    <a:pt x="934" y="6574"/>
                  </a:cubicBezTo>
                  <a:lnTo>
                    <a:pt x="10979" y="6574"/>
                  </a:lnTo>
                  <a:lnTo>
                    <a:pt x="18752" y="7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5" name="AutoShape 131">
              <a:extLst>
                <a:ext uri="{FF2B5EF4-FFF2-40B4-BE49-F238E27FC236}">
                  <a16:creationId xmlns:a16="http://schemas.microsoft.com/office/drawing/2014/main" id="{4B91D41E-DE54-496F-8DE7-666AD0DE4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1988" y="3743325"/>
              <a:ext cx="247650" cy="241300"/>
            </a:xfrm>
            <a:custGeom>
              <a:avLst/>
              <a:gdLst>
                <a:gd name="T0" fmla="*/ 10800 w 21600"/>
                <a:gd name="T1" fmla="+- 0 10800 114"/>
                <a:gd name="T2" fmla="*/ 10800 h 21373"/>
                <a:gd name="T3" fmla="*/ 10800 w 21600"/>
                <a:gd name="T4" fmla="+- 0 10800 114"/>
                <a:gd name="T5" fmla="*/ 10800 h 21373"/>
                <a:gd name="T6" fmla="*/ 10800 w 21600"/>
                <a:gd name="T7" fmla="+- 0 10800 114"/>
                <a:gd name="T8" fmla="*/ 10800 h 21373"/>
                <a:gd name="T9" fmla="*/ 10800 w 21600"/>
                <a:gd name="T10" fmla="+- 0 10800 114"/>
                <a:gd name="T11" fmla="*/ 10800 h 2137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73">
                  <a:moveTo>
                    <a:pt x="13251" y="718"/>
                  </a:moveTo>
                  <a:cubicBezTo>
                    <a:pt x="13802" y="111"/>
                    <a:pt x="14278" y="-114"/>
                    <a:pt x="14670" y="54"/>
                  </a:cubicBezTo>
                  <a:cubicBezTo>
                    <a:pt x="15062" y="219"/>
                    <a:pt x="15263" y="737"/>
                    <a:pt x="15263" y="1596"/>
                  </a:cubicBezTo>
                  <a:lnTo>
                    <a:pt x="15263" y="19775"/>
                  </a:lnTo>
                  <a:cubicBezTo>
                    <a:pt x="15263" y="20634"/>
                    <a:pt x="15065" y="21152"/>
                    <a:pt x="14681" y="21320"/>
                  </a:cubicBezTo>
                  <a:cubicBezTo>
                    <a:pt x="14292" y="21486"/>
                    <a:pt x="13816" y="21264"/>
                    <a:pt x="13251" y="20656"/>
                  </a:cubicBezTo>
                  <a:lnTo>
                    <a:pt x="7758" y="14803"/>
                  </a:lnTo>
                  <a:lnTo>
                    <a:pt x="660" y="14803"/>
                  </a:lnTo>
                  <a:cubicBezTo>
                    <a:pt x="480" y="14803"/>
                    <a:pt x="324" y="14736"/>
                    <a:pt x="194" y="14604"/>
                  </a:cubicBezTo>
                  <a:cubicBezTo>
                    <a:pt x="67" y="14473"/>
                    <a:pt x="0" y="14304"/>
                    <a:pt x="0" y="14098"/>
                  </a:cubicBezTo>
                  <a:lnTo>
                    <a:pt x="0" y="7277"/>
                  </a:lnTo>
                  <a:cubicBezTo>
                    <a:pt x="0" y="7082"/>
                    <a:pt x="67" y="6917"/>
                    <a:pt x="194" y="6778"/>
                  </a:cubicBezTo>
                  <a:cubicBezTo>
                    <a:pt x="324" y="6643"/>
                    <a:pt x="480" y="6571"/>
                    <a:pt x="660" y="6571"/>
                  </a:cubicBezTo>
                  <a:lnTo>
                    <a:pt x="7758" y="6571"/>
                  </a:lnTo>
                  <a:lnTo>
                    <a:pt x="13251" y="718"/>
                  </a:lnTo>
                  <a:close/>
                  <a:moveTo>
                    <a:pt x="18002" y="3322"/>
                  </a:moveTo>
                  <a:cubicBezTo>
                    <a:pt x="18331" y="3127"/>
                    <a:pt x="18666" y="3086"/>
                    <a:pt x="19023" y="3179"/>
                  </a:cubicBezTo>
                  <a:cubicBezTo>
                    <a:pt x="19379" y="3273"/>
                    <a:pt x="19654" y="3495"/>
                    <a:pt x="19838" y="3844"/>
                  </a:cubicBezTo>
                  <a:cubicBezTo>
                    <a:pt x="21017" y="6023"/>
                    <a:pt x="21599" y="8301"/>
                    <a:pt x="21599" y="10687"/>
                  </a:cubicBezTo>
                  <a:cubicBezTo>
                    <a:pt x="21599" y="13092"/>
                    <a:pt x="21017" y="15373"/>
                    <a:pt x="19838" y="17527"/>
                  </a:cubicBezTo>
                  <a:cubicBezTo>
                    <a:pt x="19584" y="18018"/>
                    <a:pt x="19189" y="18266"/>
                    <a:pt x="18659" y="18266"/>
                  </a:cubicBezTo>
                  <a:cubicBezTo>
                    <a:pt x="18437" y="18266"/>
                    <a:pt x="18214" y="18195"/>
                    <a:pt x="17999" y="18049"/>
                  </a:cubicBezTo>
                  <a:cubicBezTo>
                    <a:pt x="17671" y="17857"/>
                    <a:pt x="17459" y="17572"/>
                    <a:pt x="17353" y="17189"/>
                  </a:cubicBezTo>
                  <a:cubicBezTo>
                    <a:pt x="17254" y="16807"/>
                    <a:pt x="17289" y="16439"/>
                    <a:pt x="17473" y="16090"/>
                  </a:cubicBezTo>
                  <a:cubicBezTo>
                    <a:pt x="18419" y="14353"/>
                    <a:pt x="18892" y="12552"/>
                    <a:pt x="18892" y="10687"/>
                  </a:cubicBezTo>
                  <a:cubicBezTo>
                    <a:pt x="18892" y="8819"/>
                    <a:pt x="18415" y="7014"/>
                    <a:pt x="17473" y="5277"/>
                  </a:cubicBezTo>
                  <a:cubicBezTo>
                    <a:pt x="17289" y="4932"/>
                    <a:pt x="17254" y="4567"/>
                    <a:pt x="17353" y="4181"/>
                  </a:cubicBezTo>
                  <a:cubicBezTo>
                    <a:pt x="17459" y="3802"/>
                    <a:pt x="17674" y="3514"/>
                    <a:pt x="18002" y="332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6" name="AutoShape 132">
              <a:extLst>
                <a:ext uri="{FF2B5EF4-FFF2-40B4-BE49-F238E27FC236}">
                  <a16:creationId xmlns:a16="http://schemas.microsoft.com/office/drawing/2014/main" id="{6C81EF42-3986-4C60-A685-43FC2D9B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7775" y="3743325"/>
              <a:ext cx="247650" cy="241300"/>
            </a:xfrm>
            <a:custGeom>
              <a:avLst/>
              <a:gdLst>
                <a:gd name="T0" fmla="*/ 10800 w 21600"/>
                <a:gd name="T1" fmla="+- 0 10815 31"/>
                <a:gd name="T2" fmla="*/ 10815 h 21569"/>
                <a:gd name="T3" fmla="*/ 10800 w 21600"/>
                <a:gd name="T4" fmla="+- 0 10815 31"/>
                <a:gd name="T5" fmla="*/ 10815 h 21569"/>
                <a:gd name="T6" fmla="*/ 10800 w 21600"/>
                <a:gd name="T7" fmla="+- 0 10815 31"/>
                <a:gd name="T8" fmla="*/ 10815 h 21569"/>
                <a:gd name="T9" fmla="*/ 10800 w 21600"/>
                <a:gd name="T10" fmla="+- 0 10815 31"/>
                <a:gd name="T11" fmla="*/ 10815 h 21569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69">
                  <a:moveTo>
                    <a:pt x="8834" y="3281"/>
                  </a:moveTo>
                  <a:cubicBezTo>
                    <a:pt x="9202" y="2821"/>
                    <a:pt x="9519" y="2655"/>
                    <a:pt x="9780" y="2779"/>
                  </a:cubicBezTo>
                  <a:cubicBezTo>
                    <a:pt x="10042" y="2906"/>
                    <a:pt x="10176" y="3295"/>
                    <a:pt x="10176" y="3941"/>
                  </a:cubicBezTo>
                  <a:lnTo>
                    <a:pt x="10176" y="17610"/>
                  </a:lnTo>
                  <a:cubicBezTo>
                    <a:pt x="10176" y="18259"/>
                    <a:pt x="10044" y="18646"/>
                    <a:pt x="9788" y="18770"/>
                  </a:cubicBezTo>
                  <a:cubicBezTo>
                    <a:pt x="9529" y="18897"/>
                    <a:pt x="9211" y="18733"/>
                    <a:pt x="8834" y="18270"/>
                  </a:cubicBezTo>
                  <a:lnTo>
                    <a:pt x="5172" y="13869"/>
                  </a:lnTo>
                  <a:lnTo>
                    <a:pt x="440" y="13869"/>
                  </a:lnTo>
                  <a:cubicBezTo>
                    <a:pt x="320" y="13869"/>
                    <a:pt x="218" y="13818"/>
                    <a:pt x="129" y="13720"/>
                  </a:cubicBezTo>
                  <a:cubicBezTo>
                    <a:pt x="44" y="13624"/>
                    <a:pt x="0" y="13497"/>
                    <a:pt x="0" y="13342"/>
                  </a:cubicBezTo>
                  <a:lnTo>
                    <a:pt x="0" y="8210"/>
                  </a:lnTo>
                  <a:cubicBezTo>
                    <a:pt x="0" y="8066"/>
                    <a:pt x="44" y="7942"/>
                    <a:pt x="129" y="7838"/>
                  </a:cubicBezTo>
                  <a:cubicBezTo>
                    <a:pt x="218" y="7736"/>
                    <a:pt x="320" y="7685"/>
                    <a:pt x="440" y="7685"/>
                  </a:cubicBezTo>
                  <a:lnTo>
                    <a:pt x="5172" y="7685"/>
                  </a:lnTo>
                  <a:lnTo>
                    <a:pt x="8834" y="3281"/>
                  </a:lnTo>
                  <a:close/>
                  <a:moveTo>
                    <a:pt x="12002" y="5239"/>
                  </a:moveTo>
                  <a:cubicBezTo>
                    <a:pt x="12221" y="5095"/>
                    <a:pt x="12445" y="5061"/>
                    <a:pt x="12682" y="5132"/>
                  </a:cubicBezTo>
                  <a:cubicBezTo>
                    <a:pt x="12920" y="5205"/>
                    <a:pt x="13104" y="5369"/>
                    <a:pt x="13228" y="5631"/>
                  </a:cubicBezTo>
                  <a:cubicBezTo>
                    <a:pt x="14010" y="7270"/>
                    <a:pt x="14400" y="8983"/>
                    <a:pt x="14400" y="10774"/>
                  </a:cubicBezTo>
                  <a:cubicBezTo>
                    <a:pt x="14400" y="12588"/>
                    <a:pt x="14010" y="14301"/>
                    <a:pt x="13228" y="15920"/>
                  </a:cubicBezTo>
                  <a:cubicBezTo>
                    <a:pt x="13056" y="16290"/>
                    <a:pt x="12793" y="16476"/>
                    <a:pt x="12440" y="16476"/>
                  </a:cubicBezTo>
                  <a:cubicBezTo>
                    <a:pt x="12292" y="16476"/>
                    <a:pt x="12143" y="16423"/>
                    <a:pt x="12000" y="16313"/>
                  </a:cubicBezTo>
                  <a:cubicBezTo>
                    <a:pt x="11781" y="16169"/>
                    <a:pt x="11640" y="15954"/>
                    <a:pt x="11571" y="15666"/>
                  </a:cubicBezTo>
                  <a:cubicBezTo>
                    <a:pt x="11503" y="15376"/>
                    <a:pt x="11529" y="15102"/>
                    <a:pt x="11649" y="14843"/>
                  </a:cubicBezTo>
                  <a:cubicBezTo>
                    <a:pt x="12280" y="13536"/>
                    <a:pt x="12595" y="12179"/>
                    <a:pt x="12595" y="10774"/>
                  </a:cubicBezTo>
                  <a:cubicBezTo>
                    <a:pt x="12595" y="9372"/>
                    <a:pt x="12277" y="8018"/>
                    <a:pt x="11649" y="6712"/>
                  </a:cubicBezTo>
                  <a:cubicBezTo>
                    <a:pt x="11529" y="6449"/>
                    <a:pt x="11503" y="6173"/>
                    <a:pt x="11571" y="5888"/>
                  </a:cubicBezTo>
                  <a:cubicBezTo>
                    <a:pt x="11642" y="5600"/>
                    <a:pt x="11783" y="5383"/>
                    <a:pt x="12002" y="5239"/>
                  </a:cubicBezTo>
                  <a:moveTo>
                    <a:pt x="16137" y="3038"/>
                  </a:moveTo>
                  <a:cubicBezTo>
                    <a:pt x="16754" y="4218"/>
                    <a:pt x="17217" y="5456"/>
                    <a:pt x="17528" y="6751"/>
                  </a:cubicBezTo>
                  <a:cubicBezTo>
                    <a:pt x="17841" y="8046"/>
                    <a:pt x="17996" y="9392"/>
                    <a:pt x="17996" y="10774"/>
                  </a:cubicBezTo>
                  <a:cubicBezTo>
                    <a:pt x="17996" y="13559"/>
                    <a:pt x="17368" y="16140"/>
                    <a:pt x="16114" y="18516"/>
                  </a:cubicBezTo>
                  <a:cubicBezTo>
                    <a:pt x="16038" y="18677"/>
                    <a:pt x="15930" y="18804"/>
                    <a:pt x="15786" y="18886"/>
                  </a:cubicBezTo>
                  <a:cubicBezTo>
                    <a:pt x="15643" y="18976"/>
                    <a:pt x="15504" y="19015"/>
                    <a:pt x="15370" y="19015"/>
                  </a:cubicBezTo>
                  <a:cubicBezTo>
                    <a:pt x="15182" y="19015"/>
                    <a:pt x="15022" y="18962"/>
                    <a:pt x="14885" y="18855"/>
                  </a:cubicBezTo>
                  <a:cubicBezTo>
                    <a:pt x="14666" y="18711"/>
                    <a:pt x="14534" y="18490"/>
                    <a:pt x="14478" y="18192"/>
                  </a:cubicBezTo>
                  <a:cubicBezTo>
                    <a:pt x="14426" y="17895"/>
                    <a:pt x="14466" y="17616"/>
                    <a:pt x="14603" y="17354"/>
                  </a:cubicBezTo>
                  <a:cubicBezTo>
                    <a:pt x="15662" y="15328"/>
                    <a:pt x="16196" y="13136"/>
                    <a:pt x="16203" y="10775"/>
                  </a:cubicBezTo>
                  <a:cubicBezTo>
                    <a:pt x="16203" y="8416"/>
                    <a:pt x="15669" y="6224"/>
                    <a:pt x="14603" y="4198"/>
                  </a:cubicBezTo>
                  <a:cubicBezTo>
                    <a:pt x="14466" y="3936"/>
                    <a:pt x="14426" y="3659"/>
                    <a:pt x="14478" y="3363"/>
                  </a:cubicBezTo>
                  <a:cubicBezTo>
                    <a:pt x="14532" y="3067"/>
                    <a:pt x="14666" y="2847"/>
                    <a:pt x="14885" y="2700"/>
                  </a:cubicBezTo>
                  <a:cubicBezTo>
                    <a:pt x="15104" y="2536"/>
                    <a:pt x="15330" y="2488"/>
                    <a:pt x="15572" y="2551"/>
                  </a:cubicBezTo>
                  <a:cubicBezTo>
                    <a:pt x="15812" y="2615"/>
                    <a:pt x="16001" y="2776"/>
                    <a:pt x="16137" y="3038"/>
                  </a:cubicBezTo>
                  <a:moveTo>
                    <a:pt x="18999" y="460"/>
                  </a:moveTo>
                  <a:cubicBezTo>
                    <a:pt x="19863" y="2026"/>
                    <a:pt x="20517" y="3676"/>
                    <a:pt x="20948" y="5408"/>
                  </a:cubicBezTo>
                  <a:cubicBezTo>
                    <a:pt x="21385" y="7141"/>
                    <a:pt x="21599" y="8929"/>
                    <a:pt x="21599" y="10774"/>
                  </a:cubicBezTo>
                  <a:cubicBezTo>
                    <a:pt x="21599" y="12622"/>
                    <a:pt x="21381" y="14411"/>
                    <a:pt x="20943" y="16146"/>
                  </a:cubicBezTo>
                  <a:cubicBezTo>
                    <a:pt x="20500" y="17878"/>
                    <a:pt x="19856" y="19520"/>
                    <a:pt x="18999" y="21069"/>
                  </a:cubicBezTo>
                  <a:cubicBezTo>
                    <a:pt x="18924" y="21230"/>
                    <a:pt x="18815" y="21354"/>
                    <a:pt x="18672" y="21442"/>
                  </a:cubicBezTo>
                  <a:cubicBezTo>
                    <a:pt x="18528" y="21526"/>
                    <a:pt x="18389" y="21569"/>
                    <a:pt x="18253" y="21569"/>
                  </a:cubicBezTo>
                  <a:cubicBezTo>
                    <a:pt x="18067" y="21569"/>
                    <a:pt x="17898" y="21509"/>
                    <a:pt x="17747" y="21394"/>
                  </a:cubicBezTo>
                  <a:cubicBezTo>
                    <a:pt x="17528" y="21230"/>
                    <a:pt x="17399" y="21001"/>
                    <a:pt x="17352" y="20705"/>
                  </a:cubicBezTo>
                  <a:cubicBezTo>
                    <a:pt x="17307" y="20406"/>
                    <a:pt x="17352" y="20144"/>
                    <a:pt x="17488" y="19907"/>
                  </a:cubicBezTo>
                  <a:cubicBezTo>
                    <a:pt x="18239" y="18519"/>
                    <a:pt x="18811" y="17057"/>
                    <a:pt x="19206" y="15517"/>
                  </a:cubicBezTo>
                  <a:cubicBezTo>
                    <a:pt x="19599" y="13976"/>
                    <a:pt x="19797" y="12396"/>
                    <a:pt x="19797" y="10774"/>
                  </a:cubicBezTo>
                  <a:cubicBezTo>
                    <a:pt x="19797" y="9155"/>
                    <a:pt x="19601" y="7575"/>
                    <a:pt x="19211" y="6037"/>
                  </a:cubicBezTo>
                  <a:cubicBezTo>
                    <a:pt x="18820" y="4497"/>
                    <a:pt x="18246" y="3044"/>
                    <a:pt x="17488" y="1673"/>
                  </a:cubicBezTo>
                  <a:cubicBezTo>
                    <a:pt x="17352" y="1413"/>
                    <a:pt x="17309" y="1137"/>
                    <a:pt x="17352" y="843"/>
                  </a:cubicBezTo>
                  <a:cubicBezTo>
                    <a:pt x="17399" y="550"/>
                    <a:pt x="17528" y="321"/>
                    <a:pt x="17747" y="163"/>
                  </a:cubicBezTo>
                  <a:cubicBezTo>
                    <a:pt x="17968" y="16"/>
                    <a:pt x="18192" y="-31"/>
                    <a:pt x="18434" y="19"/>
                  </a:cubicBezTo>
                  <a:cubicBezTo>
                    <a:pt x="18677" y="68"/>
                    <a:pt x="18862" y="214"/>
                    <a:pt x="18999" y="46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7" name="AutoShape 133">
              <a:extLst>
                <a:ext uri="{FF2B5EF4-FFF2-40B4-BE49-F238E27FC236}">
                  <a16:creationId xmlns:a16="http://schemas.microsoft.com/office/drawing/2014/main" id="{A0AF6438-4F2B-40F1-9938-DE34B930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2138" y="3743325"/>
              <a:ext cx="2492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88" y="0"/>
                  </a:moveTo>
                  <a:cubicBezTo>
                    <a:pt x="11055" y="0"/>
                    <a:pt x="11283" y="97"/>
                    <a:pt x="11476" y="293"/>
                  </a:cubicBezTo>
                  <a:cubicBezTo>
                    <a:pt x="11667" y="495"/>
                    <a:pt x="11830" y="714"/>
                    <a:pt x="11957" y="964"/>
                  </a:cubicBezTo>
                  <a:lnTo>
                    <a:pt x="21320" y="19313"/>
                  </a:lnTo>
                  <a:cubicBezTo>
                    <a:pt x="21401" y="19460"/>
                    <a:pt x="21470" y="19615"/>
                    <a:pt x="21518" y="19785"/>
                  </a:cubicBezTo>
                  <a:cubicBezTo>
                    <a:pt x="21574" y="19958"/>
                    <a:pt x="21599" y="20139"/>
                    <a:pt x="21599" y="20329"/>
                  </a:cubicBezTo>
                  <a:cubicBezTo>
                    <a:pt x="21599" y="20782"/>
                    <a:pt x="21445" y="21107"/>
                    <a:pt x="21137" y="21303"/>
                  </a:cubicBezTo>
                  <a:cubicBezTo>
                    <a:pt x="20830" y="21501"/>
                    <a:pt x="20500" y="21599"/>
                    <a:pt x="20152" y="21599"/>
                  </a:cubicBezTo>
                  <a:lnTo>
                    <a:pt x="1447" y="21599"/>
                  </a:lnTo>
                  <a:cubicBezTo>
                    <a:pt x="1099" y="21599"/>
                    <a:pt x="772" y="21502"/>
                    <a:pt x="462" y="21303"/>
                  </a:cubicBezTo>
                  <a:cubicBezTo>
                    <a:pt x="154" y="21107"/>
                    <a:pt x="0" y="20782"/>
                    <a:pt x="0" y="20329"/>
                  </a:cubicBezTo>
                  <a:cubicBezTo>
                    <a:pt x="0" y="20148"/>
                    <a:pt x="25" y="19967"/>
                    <a:pt x="71" y="19794"/>
                  </a:cubicBezTo>
                  <a:cubicBezTo>
                    <a:pt x="121" y="19618"/>
                    <a:pt x="190" y="19460"/>
                    <a:pt x="279" y="19313"/>
                  </a:cubicBezTo>
                  <a:lnTo>
                    <a:pt x="9620" y="964"/>
                  </a:lnTo>
                  <a:cubicBezTo>
                    <a:pt x="9749" y="714"/>
                    <a:pt x="9907" y="495"/>
                    <a:pt x="10097" y="293"/>
                  </a:cubicBezTo>
                  <a:cubicBezTo>
                    <a:pt x="10290" y="97"/>
                    <a:pt x="10519" y="0"/>
                    <a:pt x="10788" y="0"/>
                  </a:cubicBezTo>
                  <a:moveTo>
                    <a:pt x="11629" y="15452"/>
                  </a:moveTo>
                  <a:cubicBezTo>
                    <a:pt x="11741" y="15452"/>
                    <a:pt x="11840" y="15402"/>
                    <a:pt x="11926" y="15308"/>
                  </a:cubicBezTo>
                  <a:cubicBezTo>
                    <a:pt x="12010" y="15210"/>
                    <a:pt x="12053" y="15097"/>
                    <a:pt x="12053" y="14971"/>
                  </a:cubicBezTo>
                  <a:lnTo>
                    <a:pt x="12236" y="6243"/>
                  </a:lnTo>
                  <a:cubicBezTo>
                    <a:pt x="12236" y="6113"/>
                    <a:pt x="12190" y="6001"/>
                    <a:pt x="12106" y="5906"/>
                  </a:cubicBezTo>
                  <a:cubicBezTo>
                    <a:pt x="12023" y="5808"/>
                    <a:pt x="11924" y="5762"/>
                    <a:pt x="11809" y="5762"/>
                  </a:cubicBezTo>
                  <a:lnTo>
                    <a:pt x="9790" y="5762"/>
                  </a:lnTo>
                  <a:cubicBezTo>
                    <a:pt x="9663" y="5762"/>
                    <a:pt x="9553" y="5808"/>
                    <a:pt x="9480" y="5906"/>
                  </a:cubicBezTo>
                  <a:cubicBezTo>
                    <a:pt x="9404" y="6001"/>
                    <a:pt x="9366" y="6113"/>
                    <a:pt x="9366" y="6243"/>
                  </a:cubicBezTo>
                  <a:lnTo>
                    <a:pt x="9513" y="14971"/>
                  </a:lnTo>
                  <a:cubicBezTo>
                    <a:pt x="9513" y="15097"/>
                    <a:pt x="9556" y="15210"/>
                    <a:pt x="9640" y="15308"/>
                  </a:cubicBezTo>
                  <a:cubicBezTo>
                    <a:pt x="9724" y="15403"/>
                    <a:pt x="9823" y="15452"/>
                    <a:pt x="9937" y="15452"/>
                  </a:cubicBezTo>
                  <a:lnTo>
                    <a:pt x="11629" y="15452"/>
                  </a:lnTo>
                  <a:close/>
                  <a:moveTo>
                    <a:pt x="12150" y="17257"/>
                  </a:moveTo>
                  <a:cubicBezTo>
                    <a:pt x="12150" y="17110"/>
                    <a:pt x="12114" y="16989"/>
                    <a:pt x="12040" y="16891"/>
                  </a:cubicBezTo>
                  <a:cubicBezTo>
                    <a:pt x="11969" y="16796"/>
                    <a:pt x="11868" y="16747"/>
                    <a:pt x="11738" y="16747"/>
                  </a:cubicBezTo>
                  <a:lnTo>
                    <a:pt x="9866" y="16747"/>
                  </a:lnTo>
                  <a:cubicBezTo>
                    <a:pt x="9752" y="16747"/>
                    <a:pt x="9653" y="16793"/>
                    <a:pt x="9569" y="16886"/>
                  </a:cubicBezTo>
                  <a:cubicBezTo>
                    <a:pt x="9482" y="16978"/>
                    <a:pt x="9439" y="17102"/>
                    <a:pt x="9439" y="17257"/>
                  </a:cubicBezTo>
                  <a:lnTo>
                    <a:pt x="9439" y="19284"/>
                  </a:lnTo>
                  <a:cubicBezTo>
                    <a:pt x="9439" y="19431"/>
                    <a:pt x="9482" y="19549"/>
                    <a:pt x="9569" y="19636"/>
                  </a:cubicBezTo>
                  <a:cubicBezTo>
                    <a:pt x="9653" y="19722"/>
                    <a:pt x="9752" y="19765"/>
                    <a:pt x="9866" y="19765"/>
                  </a:cubicBezTo>
                  <a:lnTo>
                    <a:pt x="11738" y="19765"/>
                  </a:lnTo>
                  <a:cubicBezTo>
                    <a:pt x="12020" y="19765"/>
                    <a:pt x="12160" y="19604"/>
                    <a:pt x="12150" y="19284"/>
                  </a:cubicBezTo>
                  <a:lnTo>
                    <a:pt x="12150" y="172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8" name="AutoShape 134">
              <a:extLst>
                <a:ext uri="{FF2B5EF4-FFF2-40B4-BE49-F238E27FC236}">
                  <a16:creationId xmlns:a16="http://schemas.microsoft.com/office/drawing/2014/main" id="{59518271-D3C7-4B02-8EE6-00D7A1D9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9988" y="3267075"/>
              <a:ext cx="24923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152"/>
                  </a:moveTo>
                  <a:cubicBezTo>
                    <a:pt x="21509" y="7979"/>
                    <a:pt x="21282" y="8750"/>
                    <a:pt x="20914" y="9461"/>
                  </a:cubicBezTo>
                  <a:cubicBezTo>
                    <a:pt x="20549" y="10173"/>
                    <a:pt x="20079" y="10791"/>
                    <a:pt x="19504" y="11311"/>
                  </a:cubicBezTo>
                  <a:cubicBezTo>
                    <a:pt x="18932" y="11836"/>
                    <a:pt x="18276" y="12245"/>
                    <a:pt x="17542" y="12545"/>
                  </a:cubicBezTo>
                  <a:cubicBezTo>
                    <a:pt x="16803" y="12838"/>
                    <a:pt x="16016" y="12988"/>
                    <a:pt x="15175" y="12988"/>
                  </a:cubicBezTo>
                  <a:cubicBezTo>
                    <a:pt x="14626" y="12988"/>
                    <a:pt x="14048" y="12914"/>
                    <a:pt x="13457" y="12759"/>
                  </a:cubicBezTo>
                  <a:lnTo>
                    <a:pt x="5243" y="20964"/>
                  </a:lnTo>
                  <a:cubicBezTo>
                    <a:pt x="4818" y="21385"/>
                    <a:pt x="4312" y="21599"/>
                    <a:pt x="3725" y="21599"/>
                  </a:cubicBezTo>
                  <a:cubicBezTo>
                    <a:pt x="3111" y="21599"/>
                    <a:pt x="2593" y="21388"/>
                    <a:pt x="2165" y="20964"/>
                  </a:cubicBezTo>
                  <a:cubicBezTo>
                    <a:pt x="1959" y="20758"/>
                    <a:pt x="1729" y="20544"/>
                    <a:pt x="1483" y="20320"/>
                  </a:cubicBezTo>
                  <a:cubicBezTo>
                    <a:pt x="1234" y="20100"/>
                    <a:pt x="999" y="19866"/>
                    <a:pt x="778" y="19617"/>
                  </a:cubicBezTo>
                  <a:cubicBezTo>
                    <a:pt x="557" y="19369"/>
                    <a:pt x="370" y="19106"/>
                    <a:pt x="223" y="18827"/>
                  </a:cubicBezTo>
                  <a:cubicBezTo>
                    <a:pt x="73" y="18547"/>
                    <a:pt x="0" y="18242"/>
                    <a:pt x="0" y="17909"/>
                  </a:cubicBezTo>
                  <a:cubicBezTo>
                    <a:pt x="0" y="17613"/>
                    <a:pt x="56" y="17330"/>
                    <a:pt x="169" y="17062"/>
                  </a:cubicBezTo>
                  <a:cubicBezTo>
                    <a:pt x="283" y="16797"/>
                    <a:pt x="438" y="16565"/>
                    <a:pt x="637" y="16367"/>
                  </a:cubicBezTo>
                  <a:lnTo>
                    <a:pt x="8893" y="8134"/>
                  </a:lnTo>
                  <a:cubicBezTo>
                    <a:pt x="8743" y="7541"/>
                    <a:pt x="8669" y="6993"/>
                    <a:pt x="8660" y="6485"/>
                  </a:cubicBezTo>
                  <a:cubicBezTo>
                    <a:pt x="8660" y="5604"/>
                    <a:pt x="8833" y="4766"/>
                    <a:pt x="9176" y="3964"/>
                  </a:cubicBezTo>
                  <a:cubicBezTo>
                    <a:pt x="9521" y="3168"/>
                    <a:pt x="9983" y="2479"/>
                    <a:pt x="10566" y="1897"/>
                  </a:cubicBezTo>
                  <a:cubicBezTo>
                    <a:pt x="11149" y="1315"/>
                    <a:pt x="11831" y="855"/>
                    <a:pt x="12621" y="513"/>
                  </a:cubicBezTo>
                  <a:cubicBezTo>
                    <a:pt x="13406" y="172"/>
                    <a:pt x="14241" y="0"/>
                    <a:pt x="15130" y="0"/>
                  </a:cubicBezTo>
                  <a:cubicBezTo>
                    <a:pt x="15979" y="0"/>
                    <a:pt x="16798" y="160"/>
                    <a:pt x="17588" y="485"/>
                  </a:cubicBezTo>
                  <a:cubicBezTo>
                    <a:pt x="18377" y="813"/>
                    <a:pt x="19077" y="1264"/>
                    <a:pt x="19683" y="1849"/>
                  </a:cubicBezTo>
                  <a:lnTo>
                    <a:pt x="13692" y="4037"/>
                  </a:lnTo>
                  <a:lnTo>
                    <a:pt x="13108" y="7228"/>
                  </a:lnTo>
                  <a:lnTo>
                    <a:pt x="15603" y="9295"/>
                  </a:lnTo>
                  <a:lnTo>
                    <a:pt x="21599" y="7152"/>
                  </a:lnTo>
                  <a:close/>
                  <a:moveTo>
                    <a:pt x="3720" y="18991"/>
                  </a:moveTo>
                  <a:cubicBezTo>
                    <a:pt x="4017" y="18991"/>
                    <a:pt x="4269" y="18886"/>
                    <a:pt x="4479" y="18674"/>
                  </a:cubicBezTo>
                  <a:cubicBezTo>
                    <a:pt x="4688" y="18462"/>
                    <a:pt x="4790" y="18208"/>
                    <a:pt x="4790" y="17909"/>
                  </a:cubicBezTo>
                  <a:cubicBezTo>
                    <a:pt x="4790" y="17593"/>
                    <a:pt x="4685" y="17333"/>
                    <a:pt x="4473" y="17133"/>
                  </a:cubicBezTo>
                  <a:cubicBezTo>
                    <a:pt x="4261" y="16929"/>
                    <a:pt x="4009" y="16830"/>
                    <a:pt x="3720" y="16830"/>
                  </a:cubicBezTo>
                  <a:cubicBezTo>
                    <a:pt x="3403" y="16830"/>
                    <a:pt x="3145" y="16935"/>
                    <a:pt x="2941" y="17138"/>
                  </a:cubicBezTo>
                  <a:cubicBezTo>
                    <a:pt x="2737" y="17347"/>
                    <a:pt x="2638" y="17604"/>
                    <a:pt x="2638" y="17909"/>
                  </a:cubicBezTo>
                  <a:cubicBezTo>
                    <a:pt x="2638" y="18206"/>
                    <a:pt x="2737" y="18460"/>
                    <a:pt x="2941" y="18674"/>
                  </a:cubicBezTo>
                  <a:cubicBezTo>
                    <a:pt x="3145" y="18889"/>
                    <a:pt x="3403" y="18991"/>
                    <a:pt x="3720" y="1899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9" name="AutoShape 135">
              <a:extLst>
                <a:ext uri="{FF2B5EF4-FFF2-40B4-BE49-F238E27FC236}">
                  <a16:creationId xmlns:a16="http://schemas.microsoft.com/office/drawing/2014/main" id="{41315620-603E-4289-8EEA-744EF1AAD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9988" y="3743325"/>
              <a:ext cx="249237" cy="241300"/>
            </a:xfrm>
            <a:custGeom>
              <a:avLst/>
              <a:gdLst>
                <a:gd name="T0" fmla="*/ 10800 w 21600"/>
                <a:gd name="T1" fmla="*/ 10797 h 21595"/>
                <a:gd name="T2" fmla="*/ 10800 w 21600"/>
                <a:gd name="T3" fmla="*/ 10797 h 21595"/>
                <a:gd name="T4" fmla="*/ 10800 w 21600"/>
                <a:gd name="T5" fmla="*/ 10797 h 21595"/>
                <a:gd name="T6" fmla="*/ 10800 w 21600"/>
                <a:gd name="T7" fmla="*/ 10797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5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45"/>
                  </a:lnTo>
                  <a:cubicBezTo>
                    <a:pt x="19907" y="21512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45"/>
                  </a:cubicBezTo>
                  <a:lnTo>
                    <a:pt x="13960" y="16508"/>
                  </a:lnTo>
                  <a:cubicBezTo>
                    <a:pt x="13256" y="16982"/>
                    <a:pt x="12485" y="17347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21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11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11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90"/>
                    <a:pt x="16991" y="13261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5"/>
                  </a:moveTo>
                  <a:cubicBezTo>
                    <a:pt x="3596" y="9768"/>
                    <a:pt x="3746" y="10468"/>
                    <a:pt x="4028" y="11123"/>
                  </a:cubicBezTo>
                  <a:cubicBezTo>
                    <a:pt x="4319" y="11772"/>
                    <a:pt x="4704" y="12343"/>
                    <a:pt x="5193" y="12829"/>
                  </a:cubicBezTo>
                  <a:cubicBezTo>
                    <a:pt x="5678" y="13309"/>
                    <a:pt x="6252" y="13696"/>
                    <a:pt x="6910" y="13975"/>
                  </a:cubicBezTo>
                  <a:cubicBezTo>
                    <a:pt x="7566" y="14263"/>
                    <a:pt x="8264" y="14399"/>
                    <a:pt x="9004" y="14399"/>
                  </a:cubicBezTo>
                  <a:cubicBezTo>
                    <a:pt x="9747" y="14399"/>
                    <a:pt x="10448" y="14260"/>
                    <a:pt x="11109" y="13975"/>
                  </a:cubicBezTo>
                  <a:cubicBezTo>
                    <a:pt x="11770" y="13693"/>
                    <a:pt x="12341" y="13309"/>
                    <a:pt x="12818" y="12829"/>
                  </a:cubicBezTo>
                  <a:cubicBezTo>
                    <a:pt x="13296" y="12343"/>
                    <a:pt x="13680" y="11775"/>
                    <a:pt x="13965" y="11123"/>
                  </a:cubicBezTo>
                  <a:cubicBezTo>
                    <a:pt x="14256" y="10468"/>
                    <a:pt x="14398" y="9768"/>
                    <a:pt x="14398" y="9005"/>
                  </a:cubicBezTo>
                  <a:cubicBezTo>
                    <a:pt x="14398" y="8265"/>
                    <a:pt x="14254" y="7570"/>
                    <a:pt x="13965" y="6921"/>
                  </a:cubicBezTo>
                  <a:cubicBezTo>
                    <a:pt x="13677" y="6266"/>
                    <a:pt x="13296" y="5690"/>
                    <a:pt x="12818" y="5201"/>
                  </a:cubicBezTo>
                  <a:cubicBezTo>
                    <a:pt x="12338" y="4710"/>
                    <a:pt x="11770" y="4323"/>
                    <a:pt x="11109" y="4044"/>
                  </a:cubicBezTo>
                  <a:cubicBezTo>
                    <a:pt x="10448" y="3756"/>
                    <a:pt x="9747" y="3614"/>
                    <a:pt x="9004" y="3614"/>
                  </a:cubicBezTo>
                  <a:cubicBezTo>
                    <a:pt x="8264" y="3614"/>
                    <a:pt x="7566" y="3758"/>
                    <a:pt x="6910" y="4044"/>
                  </a:cubicBezTo>
                  <a:cubicBezTo>
                    <a:pt x="6252" y="4326"/>
                    <a:pt x="5676" y="4710"/>
                    <a:pt x="5193" y="5201"/>
                  </a:cubicBezTo>
                  <a:cubicBezTo>
                    <a:pt x="4704" y="5693"/>
                    <a:pt x="4317" y="6266"/>
                    <a:pt x="4028" y="6921"/>
                  </a:cubicBezTo>
                  <a:cubicBezTo>
                    <a:pt x="3746" y="7570"/>
                    <a:pt x="3596" y="8265"/>
                    <a:pt x="3596" y="9005"/>
                  </a:cubicBezTo>
                  <a:moveTo>
                    <a:pt x="12160" y="8115"/>
                  </a:moveTo>
                  <a:cubicBezTo>
                    <a:pt x="12454" y="8115"/>
                    <a:pt x="12604" y="8260"/>
                    <a:pt x="12604" y="8556"/>
                  </a:cubicBezTo>
                  <a:lnTo>
                    <a:pt x="12604" y="9448"/>
                  </a:lnTo>
                  <a:cubicBezTo>
                    <a:pt x="12604" y="9575"/>
                    <a:pt x="12561" y="9685"/>
                    <a:pt x="12476" y="9773"/>
                  </a:cubicBezTo>
                  <a:cubicBezTo>
                    <a:pt x="12392" y="9861"/>
                    <a:pt x="12284" y="9911"/>
                    <a:pt x="12160" y="9911"/>
                  </a:cubicBezTo>
                  <a:lnTo>
                    <a:pt x="9914" y="9911"/>
                  </a:lnTo>
                  <a:lnTo>
                    <a:pt x="9914" y="12151"/>
                  </a:lnTo>
                  <a:cubicBezTo>
                    <a:pt x="9914" y="12278"/>
                    <a:pt x="9866" y="12388"/>
                    <a:pt x="9778" y="12470"/>
                  </a:cubicBezTo>
                  <a:cubicBezTo>
                    <a:pt x="9688" y="12557"/>
                    <a:pt x="9575" y="12597"/>
                    <a:pt x="9439" y="12597"/>
                  </a:cubicBezTo>
                  <a:lnTo>
                    <a:pt x="8560" y="12597"/>
                  </a:lnTo>
                  <a:cubicBezTo>
                    <a:pt x="8264" y="12597"/>
                    <a:pt x="8114" y="12447"/>
                    <a:pt x="8114" y="12151"/>
                  </a:cubicBezTo>
                  <a:lnTo>
                    <a:pt x="8114" y="9911"/>
                  </a:lnTo>
                  <a:lnTo>
                    <a:pt x="5840" y="9911"/>
                  </a:lnTo>
                  <a:cubicBezTo>
                    <a:pt x="5712" y="9911"/>
                    <a:pt x="5608" y="9860"/>
                    <a:pt x="5523" y="9773"/>
                  </a:cubicBezTo>
                  <a:cubicBezTo>
                    <a:pt x="5438" y="9685"/>
                    <a:pt x="5393" y="9575"/>
                    <a:pt x="5393" y="9448"/>
                  </a:cubicBezTo>
                  <a:lnTo>
                    <a:pt x="5393" y="8556"/>
                  </a:lnTo>
                  <a:cubicBezTo>
                    <a:pt x="5393" y="8259"/>
                    <a:pt x="5543" y="8115"/>
                    <a:pt x="5840" y="8115"/>
                  </a:cubicBezTo>
                  <a:lnTo>
                    <a:pt x="8114" y="8115"/>
                  </a:lnTo>
                  <a:lnTo>
                    <a:pt x="8114" y="5842"/>
                  </a:lnTo>
                  <a:cubicBezTo>
                    <a:pt x="8114" y="5546"/>
                    <a:pt x="8264" y="5402"/>
                    <a:pt x="8560" y="5407"/>
                  </a:cubicBezTo>
                  <a:lnTo>
                    <a:pt x="9439" y="5407"/>
                  </a:lnTo>
                  <a:cubicBezTo>
                    <a:pt x="9566" y="5407"/>
                    <a:pt x="9676" y="5452"/>
                    <a:pt x="9770" y="5529"/>
                  </a:cubicBezTo>
                  <a:cubicBezTo>
                    <a:pt x="9866" y="5611"/>
                    <a:pt x="9914" y="5715"/>
                    <a:pt x="9914" y="5842"/>
                  </a:cubicBezTo>
                  <a:lnTo>
                    <a:pt x="9914" y="8115"/>
                  </a:lnTo>
                  <a:lnTo>
                    <a:pt x="12160" y="81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30" name="AutoShape 136">
              <a:extLst>
                <a:ext uri="{FF2B5EF4-FFF2-40B4-BE49-F238E27FC236}">
                  <a16:creationId xmlns:a16="http://schemas.microsoft.com/office/drawing/2014/main" id="{699C7B79-123F-4491-9412-0E819CB89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41738"/>
              <a:ext cx="247650" cy="241300"/>
            </a:xfrm>
            <a:custGeom>
              <a:avLst/>
              <a:gdLst>
                <a:gd name="T0" fmla="*/ 10800 w 21600"/>
                <a:gd name="T1" fmla="*/ 10797 h 21595"/>
                <a:gd name="T2" fmla="*/ 10800 w 21600"/>
                <a:gd name="T3" fmla="*/ 10797 h 21595"/>
                <a:gd name="T4" fmla="*/ 10800 w 21600"/>
                <a:gd name="T5" fmla="*/ 10797 h 21595"/>
                <a:gd name="T6" fmla="*/ 10800 w 21600"/>
                <a:gd name="T7" fmla="*/ 10797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5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51"/>
                  </a:lnTo>
                  <a:cubicBezTo>
                    <a:pt x="19907" y="21506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51"/>
                  </a:cubicBezTo>
                  <a:lnTo>
                    <a:pt x="13960" y="16508"/>
                  </a:lnTo>
                  <a:cubicBezTo>
                    <a:pt x="13256" y="16982"/>
                    <a:pt x="12485" y="17352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15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05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05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89"/>
                    <a:pt x="16991" y="13260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2"/>
                  </a:moveTo>
                  <a:cubicBezTo>
                    <a:pt x="3596" y="9759"/>
                    <a:pt x="3746" y="10465"/>
                    <a:pt x="4028" y="11120"/>
                  </a:cubicBezTo>
                  <a:cubicBezTo>
                    <a:pt x="4319" y="11770"/>
                    <a:pt x="4704" y="12340"/>
                    <a:pt x="5193" y="12826"/>
                  </a:cubicBezTo>
                  <a:cubicBezTo>
                    <a:pt x="5678" y="13306"/>
                    <a:pt x="6252" y="13687"/>
                    <a:pt x="6910" y="13972"/>
                  </a:cubicBezTo>
                  <a:cubicBezTo>
                    <a:pt x="7566" y="14255"/>
                    <a:pt x="8264" y="14396"/>
                    <a:pt x="9004" y="14396"/>
                  </a:cubicBezTo>
                  <a:cubicBezTo>
                    <a:pt x="9747" y="14396"/>
                    <a:pt x="10448" y="14252"/>
                    <a:pt x="11109" y="13972"/>
                  </a:cubicBezTo>
                  <a:cubicBezTo>
                    <a:pt x="11770" y="13684"/>
                    <a:pt x="12341" y="13306"/>
                    <a:pt x="12818" y="12826"/>
                  </a:cubicBezTo>
                  <a:cubicBezTo>
                    <a:pt x="13296" y="12340"/>
                    <a:pt x="13680" y="11772"/>
                    <a:pt x="13965" y="11120"/>
                  </a:cubicBezTo>
                  <a:cubicBezTo>
                    <a:pt x="14256" y="10465"/>
                    <a:pt x="14398" y="9759"/>
                    <a:pt x="14398" y="9002"/>
                  </a:cubicBezTo>
                  <a:cubicBezTo>
                    <a:pt x="14398" y="8262"/>
                    <a:pt x="14254" y="7568"/>
                    <a:pt x="13965" y="6918"/>
                  </a:cubicBezTo>
                  <a:cubicBezTo>
                    <a:pt x="13677" y="6263"/>
                    <a:pt x="13296" y="5687"/>
                    <a:pt x="12818" y="5198"/>
                  </a:cubicBezTo>
                  <a:cubicBezTo>
                    <a:pt x="12338" y="4707"/>
                    <a:pt x="11770" y="4320"/>
                    <a:pt x="11109" y="4035"/>
                  </a:cubicBezTo>
                  <a:cubicBezTo>
                    <a:pt x="10448" y="3753"/>
                    <a:pt x="9747" y="3611"/>
                    <a:pt x="9004" y="3611"/>
                  </a:cubicBezTo>
                  <a:cubicBezTo>
                    <a:pt x="8264" y="3611"/>
                    <a:pt x="7566" y="3755"/>
                    <a:pt x="6910" y="4035"/>
                  </a:cubicBezTo>
                  <a:cubicBezTo>
                    <a:pt x="6252" y="4323"/>
                    <a:pt x="5676" y="4707"/>
                    <a:pt x="5193" y="5198"/>
                  </a:cubicBezTo>
                  <a:cubicBezTo>
                    <a:pt x="4704" y="5690"/>
                    <a:pt x="4317" y="6263"/>
                    <a:pt x="4028" y="6918"/>
                  </a:cubicBezTo>
                  <a:cubicBezTo>
                    <a:pt x="3746" y="7568"/>
                    <a:pt x="3596" y="8262"/>
                    <a:pt x="3596" y="9002"/>
                  </a:cubicBezTo>
                  <a:moveTo>
                    <a:pt x="12160" y="8110"/>
                  </a:moveTo>
                  <a:cubicBezTo>
                    <a:pt x="12454" y="8110"/>
                    <a:pt x="12604" y="8259"/>
                    <a:pt x="12604" y="8556"/>
                  </a:cubicBezTo>
                  <a:lnTo>
                    <a:pt x="12604" y="9448"/>
                  </a:lnTo>
                  <a:cubicBezTo>
                    <a:pt x="12604" y="9581"/>
                    <a:pt x="12561" y="9686"/>
                    <a:pt x="12476" y="9773"/>
                  </a:cubicBezTo>
                  <a:cubicBezTo>
                    <a:pt x="12392" y="9861"/>
                    <a:pt x="12284" y="9906"/>
                    <a:pt x="12160" y="9906"/>
                  </a:cubicBezTo>
                  <a:lnTo>
                    <a:pt x="5842" y="9906"/>
                  </a:lnTo>
                  <a:cubicBezTo>
                    <a:pt x="5715" y="9906"/>
                    <a:pt x="5611" y="9861"/>
                    <a:pt x="5526" y="9773"/>
                  </a:cubicBezTo>
                  <a:cubicBezTo>
                    <a:pt x="5441" y="9686"/>
                    <a:pt x="5396" y="9581"/>
                    <a:pt x="5396" y="9448"/>
                  </a:cubicBezTo>
                  <a:lnTo>
                    <a:pt x="5396" y="8556"/>
                  </a:lnTo>
                  <a:cubicBezTo>
                    <a:pt x="5396" y="8260"/>
                    <a:pt x="5546" y="8110"/>
                    <a:pt x="5842" y="8110"/>
                  </a:cubicBezTo>
                  <a:lnTo>
                    <a:pt x="12160" y="81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48" tIns="19048" rIns="19048" bIns="19048" anchor="ctr"/>
            <a:lstStyle/>
            <a:p>
              <a:pPr defTabSz="1712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31" name="AutoShape 38">
              <a:extLst>
                <a:ext uri="{FF2B5EF4-FFF2-40B4-BE49-F238E27FC236}">
                  <a16:creationId xmlns:a16="http://schemas.microsoft.com/office/drawing/2014/main" id="{449A0727-D2AE-4EDB-878D-E40078A1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338" y="4208463"/>
              <a:ext cx="285750" cy="2952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386" tIns="25386" rIns="25386" bIns="25386" anchor="ctr"/>
            <a:lstStyle/>
            <a:p>
              <a:pPr defTabSz="2284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32" name="AutoShape 12">
              <a:extLst>
                <a:ext uri="{FF2B5EF4-FFF2-40B4-BE49-F238E27FC236}">
                  <a16:creationId xmlns:a16="http://schemas.microsoft.com/office/drawing/2014/main" id="{BB0FCBCE-6A7A-4992-A46F-EBEC43B27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5" y="4205288"/>
              <a:ext cx="282575" cy="290512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386" tIns="25386" rIns="25386" bIns="25386" anchor="ctr"/>
            <a:lstStyle/>
            <a:p>
              <a:pPr defTabSz="2284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33" name="Freeform 429">
              <a:extLst>
                <a:ext uri="{FF2B5EF4-FFF2-40B4-BE49-F238E27FC236}">
                  <a16:creationId xmlns:a16="http://schemas.microsoft.com/office/drawing/2014/main" id="{7C911C0F-D1F1-49E2-AFF7-E2E868A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7213" y="4181475"/>
              <a:ext cx="312737" cy="309563"/>
            </a:xfrm>
            <a:custGeom>
              <a:avLst/>
              <a:gdLst>
                <a:gd name="T0" fmla="*/ 74914750 w 1230"/>
                <a:gd name="T1" fmla="*/ 24625597 h 1221"/>
                <a:gd name="T2" fmla="*/ 71691271 w 1230"/>
                <a:gd name="T3" fmla="*/ 27840387 h 1221"/>
                <a:gd name="T4" fmla="*/ 51189453 w 1230"/>
                <a:gd name="T5" fmla="*/ 7458415 h 1221"/>
                <a:gd name="T6" fmla="*/ 54413187 w 1230"/>
                <a:gd name="T7" fmla="*/ 3664810 h 1221"/>
                <a:gd name="T8" fmla="*/ 68403210 w 1230"/>
                <a:gd name="T9" fmla="*/ 3664810 h 1221"/>
                <a:gd name="T10" fmla="*/ 74914750 w 1230"/>
                <a:gd name="T11" fmla="*/ 10673205 h 1221"/>
                <a:gd name="T12" fmla="*/ 74914750 w 1230"/>
                <a:gd name="T13" fmla="*/ 24625597 h 1221"/>
                <a:gd name="T14" fmla="*/ 26948776 w 1230"/>
                <a:gd name="T15" fmla="*/ 65517830 h 1221"/>
                <a:gd name="T16" fmla="*/ 26948776 w 1230"/>
                <a:gd name="T17" fmla="*/ 69247037 h 1221"/>
                <a:gd name="T18" fmla="*/ 30172256 w 1230"/>
                <a:gd name="T19" fmla="*/ 69247037 h 1221"/>
                <a:gd name="T20" fmla="*/ 68403210 w 1230"/>
                <a:gd name="T21" fmla="*/ 31119321 h 1221"/>
                <a:gd name="T22" fmla="*/ 64663841 w 1230"/>
                <a:gd name="T23" fmla="*/ 27840387 h 1221"/>
                <a:gd name="T24" fmla="*/ 26948776 w 1230"/>
                <a:gd name="T25" fmla="*/ 65517830 h 1221"/>
                <a:gd name="T26" fmla="*/ 9670693 w 1230"/>
                <a:gd name="T27" fmla="*/ 48286504 h 1221"/>
                <a:gd name="T28" fmla="*/ 9670693 w 1230"/>
                <a:gd name="T29" fmla="*/ 52080108 h 1221"/>
                <a:gd name="T30" fmla="*/ 13474388 w 1230"/>
                <a:gd name="T31" fmla="*/ 52080108 h 1221"/>
                <a:gd name="T32" fmla="*/ 51189453 w 1230"/>
                <a:gd name="T33" fmla="*/ 13887995 h 1221"/>
                <a:gd name="T34" fmla="*/ 47385758 w 1230"/>
                <a:gd name="T35" fmla="*/ 10673205 h 1221"/>
                <a:gd name="T36" fmla="*/ 9670693 w 1230"/>
                <a:gd name="T37" fmla="*/ 48286504 h 1221"/>
                <a:gd name="T38" fmla="*/ 54413187 w 1230"/>
                <a:gd name="T39" fmla="*/ 17681600 h 1221"/>
                <a:gd name="T40" fmla="*/ 16697867 w 1230"/>
                <a:gd name="T41" fmla="*/ 55294899 h 1221"/>
                <a:gd name="T42" fmla="*/ 16697867 w 1230"/>
                <a:gd name="T43" fmla="*/ 62303040 h 1221"/>
                <a:gd name="T44" fmla="*/ 23660715 w 1230"/>
                <a:gd name="T45" fmla="*/ 62303040 h 1221"/>
                <a:gd name="T46" fmla="*/ 61440362 w 1230"/>
                <a:gd name="T47" fmla="*/ 24625597 h 1221"/>
                <a:gd name="T48" fmla="*/ 54413187 w 1230"/>
                <a:gd name="T49" fmla="*/ 17681600 h 1221"/>
                <a:gd name="T50" fmla="*/ 23660715 w 1230"/>
                <a:gd name="T51" fmla="*/ 72461828 h 1221"/>
                <a:gd name="T52" fmla="*/ 21533087 w 1230"/>
                <a:gd name="T53" fmla="*/ 68218457 h 1221"/>
                <a:gd name="T54" fmla="*/ 19921347 w 1230"/>
                <a:gd name="T55" fmla="*/ 68218457 h 1221"/>
                <a:gd name="T56" fmla="*/ 13474388 w 1230"/>
                <a:gd name="T57" fmla="*/ 65517830 h 1221"/>
                <a:gd name="T58" fmla="*/ 10186327 w 1230"/>
                <a:gd name="T59" fmla="*/ 58509689 h 1221"/>
                <a:gd name="T60" fmla="*/ 10766543 w 1230"/>
                <a:gd name="T61" fmla="*/ 57416711 h 1221"/>
                <a:gd name="T62" fmla="*/ 6446959 w 1230"/>
                <a:gd name="T63" fmla="*/ 55294899 h 1221"/>
                <a:gd name="T64" fmla="*/ 5931324 w 1230"/>
                <a:gd name="T65" fmla="*/ 54780481 h 1221"/>
                <a:gd name="T66" fmla="*/ 0 w 1230"/>
                <a:gd name="T67" fmla="*/ 78441388 h 1221"/>
                <a:gd name="T68" fmla="*/ 23660715 w 1230"/>
                <a:gd name="T69" fmla="*/ 72461828 h 1221"/>
                <a:gd name="T70" fmla="*/ 23660715 w 1230"/>
                <a:gd name="T71" fmla="*/ 72461828 h 1221"/>
                <a:gd name="T72" fmla="*/ 23660715 w 1230"/>
                <a:gd name="T73" fmla="*/ 72461828 h 1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60951" tIns="30475" rIns="60951" bIns="30475" anchor="ctr"/>
            <a:lstStyle/>
            <a:p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767E0D5-FDB3-47D3-8948-0FAEC08869F5}"/>
                </a:ext>
              </a:extLst>
            </p:cNvPr>
            <p:cNvGrpSpPr/>
            <p:nvPr/>
          </p:nvGrpSpPr>
          <p:grpSpPr>
            <a:xfrm>
              <a:off x="1013961" y="4685986"/>
              <a:ext cx="220696" cy="234789"/>
              <a:chOff x="3175" y="1588"/>
              <a:chExt cx="1035050" cy="1211262"/>
            </a:xfrm>
            <a:grpFill/>
          </p:grpSpPr>
          <p:sp>
            <p:nvSpPr>
              <p:cNvPr id="135" name="Freeform 5">
                <a:extLst>
                  <a:ext uri="{FF2B5EF4-FFF2-40B4-BE49-F238E27FC236}">
                    <a16:creationId xmlns:a16="http://schemas.microsoft.com/office/drawing/2014/main" id="{45F277F4-7ECA-4568-A9B1-50AE8E42C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0" y="1588"/>
                <a:ext cx="993775" cy="954087"/>
              </a:xfrm>
              <a:custGeom>
                <a:avLst/>
                <a:gdLst>
                  <a:gd name="T0" fmla="*/ 242 w 262"/>
                  <a:gd name="T1" fmla="*/ 40 h 252"/>
                  <a:gd name="T2" fmla="*/ 262 w 262"/>
                  <a:gd name="T3" fmla="*/ 20 h 252"/>
                  <a:gd name="T4" fmla="*/ 242 w 262"/>
                  <a:gd name="T5" fmla="*/ 0 h 252"/>
                  <a:gd name="T6" fmla="*/ 222 w 262"/>
                  <a:gd name="T7" fmla="*/ 20 h 252"/>
                  <a:gd name="T8" fmla="*/ 226 w 262"/>
                  <a:gd name="T9" fmla="*/ 31 h 252"/>
                  <a:gd name="T10" fmla="*/ 126 w 262"/>
                  <a:gd name="T11" fmla="*/ 98 h 252"/>
                  <a:gd name="T12" fmla="*/ 36 w 262"/>
                  <a:gd name="T13" fmla="*/ 8 h 252"/>
                  <a:gd name="T14" fmla="*/ 13 w 262"/>
                  <a:gd name="T15" fmla="*/ 3 h 252"/>
                  <a:gd name="T16" fmla="*/ 0 w 262"/>
                  <a:gd name="T17" fmla="*/ 22 h 252"/>
                  <a:gd name="T18" fmla="*/ 67 w 262"/>
                  <a:gd name="T19" fmla="*/ 185 h 252"/>
                  <a:gd name="T20" fmla="*/ 230 w 262"/>
                  <a:gd name="T21" fmla="*/ 252 h 252"/>
                  <a:gd name="T22" fmla="*/ 249 w 262"/>
                  <a:gd name="T23" fmla="*/ 239 h 252"/>
                  <a:gd name="T24" fmla="*/ 244 w 262"/>
                  <a:gd name="T25" fmla="*/ 216 h 252"/>
                  <a:gd name="T26" fmla="*/ 164 w 262"/>
                  <a:gd name="T27" fmla="*/ 136 h 252"/>
                  <a:gd name="T28" fmla="*/ 231 w 262"/>
                  <a:gd name="T29" fmla="*/ 36 h 252"/>
                  <a:gd name="T30" fmla="*/ 242 w 262"/>
                  <a:gd name="T31" fmla="*/ 4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2" h="252">
                    <a:moveTo>
                      <a:pt x="242" y="40"/>
                    </a:moveTo>
                    <a:cubicBezTo>
                      <a:pt x="253" y="40"/>
                      <a:pt x="262" y="31"/>
                      <a:pt x="262" y="20"/>
                    </a:cubicBezTo>
                    <a:cubicBezTo>
                      <a:pt x="262" y="9"/>
                      <a:pt x="253" y="0"/>
                      <a:pt x="242" y="0"/>
                    </a:cubicBezTo>
                    <a:cubicBezTo>
                      <a:pt x="231" y="0"/>
                      <a:pt x="222" y="9"/>
                      <a:pt x="222" y="20"/>
                    </a:cubicBezTo>
                    <a:cubicBezTo>
                      <a:pt x="222" y="24"/>
                      <a:pt x="224" y="28"/>
                      <a:pt x="226" y="31"/>
                    </a:cubicBezTo>
                    <a:cubicBezTo>
                      <a:pt x="126" y="98"/>
                      <a:pt x="126" y="98"/>
                      <a:pt x="126" y="9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0" y="2"/>
                      <a:pt x="21" y="0"/>
                      <a:pt x="13" y="3"/>
                    </a:cubicBezTo>
                    <a:cubicBezTo>
                      <a:pt x="5" y="6"/>
                      <a:pt x="0" y="14"/>
                      <a:pt x="0" y="22"/>
                    </a:cubicBezTo>
                    <a:cubicBezTo>
                      <a:pt x="0" y="82"/>
                      <a:pt x="22" y="141"/>
                      <a:pt x="67" y="185"/>
                    </a:cubicBezTo>
                    <a:cubicBezTo>
                      <a:pt x="111" y="230"/>
                      <a:pt x="170" y="252"/>
                      <a:pt x="230" y="252"/>
                    </a:cubicBezTo>
                    <a:cubicBezTo>
                      <a:pt x="238" y="252"/>
                      <a:pt x="246" y="247"/>
                      <a:pt x="249" y="239"/>
                    </a:cubicBezTo>
                    <a:cubicBezTo>
                      <a:pt x="252" y="231"/>
                      <a:pt x="250" y="222"/>
                      <a:pt x="244" y="21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231" y="36"/>
                      <a:pt x="231" y="36"/>
                      <a:pt x="231" y="36"/>
                    </a:cubicBezTo>
                    <a:cubicBezTo>
                      <a:pt x="234" y="38"/>
                      <a:pt x="238" y="40"/>
                      <a:pt x="24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F03FC0BC-A7F8-44A2-A49A-618780E82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777875"/>
                <a:ext cx="492125" cy="434975"/>
              </a:xfrm>
              <a:custGeom>
                <a:avLst/>
                <a:gdLst>
                  <a:gd name="T0" fmla="*/ 113 w 130"/>
                  <a:gd name="T1" fmla="*/ 44 h 115"/>
                  <a:gd name="T2" fmla="*/ 108 w 130"/>
                  <a:gd name="T3" fmla="*/ 38 h 115"/>
                  <a:gd name="T4" fmla="*/ 58 w 130"/>
                  <a:gd name="T5" fmla="*/ 0 h 115"/>
                  <a:gd name="T6" fmla="*/ 57 w 130"/>
                  <a:gd name="T7" fmla="*/ 0 h 115"/>
                  <a:gd name="T8" fmla="*/ 57 w 130"/>
                  <a:gd name="T9" fmla="*/ 0 h 115"/>
                  <a:gd name="T10" fmla="*/ 1 w 130"/>
                  <a:gd name="T11" fmla="*/ 100 h 115"/>
                  <a:gd name="T12" fmla="*/ 1 w 130"/>
                  <a:gd name="T13" fmla="*/ 110 h 115"/>
                  <a:gd name="T14" fmla="*/ 10 w 130"/>
                  <a:gd name="T15" fmla="*/ 115 h 115"/>
                  <a:gd name="T16" fmla="*/ 120 w 130"/>
                  <a:gd name="T17" fmla="*/ 115 h 115"/>
                  <a:gd name="T18" fmla="*/ 128 w 130"/>
                  <a:gd name="T19" fmla="*/ 111 h 115"/>
                  <a:gd name="T20" fmla="*/ 129 w 130"/>
                  <a:gd name="T21" fmla="*/ 102 h 115"/>
                  <a:gd name="T22" fmla="*/ 113 w 130"/>
                  <a:gd name="T23" fmla="*/ 4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15">
                    <a:moveTo>
                      <a:pt x="113" y="44"/>
                    </a:moveTo>
                    <a:cubicBezTo>
                      <a:pt x="112" y="42"/>
                      <a:pt x="110" y="39"/>
                      <a:pt x="108" y="38"/>
                    </a:cubicBezTo>
                    <a:cubicBezTo>
                      <a:pt x="90" y="28"/>
                      <a:pt x="73" y="16"/>
                      <a:pt x="58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3"/>
                      <a:pt x="0" y="107"/>
                      <a:pt x="1" y="110"/>
                    </a:cubicBezTo>
                    <a:cubicBezTo>
                      <a:pt x="3" y="113"/>
                      <a:pt x="6" y="115"/>
                      <a:pt x="1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3" y="115"/>
                      <a:pt x="126" y="114"/>
                      <a:pt x="128" y="111"/>
                    </a:cubicBezTo>
                    <a:cubicBezTo>
                      <a:pt x="130" y="109"/>
                      <a:pt x="130" y="105"/>
                      <a:pt x="129" y="102"/>
                    </a:cubicBezTo>
                    <a:lnTo>
                      <a:pt x="113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9EA736E-DB0F-453F-97B3-A836F5516ED8}"/>
                </a:ext>
              </a:extLst>
            </p:cNvPr>
            <p:cNvGrpSpPr/>
            <p:nvPr/>
          </p:nvGrpSpPr>
          <p:grpSpPr>
            <a:xfrm>
              <a:off x="1526287" y="4712334"/>
              <a:ext cx="270672" cy="186708"/>
              <a:chOff x="4763" y="4763"/>
              <a:chExt cx="1212850" cy="836612"/>
            </a:xfrm>
            <a:grpFill/>
          </p:grpSpPr>
          <p:sp>
            <p:nvSpPr>
              <p:cNvPr id="138" name="Freeform 10">
                <a:extLst>
                  <a:ext uri="{FF2B5EF4-FFF2-40B4-BE49-F238E27FC236}">
                    <a16:creationId xmlns:a16="http://schemas.microsoft.com/office/drawing/2014/main" id="{66203576-DED2-4C1C-B361-18CC68BF0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01" y="157163"/>
                <a:ext cx="355600" cy="322262"/>
              </a:xfrm>
              <a:custGeom>
                <a:avLst/>
                <a:gdLst>
                  <a:gd name="T0" fmla="*/ 93 w 94"/>
                  <a:gd name="T1" fmla="*/ 85 h 85"/>
                  <a:gd name="T2" fmla="*/ 91 w 94"/>
                  <a:gd name="T3" fmla="*/ 72 h 85"/>
                  <a:gd name="T4" fmla="*/ 70 w 94"/>
                  <a:gd name="T5" fmla="*/ 61 h 85"/>
                  <a:gd name="T6" fmla="*/ 59 w 94"/>
                  <a:gd name="T7" fmla="*/ 56 h 85"/>
                  <a:gd name="T8" fmla="*/ 59 w 94"/>
                  <a:gd name="T9" fmla="*/ 47 h 85"/>
                  <a:gd name="T10" fmla="*/ 63 w 94"/>
                  <a:gd name="T11" fmla="*/ 36 h 85"/>
                  <a:gd name="T12" fmla="*/ 68 w 94"/>
                  <a:gd name="T13" fmla="*/ 31 h 85"/>
                  <a:gd name="T14" fmla="*/ 65 w 94"/>
                  <a:gd name="T15" fmla="*/ 24 h 85"/>
                  <a:gd name="T16" fmla="*/ 66 w 94"/>
                  <a:gd name="T17" fmla="*/ 15 h 85"/>
                  <a:gd name="T18" fmla="*/ 47 w 94"/>
                  <a:gd name="T19" fmla="*/ 0 h 85"/>
                  <a:gd name="T20" fmla="*/ 29 w 94"/>
                  <a:gd name="T21" fmla="*/ 15 h 85"/>
                  <a:gd name="T22" fmla="*/ 29 w 94"/>
                  <a:gd name="T23" fmla="*/ 24 h 85"/>
                  <a:gd name="T24" fmla="*/ 27 w 94"/>
                  <a:gd name="T25" fmla="*/ 31 h 85"/>
                  <a:gd name="T26" fmla="*/ 31 w 94"/>
                  <a:gd name="T27" fmla="*/ 36 h 85"/>
                  <a:gd name="T28" fmla="*/ 36 w 94"/>
                  <a:gd name="T29" fmla="*/ 47 h 85"/>
                  <a:gd name="T30" fmla="*/ 36 w 94"/>
                  <a:gd name="T31" fmla="*/ 56 h 85"/>
                  <a:gd name="T32" fmla="*/ 24 w 94"/>
                  <a:gd name="T33" fmla="*/ 61 h 85"/>
                  <a:gd name="T34" fmla="*/ 3 w 94"/>
                  <a:gd name="T35" fmla="*/ 72 h 85"/>
                  <a:gd name="T36" fmla="*/ 1 w 94"/>
                  <a:gd name="T37" fmla="*/ 85 h 85"/>
                  <a:gd name="T38" fmla="*/ 93 w 94"/>
                  <a:gd name="T3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85">
                    <a:moveTo>
                      <a:pt x="93" y="85"/>
                    </a:moveTo>
                    <a:cubicBezTo>
                      <a:pt x="93" y="85"/>
                      <a:pt x="94" y="76"/>
                      <a:pt x="91" y="72"/>
                    </a:cubicBezTo>
                    <a:cubicBezTo>
                      <a:pt x="89" y="68"/>
                      <a:pt x="79" y="65"/>
                      <a:pt x="70" y="61"/>
                    </a:cubicBezTo>
                    <a:cubicBezTo>
                      <a:pt x="61" y="57"/>
                      <a:pt x="59" y="56"/>
                      <a:pt x="59" y="56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62" y="45"/>
                      <a:pt x="63" y="36"/>
                    </a:cubicBezTo>
                    <a:cubicBezTo>
                      <a:pt x="65" y="37"/>
                      <a:pt x="68" y="33"/>
                      <a:pt x="68" y="31"/>
                    </a:cubicBezTo>
                    <a:cubicBezTo>
                      <a:pt x="68" y="29"/>
                      <a:pt x="67" y="24"/>
                      <a:pt x="65" y="24"/>
                    </a:cubicBezTo>
                    <a:cubicBezTo>
                      <a:pt x="65" y="20"/>
                      <a:pt x="66" y="17"/>
                      <a:pt x="66" y="15"/>
                    </a:cubicBezTo>
                    <a:cubicBezTo>
                      <a:pt x="65" y="7"/>
                      <a:pt x="58" y="0"/>
                      <a:pt x="47" y="0"/>
                    </a:cubicBezTo>
                    <a:cubicBezTo>
                      <a:pt x="36" y="0"/>
                      <a:pt x="29" y="7"/>
                      <a:pt x="29" y="15"/>
                    </a:cubicBezTo>
                    <a:cubicBezTo>
                      <a:pt x="29" y="17"/>
                      <a:pt x="29" y="20"/>
                      <a:pt x="29" y="24"/>
                    </a:cubicBezTo>
                    <a:cubicBezTo>
                      <a:pt x="27" y="24"/>
                      <a:pt x="26" y="29"/>
                      <a:pt x="27" y="31"/>
                    </a:cubicBezTo>
                    <a:cubicBezTo>
                      <a:pt x="27" y="33"/>
                      <a:pt x="29" y="37"/>
                      <a:pt x="31" y="36"/>
                    </a:cubicBezTo>
                    <a:cubicBezTo>
                      <a:pt x="32" y="45"/>
                      <a:pt x="36" y="47"/>
                      <a:pt x="36" y="47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6"/>
                      <a:pt x="33" y="57"/>
                      <a:pt x="24" y="61"/>
                    </a:cubicBezTo>
                    <a:cubicBezTo>
                      <a:pt x="15" y="65"/>
                      <a:pt x="6" y="68"/>
                      <a:pt x="3" y="72"/>
                    </a:cubicBezTo>
                    <a:cubicBezTo>
                      <a:pt x="0" y="76"/>
                      <a:pt x="1" y="85"/>
                      <a:pt x="1" y="85"/>
                    </a:cubicBezTo>
                    <a:lnTo>
                      <a:pt x="93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39" name="Rectangle 11">
                <a:extLst>
                  <a:ext uri="{FF2B5EF4-FFF2-40B4-BE49-F238E27FC236}">
                    <a16:creationId xmlns:a16="http://schemas.microsoft.com/office/drawing/2014/main" id="{03293A1F-F3B1-43A7-B0F0-EBAA4BE2E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8" y="157163"/>
                <a:ext cx="303213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0" name="Rectangle 12">
                <a:extLst>
                  <a:ext uri="{FF2B5EF4-FFF2-40B4-BE49-F238E27FC236}">
                    <a16:creationId xmlns:a16="http://schemas.microsoft.com/office/drawing/2014/main" id="{82B2929F-1A31-42A2-9B53-39C92F26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8" y="309563"/>
                <a:ext cx="45402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1" name="Rectangle 13">
                <a:extLst>
                  <a:ext uri="{FF2B5EF4-FFF2-40B4-BE49-F238E27FC236}">
                    <a16:creationId xmlns:a16="http://schemas.microsoft.com/office/drawing/2014/main" id="{CF257537-4B8B-4973-B95F-197942F48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88" y="460375"/>
                <a:ext cx="37782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2" name="Freeform 14">
                <a:extLst>
                  <a:ext uri="{FF2B5EF4-FFF2-40B4-BE49-F238E27FC236}">
                    <a16:creationId xmlns:a16="http://schemas.microsoft.com/office/drawing/2014/main" id="{EC600E32-02CC-4CB5-AF4F-B752DF4BCC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3" y="4763"/>
                <a:ext cx="1212850" cy="836612"/>
              </a:xfrm>
              <a:custGeom>
                <a:avLst/>
                <a:gdLst>
                  <a:gd name="T0" fmla="*/ 0 w 320"/>
                  <a:gd name="T1" fmla="*/ 0 h 220"/>
                  <a:gd name="T2" fmla="*/ 0 w 320"/>
                  <a:gd name="T3" fmla="*/ 220 h 220"/>
                  <a:gd name="T4" fmla="*/ 320 w 320"/>
                  <a:gd name="T5" fmla="*/ 220 h 220"/>
                  <a:gd name="T6" fmla="*/ 320 w 320"/>
                  <a:gd name="T7" fmla="*/ 0 h 220"/>
                  <a:gd name="T8" fmla="*/ 0 w 320"/>
                  <a:gd name="T9" fmla="*/ 0 h 220"/>
                  <a:gd name="T10" fmla="*/ 300 w 320"/>
                  <a:gd name="T11" fmla="*/ 200 h 220"/>
                  <a:gd name="T12" fmla="*/ 258 w 320"/>
                  <a:gd name="T13" fmla="*/ 200 h 220"/>
                  <a:gd name="T14" fmla="*/ 260 w 320"/>
                  <a:gd name="T15" fmla="*/ 190 h 220"/>
                  <a:gd name="T16" fmla="*/ 230 w 320"/>
                  <a:gd name="T17" fmla="*/ 160 h 220"/>
                  <a:gd name="T18" fmla="*/ 200 w 320"/>
                  <a:gd name="T19" fmla="*/ 190 h 220"/>
                  <a:gd name="T20" fmla="*/ 202 w 320"/>
                  <a:gd name="T21" fmla="*/ 200 h 220"/>
                  <a:gd name="T22" fmla="*/ 118 w 320"/>
                  <a:gd name="T23" fmla="*/ 200 h 220"/>
                  <a:gd name="T24" fmla="*/ 120 w 320"/>
                  <a:gd name="T25" fmla="*/ 190 h 220"/>
                  <a:gd name="T26" fmla="*/ 90 w 320"/>
                  <a:gd name="T27" fmla="*/ 160 h 220"/>
                  <a:gd name="T28" fmla="*/ 60 w 320"/>
                  <a:gd name="T29" fmla="*/ 190 h 220"/>
                  <a:gd name="T30" fmla="*/ 62 w 320"/>
                  <a:gd name="T31" fmla="*/ 200 h 220"/>
                  <a:gd name="T32" fmla="*/ 20 w 320"/>
                  <a:gd name="T33" fmla="*/ 200 h 220"/>
                  <a:gd name="T34" fmla="*/ 20 w 320"/>
                  <a:gd name="T35" fmla="*/ 20 h 220"/>
                  <a:gd name="T36" fmla="*/ 300 w 320"/>
                  <a:gd name="T37" fmla="*/ 20 h 220"/>
                  <a:gd name="T38" fmla="*/ 300 w 320"/>
                  <a:gd name="T39" fmla="*/ 20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0" h="220">
                    <a:moveTo>
                      <a:pt x="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320" y="220"/>
                      <a:pt x="320" y="220"/>
                      <a:pt x="320" y="220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0"/>
                    </a:lnTo>
                    <a:close/>
                    <a:moveTo>
                      <a:pt x="300" y="200"/>
                    </a:moveTo>
                    <a:cubicBezTo>
                      <a:pt x="258" y="200"/>
                      <a:pt x="258" y="200"/>
                      <a:pt x="258" y="200"/>
                    </a:cubicBezTo>
                    <a:cubicBezTo>
                      <a:pt x="259" y="197"/>
                      <a:pt x="260" y="194"/>
                      <a:pt x="260" y="190"/>
                    </a:cubicBezTo>
                    <a:cubicBezTo>
                      <a:pt x="260" y="173"/>
                      <a:pt x="247" y="160"/>
                      <a:pt x="230" y="160"/>
                    </a:cubicBezTo>
                    <a:cubicBezTo>
                      <a:pt x="213" y="160"/>
                      <a:pt x="200" y="173"/>
                      <a:pt x="200" y="190"/>
                    </a:cubicBezTo>
                    <a:cubicBezTo>
                      <a:pt x="200" y="194"/>
                      <a:pt x="201" y="197"/>
                      <a:pt x="202" y="200"/>
                    </a:cubicBezTo>
                    <a:cubicBezTo>
                      <a:pt x="118" y="200"/>
                      <a:pt x="118" y="200"/>
                      <a:pt x="118" y="200"/>
                    </a:cubicBezTo>
                    <a:cubicBezTo>
                      <a:pt x="119" y="197"/>
                      <a:pt x="120" y="194"/>
                      <a:pt x="120" y="190"/>
                    </a:cubicBezTo>
                    <a:cubicBezTo>
                      <a:pt x="120" y="173"/>
                      <a:pt x="107" y="160"/>
                      <a:pt x="90" y="160"/>
                    </a:cubicBezTo>
                    <a:cubicBezTo>
                      <a:pt x="73" y="160"/>
                      <a:pt x="60" y="173"/>
                      <a:pt x="60" y="190"/>
                    </a:cubicBezTo>
                    <a:cubicBezTo>
                      <a:pt x="60" y="194"/>
                      <a:pt x="61" y="197"/>
                      <a:pt x="62" y="200"/>
                    </a:cubicBezTo>
                    <a:cubicBezTo>
                      <a:pt x="20" y="200"/>
                      <a:pt x="20" y="200"/>
                      <a:pt x="20" y="20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300" y="20"/>
                      <a:pt x="300" y="20"/>
                      <a:pt x="300" y="20"/>
                    </a:cubicBezTo>
                    <a:lnTo>
                      <a:pt x="300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BD2EB76-F36D-4350-85AE-1DD81A4222DA}"/>
                </a:ext>
              </a:extLst>
            </p:cNvPr>
            <p:cNvGrpSpPr/>
            <p:nvPr/>
          </p:nvGrpSpPr>
          <p:grpSpPr>
            <a:xfrm>
              <a:off x="2149301" y="4718526"/>
              <a:ext cx="298444" cy="169836"/>
              <a:chOff x="6350" y="1588"/>
              <a:chExt cx="1931988" cy="1330325"/>
            </a:xfrm>
            <a:grpFill/>
          </p:grpSpPr>
          <p:sp>
            <p:nvSpPr>
              <p:cNvPr id="144" name="Freeform 18">
                <a:extLst>
                  <a:ext uri="{FF2B5EF4-FFF2-40B4-BE49-F238E27FC236}">
                    <a16:creationId xmlns:a16="http://schemas.microsoft.com/office/drawing/2014/main" id="{2CABE6DD-53E1-493A-B801-CA52AFC1B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1588"/>
                <a:ext cx="1327150" cy="1330325"/>
              </a:xfrm>
              <a:custGeom>
                <a:avLst/>
                <a:gdLst>
                  <a:gd name="T0" fmla="*/ 320 w 352"/>
                  <a:gd name="T1" fmla="*/ 0 h 352"/>
                  <a:gd name="T2" fmla="*/ 32 w 352"/>
                  <a:gd name="T3" fmla="*/ 0 h 352"/>
                  <a:gd name="T4" fmla="*/ 0 w 352"/>
                  <a:gd name="T5" fmla="*/ 32 h 352"/>
                  <a:gd name="T6" fmla="*/ 0 w 352"/>
                  <a:gd name="T7" fmla="*/ 320 h 352"/>
                  <a:gd name="T8" fmla="*/ 32 w 352"/>
                  <a:gd name="T9" fmla="*/ 352 h 352"/>
                  <a:gd name="T10" fmla="*/ 320 w 352"/>
                  <a:gd name="T11" fmla="*/ 352 h 352"/>
                  <a:gd name="T12" fmla="*/ 352 w 352"/>
                  <a:gd name="T13" fmla="*/ 320 h 352"/>
                  <a:gd name="T14" fmla="*/ 352 w 352"/>
                  <a:gd name="T15" fmla="*/ 32 h 352"/>
                  <a:gd name="T16" fmla="*/ 320 w 352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2" h="352">
                    <a:moveTo>
                      <a:pt x="320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38"/>
                      <a:pt x="14" y="352"/>
                      <a:pt x="32" y="352"/>
                    </a:cubicBezTo>
                    <a:cubicBezTo>
                      <a:pt x="320" y="352"/>
                      <a:pt x="320" y="352"/>
                      <a:pt x="320" y="352"/>
                    </a:cubicBezTo>
                    <a:cubicBezTo>
                      <a:pt x="338" y="352"/>
                      <a:pt x="352" y="338"/>
                      <a:pt x="352" y="320"/>
                    </a:cubicBezTo>
                    <a:cubicBezTo>
                      <a:pt x="352" y="32"/>
                      <a:pt x="352" y="32"/>
                      <a:pt x="352" y="32"/>
                    </a:cubicBezTo>
                    <a:cubicBezTo>
                      <a:pt x="352" y="14"/>
                      <a:pt x="338" y="0"/>
                      <a:pt x="3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5" name="Freeform 19">
                <a:extLst>
                  <a:ext uri="{FF2B5EF4-FFF2-40B4-BE49-F238E27FC236}">
                    <a16:creationId xmlns:a16="http://schemas.microsoft.com/office/drawing/2014/main" id="{5850847F-323C-4500-B11D-4340E7BD8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150" y="176213"/>
                <a:ext cx="484188" cy="977900"/>
              </a:xfrm>
              <a:custGeom>
                <a:avLst/>
                <a:gdLst>
                  <a:gd name="T0" fmla="*/ 101 w 128"/>
                  <a:gd name="T1" fmla="*/ 9 h 259"/>
                  <a:gd name="T2" fmla="*/ 42 w 128"/>
                  <a:gd name="T3" fmla="*/ 44 h 259"/>
                  <a:gd name="T4" fmla="*/ 0 w 128"/>
                  <a:gd name="T5" fmla="*/ 69 h 259"/>
                  <a:gd name="T6" fmla="*/ 0 w 128"/>
                  <a:gd name="T7" fmla="*/ 189 h 259"/>
                  <a:gd name="T8" fmla="*/ 42 w 128"/>
                  <a:gd name="T9" fmla="*/ 214 h 259"/>
                  <a:gd name="T10" fmla="*/ 101 w 128"/>
                  <a:gd name="T11" fmla="*/ 250 h 259"/>
                  <a:gd name="T12" fmla="*/ 128 w 128"/>
                  <a:gd name="T13" fmla="*/ 234 h 259"/>
                  <a:gd name="T14" fmla="*/ 128 w 128"/>
                  <a:gd name="T15" fmla="*/ 25 h 259"/>
                  <a:gd name="T16" fmla="*/ 101 w 128"/>
                  <a:gd name="T17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59">
                    <a:moveTo>
                      <a:pt x="101" y="9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29" y="52"/>
                      <a:pt x="13" y="62"/>
                      <a:pt x="0" y="69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3" y="197"/>
                      <a:pt x="29" y="207"/>
                      <a:pt x="42" y="214"/>
                    </a:cubicBezTo>
                    <a:cubicBezTo>
                      <a:pt x="101" y="250"/>
                      <a:pt x="101" y="250"/>
                      <a:pt x="101" y="250"/>
                    </a:cubicBezTo>
                    <a:cubicBezTo>
                      <a:pt x="116" y="259"/>
                      <a:pt x="128" y="252"/>
                      <a:pt x="128" y="23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8" y="7"/>
                      <a:pt x="116" y="0"/>
                      <a:pt x="10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D0D2E5-1D9C-45A7-9476-C7F7431639D5}"/>
                </a:ext>
              </a:extLst>
            </p:cNvPr>
            <p:cNvGrpSpPr/>
            <p:nvPr/>
          </p:nvGrpSpPr>
          <p:grpSpPr>
            <a:xfrm>
              <a:off x="2766106" y="4692866"/>
              <a:ext cx="256897" cy="273885"/>
              <a:chOff x="1588" y="1588"/>
              <a:chExt cx="984250" cy="1049337"/>
            </a:xfrm>
            <a:grpFill/>
          </p:grpSpPr>
          <p:sp>
            <p:nvSpPr>
              <p:cNvPr id="147" name="Freeform 23">
                <a:extLst>
                  <a:ext uri="{FF2B5EF4-FFF2-40B4-BE49-F238E27FC236}">
                    <a16:creationId xmlns:a16="http://schemas.microsoft.com/office/drawing/2014/main" id="{FCE9B11D-B3E4-49B6-954E-F1E422B187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138" y="395288"/>
                <a:ext cx="393700" cy="655637"/>
              </a:xfrm>
              <a:custGeom>
                <a:avLst/>
                <a:gdLst>
                  <a:gd name="T0" fmla="*/ 52 w 104"/>
                  <a:gd name="T1" fmla="*/ 0 h 173"/>
                  <a:gd name="T2" fmla="*/ 0 w 104"/>
                  <a:gd name="T3" fmla="*/ 52 h 173"/>
                  <a:gd name="T4" fmla="*/ 17 w 104"/>
                  <a:gd name="T5" fmla="*/ 90 h 173"/>
                  <a:gd name="T6" fmla="*/ 17 w 104"/>
                  <a:gd name="T7" fmla="*/ 173 h 173"/>
                  <a:gd name="T8" fmla="*/ 52 w 104"/>
                  <a:gd name="T9" fmla="*/ 139 h 173"/>
                  <a:gd name="T10" fmla="*/ 87 w 104"/>
                  <a:gd name="T11" fmla="*/ 173 h 173"/>
                  <a:gd name="T12" fmla="*/ 87 w 104"/>
                  <a:gd name="T13" fmla="*/ 90 h 173"/>
                  <a:gd name="T14" fmla="*/ 104 w 104"/>
                  <a:gd name="T15" fmla="*/ 52 h 173"/>
                  <a:gd name="T16" fmla="*/ 52 w 104"/>
                  <a:gd name="T17" fmla="*/ 0 h 173"/>
                  <a:gd name="T18" fmla="*/ 52 w 104"/>
                  <a:gd name="T19" fmla="*/ 87 h 173"/>
                  <a:gd name="T20" fmla="*/ 17 w 104"/>
                  <a:gd name="T21" fmla="*/ 52 h 173"/>
                  <a:gd name="T22" fmla="*/ 52 w 104"/>
                  <a:gd name="T23" fmla="*/ 17 h 173"/>
                  <a:gd name="T24" fmla="*/ 87 w 104"/>
                  <a:gd name="T25" fmla="*/ 52 h 173"/>
                  <a:gd name="T26" fmla="*/ 52 w 104"/>
                  <a:gd name="T27" fmla="*/ 8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173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67"/>
                      <a:pt x="7" y="81"/>
                      <a:pt x="17" y="90"/>
                    </a:cubicBezTo>
                    <a:cubicBezTo>
                      <a:pt x="17" y="173"/>
                      <a:pt x="17" y="173"/>
                      <a:pt x="17" y="173"/>
                    </a:cubicBezTo>
                    <a:cubicBezTo>
                      <a:pt x="52" y="139"/>
                      <a:pt x="52" y="139"/>
                      <a:pt x="52" y="139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97" y="81"/>
                      <a:pt x="104" y="67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52" y="87"/>
                    </a:moveTo>
                    <a:cubicBezTo>
                      <a:pt x="33" y="87"/>
                      <a:pt x="17" y="71"/>
                      <a:pt x="17" y="52"/>
                    </a:cubicBezTo>
                    <a:cubicBezTo>
                      <a:pt x="17" y="33"/>
                      <a:pt x="33" y="17"/>
                      <a:pt x="52" y="17"/>
                    </a:cubicBezTo>
                    <a:cubicBezTo>
                      <a:pt x="71" y="17"/>
                      <a:pt x="87" y="33"/>
                      <a:pt x="87" y="52"/>
                    </a:cubicBezTo>
                    <a:cubicBezTo>
                      <a:pt x="87" y="71"/>
                      <a:pt x="71" y="87"/>
                      <a:pt x="52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8" name="Freeform 24">
                <a:extLst>
                  <a:ext uri="{FF2B5EF4-FFF2-40B4-BE49-F238E27FC236}">
                    <a16:creationId xmlns:a16="http://schemas.microsoft.com/office/drawing/2014/main" id="{247E4EBB-69FD-4503-9826-14479EF49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1588"/>
                <a:ext cx="852488" cy="1049337"/>
              </a:xfrm>
              <a:custGeom>
                <a:avLst/>
                <a:gdLst>
                  <a:gd name="T0" fmla="*/ 277 w 537"/>
                  <a:gd name="T1" fmla="*/ 580 h 661"/>
                  <a:gd name="T2" fmla="*/ 83 w 537"/>
                  <a:gd name="T3" fmla="*/ 580 h 661"/>
                  <a:gd name="T4" fmla="*/ 83 w 537"/>
                  <a:gd name="T5" fmla="*/ 84 h 661"/>
                  <a:gd name="T6" fmla="*/ 312 w 537"/>
                  <a:gd name="T7" fmla="*/ 84 h 661"/>
                  <a:gd name="T8" fmla="*/ 437 w 537"/>
                  <a:gd name="T9" fmla="*/ 208 h 661"/>
                  <a:gd name="T10" fmla="*/ 537 w 537"/>
                  <a:gd name="T11" fmla="*/ 208 h 661"/>
                  <a:gd name="T12" fmla="*/ 537 w 537"/>
                  <a:gd name="T13" fmla="*/ 189 h 661"/>
                  <a:gd name="T14" fmla="*/ 348 w 537"/>
                  <a:gd name="T15" fmla="*/ 0 h 661"/>
                  <a:gd name="T16" fmla="*/ 0 w 537"/>
                  <a:gd name="T17" fmla="*/ 0 h 661"/>
                  <a:gd name="T18" fmla="*/ 0 w 537"/>
                  <a:gd name="T19" fmla="*/ 661 h 661"/>
                  <a:gd name="T20" fmla="*/ 355 w 537"/>
                  <a:gd name="T21" fmla="*/ 661 h 661"/>
                  <a:gd name="T22" fmla="*/ 279 w 537"/>
                  <a:gd name="T23" fmla="*/ 580 h 661"/>
                  <a:gd name="T24" fmla="*/ 277 w 537"/>
                  <a:gd name="T25" fmla="*/ 58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7" h="661">
                    <a:moveTo>
                      <a:pt x="277" y="580"/>
                    </a:moveTo>
                    <a:lnTo>
                      <a:pt x="83" y="580"/>
                    </a:lnTo>
                    <a:lnTo>
                      <a:pt x="83" y="84"/>
                    </a:lnTo>
                    <a:lnTo>
                      <a:pt x="312" y="84"/>
                    </a:lnTo>
                    <a:lnTo>
                      <a:pt x="437" y="208"/>
                    </a:lnTo>
                    <a:lnTo>
                      <a:pt x="537" y="208"/>
                    </a:lnTo>
                    <a:lnTo>
                      <a:pt x="537" y="189"/>
                    </a:lnTo>
                    <a:lnTo>
                      <a:pt x="348" y="0"/>
                    </a:lnTo>
                    <a:lnTo>
                      <a:pt x="0" y="0"/>
                    </a:lnTo>
                    <a:lnTo>
                      <a:pt x="0" y="661"/>
                    </a:lnTo>
                    <a:lnTo>
                      <a:pt x="355" y="661"/>
                    </a:lnTo>
                    <a:lnTo>
                      <a:pt x="279" y="580"/>
                    </a:lnTo>
                    <a:lnTo>
                      <a:pt x="277" y="5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49" name="Rectangle 25">
                <a:extLst>
                  <a:ext uri="{FF2B5EF4-FFF2-40B4-BE49-F238E27FC236}">
                    <a16:creationId xmlns:a16="http://schemas.microsoft.com/office/drawing/2014/main" id="{D1ED2A0A-8B32-4C1A-A004-041FAFBB9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8" y="331788"/>
                <a:ext cx="330200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0" name="Rectangle 26">
                <a:extLst>
                  <a:ext uri="{FF2B5EF4-FFF2-40B4-BE49-F238E27FC236}">
                    <a16:creationId xmlns:a16="http://schemas.microsoft.com/office/drawing/2014/main" id="{1E856AF5-52DE-4B0E-A93D-D7E3DBD25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8" y="460375"/>
                <a:ext cx="330200" cy="682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1" name="Rectangle 27">
                <a:extLst>
                  <a:ext uri="{FF2B5EF4-FFF2-40B4-BE49-F238E27FC236}">
                    <a16:creationId xmlns:a16="http://schemas.microsoft.com/office/drawing/2014/main" id="{3558EC22-DF48-4670-B479-7987BC10D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8" y="592138"/>
                <a:ext cx="330200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573C404-0F54-4204-AFAB-EBDA8D8A2573}"/>
                </a:ext>
              </a:extLst>
            </p:cNvPr>
            <p:cNvGrpSpPr/>
            <p:nvPr/>
          </p:nvGrpSpPr>
          <p:grpSpPr>
            <a:xfrm>
              <a:off x="3343960" y="4700376"/>
              <a:ext cx="267835" cy="254853"/>
              <a:chOff x="1588" y="4763"/>
              <a:chExt cx="6746875" cy="6419850"/>
            </a:xfrm>
            <a:grpFill/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E3B82634-4F47-4F95-BE5E-C8BAA94840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8594F4B-E1A8-4ACC-8651-BBCC50042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5" name="Freeform 7">
                <a:extLst>
                  <a:ext uri="{FF2B5EF4-FFF2-40B4-BE49-F238E27FC236}">
                    <a16:creationId xmlns:a16="http://schemas.microsoft.com/office/drawing/2014/main" id="{124C2F38-72C1-4851-89FB-1BE184AFE3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6" name="Freeform 8">
                <a:extLst>
                  <a:ext uri="{FF2B5EF4-FFF2-40B4-BE49-F238E27FC236}">
                    <a16:creationId xmlns:a16="http://schemas.microsoft.com/office/drawing/2014/main" id="{7BA3E7C2-233B-4738-91B1-D37708A3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7" name="Freeform 9">
                <a:extLst>
                  <a:ext uri="{FF2B5EF4-FFF2-40B4-BE49-F238E27FC236}">
                    <a16:creationId xmlns:a16="http://schemas.microsoft.com/office/drawing/2014/main" id="{8E5699AA-945E-42DD-8CC7-E6291FBC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8" name="Freeform 10">
                <a:extLst>
                  <a:ext uri="{FF2B5EF4-FFF2-40B4-BE49-F238E27FC236}">
                    <a16:creationId xmlns:a16="http://schemas.microsoft.com/office/drawing/2014/main" id="{E93B23FF-9D5E-42DA-8897-D384FAC79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F5541E49-F3AB-4666-A8D8-0D5C538E2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2D58FC-999A-4C56-BECD-A495D6A96082}"/>
                </a:ext>
              </a:extLst>
            </p:cNvPr>
            <p:cNvGrpSpPr/>
            <p:nvPr/>
          </p:nvGrpSpPr>
          <p:grpSpPr>
            <a:xfrm>
              <a:off x="3953351" y="4683669"/>
              <a:ext cx="193361" cy="257284"/>
              <a:chOff x="7913688" y="-280988"/>
              <a:chExt cx="1733550" cy="2306638"/>
            </a:xfrm>
            <a:grpFill/>
          </p:grpSpPr>
          <p:sp>
            <p:nvSpPr>
              <p:cNvPr id="161" name="Freeform 29">
                <a:extLst>
                  <a:ext uri="{FF2B5EF4-FFF2-40B4-BE49-F238E27FC236}">
                    <a16:creationId xmlns:a16="http://schemas.microsoft.com/office/drawing/2014/main" id="{528D0270-70D9-40B8-99BB-53E5654CA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313" y="1317625"/>
                <a:ext cx="1155700" cy="71438"/>
              </a:xfrm>
              <a:custGeom>
                <a:avLst/>
                <a:gdLst>
                  <a:gd name="T0" fmla="*/ 9 w 306"/>
                  <a:gd name="T1" fmla="*/ 0 h 19"/>
                  <a:gd name="T2" fmla="*/ 0 w 306"/>
                  <a:gd name="T3" fmla="*/ 10 h 19"/>
                  <a:gd name="T4" fmla="*/ 9 w 306"/>
                  <a:gd name="T5" fmla="*/ 19 h 19"/>
                  <a:gd name="T6" fmla="*/ 297 w 306"/>
                  <a:gd name="T7" fmla="*/ 19 h 19"/>
                  <a:gd name="T8" fmla="*/ 306 w 306"/>
                  <a:gd name="T9" fmla="*/ 10 h 19"/>
                  <a:gd name="T10" fmla="*/ 297 w 306"/>
                  <a:gd name="T11" fmla="*/ 0 h 19"/>
                  <a:gd name="T12" fmla="*/ 9 w 30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6" y="15"/>
                      <a:pt x="306" y="10"/>
                    </a:cubicBezTo>
                    <a:cubicBezTo>
                      <a:pt x="306" y="5"/>
                      <a:pt x="302" y="0"/>
                      <a:pt x="297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2" name="Freeform 30">
                <a:extLst>
                  <a:ext uri="{FF2B5EF4-FFF2-40B4-BE49-F238E27FC236}">
                    <a16:creationId xmlns:a16="http://schemas.microsoft.com/office/drawing/2014/main" id="{051F72A9-3982-478B-8AF0-CCA364B7D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313" y="1535112"/>
                <a:ext cx="1155700" cy="71438"/>
              </a:xfrm>
              <a:custGeom>
                <a:avLst/>
                <a:gdLst>
                  <a:gd name="T0" fmla="*/ 297 w 306"/>
                  <a:gd name="T1" fmla="*/ 0 h 19"/>
                  <a:gd name="T2" fmla="*/ 9 w 306"/>
                  <a:gd name="T3" fmla="*/ 0 h 19"/>
                  <a:gd name="T4" fmla="*/ 0 w 306"/>
                  <a:gd name="T5" fmla="*/ 9 h 19"/>
                  <a:gd name="T6" fmla="*/ 9 w 306"/>
                  <a:gd name="T7" fmla="*/ 19 h 19"/>
                  <a:gd name="T8" fmla="*/ 297 w 306"/>
                  <a:gd name="T9" fmla="*/ 19 h 19"/>
                  <a:gd name="T10" fmla="*/ 306 w 306"/>
                  <a:gd name="T11" fmla="*/ 9 h 19"/>
                  <a:gd name="T12" fmla="*/ 297 w 306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">
                    <a:moveTo>
                      <a:pt x="29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6" y="15"/>
                      <a:pt x="306" y="9"/>
                    </a:cubicBezTo>
                    <a:cubicBezTo>
                      <a:pt x="306" y="4"/>
                      <a:pt x="302" y="0"/>
                      <a:pt x="2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3" name="Freeform 31">
                <a:extLst>
                  <a:ext uri="{FF2B5EF4-FFF2-40B4-BE49-F238E27FC236}">
                    <a16:creationId xmlns:a16="http://schemas.microsoft.com/office/drawing/2014/main" id="{63916292-A469-4268-8B04-5EAFA8F786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3688" y="-280988"/>
                <a:ext cx="1733550" cy="2306638"/>
              </a:xfrm>
              <a:custGeom>
                <a:avLst/>
                <a:gdLst>
                  <a:gd name="T0" fmla="*/ 353 w 459"/>
                  <a:gd name="T1" fmla="*/ 12 h 612"/>
                  <a:gd name="T2" fmla="*/ 325 w 459"/>
                  <a:gd name="T3" fmla="*/ 0 h 612"/>
                  <a:gd name="T4" fmla="*/ 57 w 459"/>
                  <a:gd name="T5" fmla="*/ 0 h 612"/>
                  <a:gd name="T6" fmla="*/ 0 w 459"/>
                  <a:gd name="T7" fmla="*/ 57 h 612"/>
                  <a:gd name="T8" fmla="*/ 0 w 459"/>
                  <a:gd name="T9" fmla="*/ 555 h 612"/>
                  <a:gd name="T10" fmla="*/ 57 w 459"/>
                  <a:gd name="T11" fmla="*/ 612 h 612"/>
                  <a:gd name="T12" fmla="*/ 402 w 459"/>
                  <a:gd name="T13" fmla="*/ 612 h 612"/>
                  <a:gd name="T14" fmla="*/ 459 w 459"/>
                  <a:gd name="T15" fmla="*/ 555 h 612"/>
                  <a:gd name="T16" fmla="*/ 459 w 459"/>
                  <a:gd name="T17" fmla="*/ 153 h 612"/>
                  <a:gd name="T18" fmla="*/ 353 w 459"/>
                  <a:gd name="T19" fmla="*/ 12 h 612"/>
                  <a:gd name="T20" fmla="*/ 344 w 459"/>
                  <a:gd name="T21" fmla="*/ 59 h 612"/>
                  <a:gd name="T22" fmla="*/ 409 w 459"/>
                  <a:gd name="T23" fmla="*/ 134 h 612"/>
                  <a:gd name="T24" fmla="*/ 344 w 459"/>
                  <a:gd name="T25" fmla="*/ 134 h 612"/>
                  <a:gd name="T26" fmla="*/ 344 w 459"/>
                  <a:gd name="T27" fmla="*/ 59 h 612"/>
                  <a:gd name="T28" fmla="*/ 421 w 459"/>
                  <a:gd name="T29" fmla="*/ 555 h 612"/>
                  <a:gd name="T30" fmla="*/ 402 w 459"/>
                  <a:gd name="T31" fmla="*/ 574 h 612"/>
                  <a:gd name="T32" fmla="*/ 57 w 459"/>
                  <a:gd name="T33" fmla="*/ 574 h 612"/>
                  <a:gd name="T34" fmla="*/ 38 w 459"/>
                  <a:gd name="T35" fmla="*/ 555 h 612"/>
                  <a:gd name="T36" fmla="*/ 38 w 459"/>
                  <a:gd name="T37" fmla="*/ 57 h 612"/>
                  <a:gd name="T38" fmla="*/ 57 w 459"/>
                  <a:gd name="T39" fmla="*/ 38 h 612"/>
                  <a:gd name="T40" fmla="*/ 306 w 459"/>
                  <a:gd name="T41" fmla="*/ 38 h 612"/>
                  <a:gd name="T42" fmla="*/ 306 w 459"/>
                  <a:gd name="T43" fmla="*/ 172 h 612"/>
                  <a:gd name="T44" fmla="*/ 421 w 459"/>
                  <a:gd name="T45" fmla="*/ 172 h 612"/>
                  <a:gd name="T46" fmla="*/ 421 w 459"/>
                  <a:gd name="T47" fmla="*/ 55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9" h="612">
                    <a:moveTo>
                      <a:pt x="353" y="12"/>
                    </a:moveTo>
                    <a:cubicBezTo>
                      <a:pt x="346" y="4"/>
                      <a:pt x="336" y="0"/>
                      <a:pt x="3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6" y="0"/>
                      <a:pt x="0" y="25"/>
                      <a:pt x="0" y="57"/>
                    </a:cubicBezTo>
                    <a:cubicBezTo>
                      <a:pt x="0" y="555"/>
                      <a:pt x="0" y="555"/>
                      <a:pt x="0" y="555"/>
                    </a:cubicBezTo>
                    <a:cubicBezTo>
                      <a:pt x="0" y="587"/>
                      <a:pt x="26" y="612"/>
                      <a:pt x="57" y="612"/>
                    </a:cubicBezTo>
                    <a:cubicBezTo>
                      <a:pt x="402" y="612"/>
                      <a:pt x="402" y="612"/>
                      <a:pt x="402" y="612"/>
                    </a:cubicBezTo>
                    <a:cubicBezTo>
                      <a:pt x="434" y="612"/>
                      <a:pt x="459" y="587"/>
                      <a:pt x="459" y="555"/>
                    </a:cubicBezTo>
                    <a:cubicBezTo>
                      <a:pt x="459" y="153"/>
                      <a:pt x="459" y="153"/>
                      <a:pt x="459" y="153"/>
                    </a:cubicBezTo>
                    <a:cubicBezTo>
                      <a:pt x="459" y="138"/>
                      <a:pt x="459" y="127"/>
                      <a:pt x="353" y="12"/>
                    </a:cubicBezTo>
                    <a:close/>
                    <a:moveTo>
                      <a:pt x="344" y="59"/>
                    </a:moveTo>
                    <a:cubicBezTo>
                      <a:pt x="364" y="80"/>
                      <a:pt x="392" y="113"/>
                      <a:pt x="409" y="134"/>
                    </a:cubicBezTo>
                    <a:cubicBezTo>
                      <a:pt x="344" y="134"/>
                      <a:pt x="344" y="134"/>
                      <a:pt x="344" y="134"/>
                    </a:cubicBezTo>
                    <a:lnTo>
                      <a:pt x="344" y="59"/>
                    </a:lnTo>
                    <a:close/>
                    <a:moveTo>
                      <a:pt x="421" y="555"/>
                    </a:moveTo>
                    <a:cubicBezTo>
                      <a:pt x="421" y="566"/>
                      <a:pt x="412" y="574"/>
                      <a:pt x="402" y="574"/>
                    </a:cubicBezTo>
                    <a:cubicBezTo>
                      <a:pt x="57" y="574"/>
                      <a:pt x="57" y="574"/>
                      <a:pt x="57" y="574"/>
                    </a:cubicBezTo>
                    <a:cubicBezTo>
                      <a:pt x="47" y="574"/>
                      <a:pt x="38" y="566"/>
                      <a:pt x="38" y="5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47"/>
                      <a:pt x="47" y="38"/>
                      <a:pt x="57" y="38"/>
                    </a:cubicBezTo>
                    <a:cubicBezTo>
                      <a:pt x="306" y="38"/>
                      <a:pt x="306" y="38"/>
                      <a:pt x="306" y="38"/>
                    </a:cubicBezTo>
                    <a:cubicBezTo>
                      <a:pt x="306" y="172"/>
                      <a:pt x="306" y="172"/>
                      <a:pt x="306" y="172"/>
                    </a:cubicBezTo>
                    <a:cubicBezTo>
                      <a:pt x="421" y="172"/>
                      <a:pt x="421" y="172"/>
                      <a:pt x="421" y="172"/>
                    </a:cubicBezTo>
                    <a:lnTo>
                      <a:pt x="421" y="5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DD84C28F-D1AC-4E5D-A66D-7871DD27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77787"/>
                <a:ext cx="725488" cy="146050"/>
              </a:xfrm>
              <a:custGeom>
                <a:avLst/>
                <a:gdLst>
                  <a:gd name="T0" fmla="*/ 19 w 192"/>
                  <a:gd name="T1" fmla="*/ 39 h 39"/>
                  <a:gd name="T2" fmla="*/ 173 w 192"/>
                  <a:gd name="T3" fmla="*/ 39 h 39"/>
                  <a:gd name="T4" fmla="*/ 192 w 192"/>
                  <a:gd name="T5" fmla="*/ 20 h 39"/>
                  <a:gd name="T6" fmla="*/ 173 w 192"/>
                  <a:gd name="T7" fmla="*/ 0 h 39"/>
                  <a:gd name="T8" fmla="*/ 19 w 192"/>
                  <a:gd name="T9" fmla="*/ 0 h 39"/>
                  <a:gd name="T10" fmla="*/ 0 w 192"/>
                  <a:gd name="T11" fmla="*/ 20 h 39"/>
                  <a:gd name="T12" fmla="*/ 19 w 192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9">
                    <a:moveTo>
                      <a:pt x="19" y="39"/>
                    </a:moveTo>
                    <a:cubicBezTo>
                      <a:pt x="173" y="39"/>
                      <a:pt x="173" y="39"/>
                      <a:pt x="173" y="39"/>
                    </a:cubicBezTo>
                    <a:cubicBezTo>
                      <a:pt x="183" y="39"/>
                      <a:pt x="192" y="30"/>
                      <a:pt x="192" y="20"/>
                    </a:cubicBezTo>
                    <a:cubicBezTo>
                      <a:pt x="192" y="9"/>
                      <a:pt x="183" y="0"/>
                      <a:pt x="17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1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5" name="Freeform 33">
                <a:extLst>
                  <a:ext uri="{FF2B5EF4-FFF2-40B4-BE49-F238E27FC236}">
                    <a16:creationId xmlns:a16="http://schemas.microsoft.com/office/drawing/2014/main" id="{001883C3-81F8-49D2-B05C-743A63D9B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438150"/>
                <a:ext cx="725488" cy="73025"/>
              </a:xfrm>
              <a:custGeom>
                <a:avLst/>
                <a:gdLst>
                  <a:gd name="T0" fmla="*/ 10 w 192"/>
                  <a:gd name="T1" fmla="*/ 19 h 19"/>
                  <a:gd name="T2" fmla="*/ 182 w 192"/>
                  <a:gd name="T3" fmla="*/ 19 h 19"/>
                  <a:gd name="T4" fmla="*/ 192 w 192"/>
                  <a:gd name="T5" fmla="*/ 10 h 19"/>
                  <a:gd name="T6" fmla="*/ 182 w 192"/>
                  <a:gd name="T7" fmla="*/ 0 h 19"/>
                  <a:gd name="T8" fmla="*/ 10 w 192"/>
                  <a:gd name="T9" fmla="*/ 0 h 19"/>
                  <a:gd name="T10" fmla="*/ 0 w 192"/>
                  <a:gd name="T11" fmla="*/ 10 h 19"/>
                  <a:gd name="T12" fmla="*/ 10 w 192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">
                    <a:moveTo>
                      <a:pt x="10" y="19"/>
                    </a:moveTo>
                    <a:cubicBezTo>
                      <a:pt x="182" y="19"/>
                      <a:pt x="182" y="19"/>
                      <a:pt x="182" y="19"/>
                    </a:cubicBezTo>
                    <a:cubicBezTo>
                      <a:pt x="188" y="19"/>
                      <a:pt x="192" y="15"/>
                      <a:pt x="192" y="10"/>
                    </a:cubicBezTo>
                    <a:cubicBezTo>
                      <a:pt x="192" y="4"/>
                      <a:pt x="188" y="0"/>
                      <a:pt x="18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6" name="Freeform 34">
                <a:extLst>
                  <a:ext uri="{FF2B5EF4-FFF2-40B4-BE49-F238E27FC236}">
                    <a16:creationId xmlns:a16="http://schemas.microsoft.com/office/drawing/2014/main" id="{8B808827-DAF8-4FCA-B341-D901B4B63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657225"/>
                <a:ext cx="1160463" cy="71438"/>
              </a:xfrm>
              <a:custGeom>
                <a:avLst/>
                <a:gdLst>
                  <a:gd name="T0" fmla="*/ 0 w 307"/>
                  <a:gd name="T1" fmla="*/ 9 h 19"/>
                  <a:gd name="T2" fmla="*/ 10 w 307"/>
                  <a:gd name="T3" fmla="*/ 19 h 19"/>
                  <a:gd name="T4" fmla="*/ 297 w 307"/>
                  <a:gd name="T5" fmla="*/ 19 h 19"/>
                  <a:gd name="T6" fmla="*/ 307 w 307"/>
                  <a:gd name="T7" fmla="*/ 9 h 19"/>
                  <a:gd name="T8" fmla="*/ 297 w 307"/>
                  <a:gd name="T9" fmla="*/ 0 h 19"/>
                  <a:gd name="T10" fmla="*/ 10 w 307"/>
                  <a:gd name="T11" fmla="*/ 0 h 19"/>
                  <a:gd name="T12" fmla="*/ 0 w 307"/>
                  <a:gd name="T1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19">
                    <a:moveTo>
                      <a:pt x="0" y="9"/>
                    </a:moveTo>
                    <a:cubicBezTo>
                      <a:pt x="0" y="14"/>
                      <a:pt x="5" y="19"/>
                      <a:pt x="10" y="19"/>
                    </a:cubicBezTo>
                    <a:cubicBezTo>
                      <a:pt x="297" y="19"/>
                      <a:pt x="297" y="19"/>
                      <a:pt x="297" y="19"/>
                    </a:cubicBezTo>
                    <a:cubicBezTo>
                      <a:pt x="302" y="19"/>
                      <a:pt x="307" y="14"/>
                      <a:pt x="307" y="9"/>
                    </a:cubicBezTo>
                    <a:cubicBezTo>
                      <a:pt x="307" y="4"/>
                      <a:pt x="302" y="0"/>
                      <a:pt x="29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7" name="Freeform 35">
                <a:extLst>
                  <a:ext uri="{FF2B5EF4-FFF2-40B4-BE49-F238E27FC236}">
                    <a16:creationId xmlns:a16="http://schemas.microsoft.com/office/drawing/2014/main" id="{9B898564-9814-4313-AEF4-038079214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1087437"/>
                <a:ext cx="1160463" cy="74613"/>
              </a:xfrm>
              <a:custGeom>
                <a:avLst/>
                <a:gdLst>
                  <a:gd name="T0" fmla="*/ 297 w 307"/>
                  <a:gd name="T1" fmla="*/ 20 h 20"/>
                  <a:gd name="T2" fmla="*/ 307 w 307"/>
                  <a:gd name="T3" fmla="*/ 10 h 20"/>
                  <a:gd name="T4" fmla="*/ 297 w 307"/>
                  <a:gd name="T5" fmla="*/ 0 h 20"/>
                  <a:gd name="T6" fmla="*/ 10 w 307"/>
                  <a:gd name="T7" fmla="*/ 0 h 20"/>
                  <a:gd name="T8" fmla="*/ 0 w 307"/>
                  <a:gd name="T9" fmla="*/ 10 h 20"/>
                  <a:gd name="T10" fmla="*/ 10 w 307"/>
                  <a:gd name="T11" fmla="*/ 20 h 20"/>
                  <a:gd name="T12" fmla="*/ 297 w 30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20">
                    <a:moveTo>
                      <a:pt x="297" y="20"/>
                    </a:moveTo>
                    <a:cubicBezTo>
                      <a:pt x="302" y="20"/>
                      <a:pt x="307" y="15"/>
                      <a:pt x="307" y="10"/>
                    </a:cubicBezTo>
                    <a:cubicBezTo>
                      <a:pt x="307" y="5"/>
                      <a:pt x="302" y="0"/>
                      <a:pt x="29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lnTo>
                      <a:pt x="297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68" name="Freeform 36">
                <a:extLst>
                  <a:ext uri="{FF2B5EF4-FFF2-40B4-BE49-F238E27FC236}">
                    <a16:creationId xmlns:a16="http://schemas.microsoft.com/office/drawing/2014/main" id="{195336D9-FC01-42FF-A73B-E0A9EB9E3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438" y="871537"/>
                <a:ext cx="1089025" cy="73025"/>
              </a:xfrm>
              <a:custGeom>
                <a:avLst/>
                <a:gdLst>
                  <a:gd name="T0" fmla="*/ 10 w 288"/>
                  <a:gd name="T1" fmla="*/ 19 h 19"/>
                  <a:gd name="T2" fmla="*/ 278 w 288"/>
                  <a:gd name="T3" fmla="*/ 19 h 19"/>
                  <a:gd name="T4" fmla="*/ 288 w 288"/>
                  <a:gd name="T5" fmla="*/ 10 h 19"/>
                  <a:gd name="T6" fmla="*/ 278 w 288"/>
                  <a:gd name="T7" fmla="*/ 0 h 19"/>
                  <a:gd name="T8" fmla="*/ 10 w 288"/>
                  <a:gd name="T9" fmla="*/ 0 h 19"/>
                  <a:gd name="T10" fmla="*/ 0 w 288"/>
                  <a:gd name="T11" fmla="*/ 10 h 19"/>
                  <a:gd name="T12" fmla="*/ 10 w 288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9">
                    <a:moveTo>
                      <a:pt x="10" y="19"/>
                    </a:moveTo>
                    <a:cubicBezTo>
                      <a:pt x="278" y="19"/>
                      <a:pt x="278" y="19"/>
                      <a:pt x="278" y="19"/>
                    </a:cubicBezTo>
                    <a:cubicBezTo>
                      <a:pt x="283" y="19"/>
                      <a:pt x="288" y="15"/>
                      <a:pt x="288" y="10"/>
                    </a:cubicBezTo>
                    <a:cubicBezTo>
                      <a:pt x="288" y="4"/>
                      <a:pt x="283" y="0"/>
                      <a:pt x="27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15EB0C6-BF7F-4727-84E5-BBBA961CC1C9}"/>
                </a:ext>
              </a:extLst>
            </p:cNvPr>
            <p:cNvGrpSpPr/>
            <p:nvPr/>
          </p:nvGrpSpPr>
          <p:grpSpPr>
            <a:xfrm>
              <a:off x="4504306" y="4710534"/>
              <a:ext cx="254866" cy="206681"/>
              <a:chOff x="3175" y="1588"/>
              <a:chExt cx="4962526" cy="4024312"/>
            </a:xfrm>
            <a:grpFill/>
          </p:grpSpPr>
          <p:sp>
            <p:nvSpPr>
              <p:cNvPr id="170" name="Freeform 22">
                <a:extLst>
                  <a:ext uri="{FF2B5EF4-FFF2-40B4-BE49-F238E27FC236}">
                    <a16:creationId xmlns:a16="http://schemas.microsoft.com/office/drawing/2014/main" id="{725F4A7A-9C95-40E2-B396-044B36C03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4150" y="2998788"/>
                <a:ext cx="1025525" cy="1027112"/>
              </a:xfrm>
              <a:custGeom>
                <a:avLst/>
                <a:gdLst>
                  <a:gd name="T0" fmla="*/ 137 w 273"/>
                  <a:gd name="T1" fmla="*/ 273 h 273"/>
                  <a:gd name="T2" fmla="*/ 0 w 273"/>
                  <a:gd name="T3" fmla="*/ 136 h 273"/>
                  <a:gd name="T4" fmla="*/ 137 w 273"/>
                  <a:gd name="T5" fmla="*/ 0 h 273"/>
                  <a:gd name="T6" fmla="*/ 273 w 273"/>
                  <a:gd name="T7" fmla="*/ 136 h 273"/>
                  <a:gd name="T8" fmla="*/ 137 w 273"/>
                  <a:gd name="T9" fmla="*/ 273 h 273"/>
                  <a:gd name="T10" fmla="*/ 137 w 273"/>
                  <a:gd name="T11" fmla="*/ 91 h 273"/>
                  <a:gd name="T12" fmla="*/ 91 w 273"/>
                  <a:gd name="T13" fmla="*/ 136 h 273"/>
                  <a:gd name="T14" fmla="*/ 137 w 273"/>
                  <a:gd name="T15" fmla="*/ 182 h 273"/>
                  <a:gd name="T16" fmla="*/ 182 w 273"/>
                  <a:gd name="T17" fmla="*/ 136 h 273"/>
                  <a:gd name="T18" fmla="*/ 137 w 273"/>
                  <a:gd name="T19" fmla="*/ 9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273"/>
                    </a:moveTo>
                    <a:cubicBezTo>
                      <a:pt x="61" y="273"/>
                      <a:pt x="0" y="212"/>
                      <a:pt x="0" y="136"/>
                    </a:cubicBezTo>
                    <a:cubicBezTo>
                      <a:pt x="0" y="61"/>
                      <a:pt x="61" y="0"/>
                      <a:pt x="137" y="0"/>
                    </a:cubicBezTo>
                    <a:cubicBezTo>
                      <a:pt x="212" y="0"/>
                      <a:pt x="273" y="61"/>
                      <a:pt x="273" y="136"/>
                    </a:cubicBezTo>
                    <a:cubicBezTo>
                      <a:pt x="273" y="212"/>
                      <a:pt x="212" y="273"/>
                      <a:pt x="137" y="273"/>
                    </a:cubicBezTo>
                    <a:close/>
                    <a:moveTo>
                      <a:pt x="137" y="91"/>
                    </a:moveTo>
                    <a:cubicBezTo>
                      <a:pt x="112" y="91"/>
                      <a:pt x="91" y="111"/>
                      <a:pt x="91" y="136"/>
                    </a:cubicBezTo>
                    <a:cubicBezTo>
                      <a:pt x="91" y="161"/>
                      <a:pt x="112" y="182"/>
                      <a:pt x="137" y="182"/>
                    </a:cubicBezTo>
                    <a:cubicBezTo>
                      <a:pt x="162" y="182"/>
                      <a:pt x="182" y="161"/>
                      <a:pt x="182" y="136"/>
                    </a:cubicBezTo>
                    <a:cubicBezTo>
                      <a:pt x="182" y="111"/>
                      <a:pt x="162" y="91"/>
                      <a:pt x="137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1" name="Freeform 23">
                <a:extLst>
                  <a:ext uri="{FF2B5EF4-FFF2-40B4-BE49-F238E27FC236}">
                    <a16:creationId xmlns:a16="http://schemas.microsoft.com/office/drawing/2014/main" id="{CD2CDB8B-C87C-4835-9F4E-DB67C8D9DE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3888" y="2998788"/>
                <a:ext cx="1027113" cy="1027112"/>
              </a:xfrm>
              <a:custGeom>
                <a:avLst/>
                <a:gdLst>
                  <a:gd name="T0" fmla="*/ 137 w 273"/>
                  <a:gd name="T1" fmla="*/ 91 h 273"/>
                  <a:gd name="T2" fmla="*/ 182 w 273"/>
                  <a:gd name="T3" fmla="*/ 136 h 273"/>
                  <a:gd name="T4" fmla="*/ 137 w 273"/>
                  <a:gd name="T5" fmla="*/ 182 h 273"/>
                  <a:gd name="T6" fmla="*/ 91 w 273"/>
                  <a:gd name="T7" fmla="*/ 136 h 273"/>
                  <a:gd name="T8" fmla="*/ 137 w 273"/>
                  <a:gd name="T9" fmla="*/ 91 h 273"/>
                  <a:gd name="T10" fmla="*/ 137 w 273"/>
                  <a:gd name="T11" fmla="*/ 0 h 273"/>
                  <a:gd name="T12" fmla="*/ 0 w 273"/>
                  <a:gd name="T13" fmla="*/ 136 h 273"/>
                  <a:gd name="T14" fmla="*/ 137 w 273"/>
                  <a:gd name="T15" fmla="*/ 273 h 273"/>
                  <a:gd name="T16" fmla="*/ 273 w 273"/>
                  <a:gd name="T17" fmla="*/ 136 h 273"/>
                  <a:gd name="T18" fmla="*/ 137 w 273"/>
                  <a:gd name="T1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91"/>
                    </a:moveTo>
                    <a:cubicBezTo>
                      <a:pt x="162" y="91"/>
                      <a:pt x="182" y="111"/>
                      <a:pt x="182" y="136"/>
                    </a:cubicBezTo>
                    <a:cubicBezTo>
                      <a:pt x="182" y="161"/>
                      <a:pt x="162" y="182"/>
                      <a:pt x="137" y="182"/>
                    </a:cubicBezTo>
                    <a:cubicBezTo>
                      <a:pt x="112" y="182"/>
                      <a:pt x="91" y="161"/>
                      <a:pt x="91" y="136"/>
                    </a:cubicBezTo>
                    <a:cubicBezTo>
                      <a:pt x="91" y="111"/>
                      <a:pt x="112" y="91"/>
                      <a:pt x="137" y="91"/>
                    </a:cubicBezTo>
                    <a:moveTo>
                      <a:pt x="137" y="0"/>
                    </a:moveTo>
                    <a:cubicBezTo>
                      <a:pt x="62" y="0"/>
                      <a:pt x="0" y="61"/>
                      <a:pt x="0" y="136"/>
                    </a:cubicBezTo>
                    <a:cubicBezTo>
                      <a:pt x="0" y="212"/>
                      <a:pt x="62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2" name="Freeform 24">
                <a:extLst>
                  <a:ext uri="{FF2B5EF4-FFF2-40B4-BE49-F238E27FC236}">
                    <a16:creationId xmlns:a16="http://schemas.microsoft.com/office/drawing/2014/main" id="{632DCF5F-7B59-4D13-8FB9-20813A14F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588"/>
                <a:ext cx="4619625" cy="2738437"/>
              </a:xfrm>
              <a:custGeom>
                <a:avLst/>
                <a:gdLst>
                  <a:gd name="T0" fmla="*/ 425 w 1229"/>
                  <a:gd name="T1" fmla="*/ 638 h 728"/>
                  <a:gd name="T2" fmla="*/ 295 w 1229"/>
                  <a:gd name="T3" fmla="*/ 0 h 728"/>
                  <a:gd name="T4" fmla="*/ 183 w 1229"/>
                  <a:gd name="T5" fmla="*/ 0 h 728"/>
                  <a:gd name="T6" fmla="*/ 45 w 1229"/>
                  <a:gd name="T7" fmla="*/ 0 h 728"/>
                  <a:gd name="T8" fmla="*/ 45 w 1229"/>
                  <a:gd name="T9" fmla="*/ 0 h 728"/>
                  <a:gd name="T10" fmla="*/ 0 w 1229"/>
                  <a:gd name="T11" fmla="*/ 46 h 728"/>
                  <a:gd name="T12" fmla="*/ 46 w 1229"/>
                  <a:gd name="T13" fmla="*/ 91 h 728"/>
                  <a:gd name="T14" fmla="*/ 48 w 1229"/>
                  <a:gd name="T15" fmla="*/ 91 h 728"/>
                  <a:gd name="T16" fmla="*/ 215 w 1229"/>
                  <a:gd name="T17" fmla="*/ 91 h 728"/>
                  <a:gd name="T18" fmla="*/ 345 w 1229"/>
                  <a:gd name="T19" fmla="*/ 728 h 728"/>
                  <a:gd name="T20" fmla="*/ 484 w 1229"/>
                  <a:gd name="T21" fmla="*/ 728 h 728"/>
                  <a:gd name="T22" fmla="*/ 1183 w 1229"/>
                  <a:gd name="T23" fmla="*/ 728 h 728"/>
                  <a:gd name="T24" fmla="*/ 1183 w 1229"/>
                  <a:gd name="T25" fmla="*/ 728 h 728"/>
                  <a:gd name="T26" fmla="*/ 1184 w 1229"/>
                  <a:gd name="T27" fmla="*/ 728 h 728"/>
                  <a:gd name="T28" fmla="*/ 1185 w 1229"/>
                  <a:gd name="T29" fmla="*/ 728 h 728"/>
                  <a:gd name="T30" fmla="*/ 1185 w 1229"/>
                  <a:gd name="T31" fmla="*/ 728 h 728"/>
                  <a:gd name="T32" fmla="*/ 1229 w 1229"/>
                  <a:gd name="T33" fmla="*/ 683 h 728"/>
                  <a:gd name="T34" fmla="*/ 1183 w 1229"/>
                  <a:gd name="T35" fmla="*/ 637 h 728"/>
                  <a:gd name="T36" fmla="*/ 425 w 1229"/>
                  <a:gd name="T37" fmla="*/ 63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9" h="728">
                    <a:moveTo>
                      <a:pt x="425" y="638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6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215" y="91"/>
                      <a:pt x="215" y="91"/>
                      <a:pt x="215" y="91"/>
                    </a:cubicBezTo>
                    <a:cubicBezTo>
                      <a:pt x="345" y="728"/>
                      <a:pt x="345" y="728"/>
                      <a:pt x="345" y="728"/>
                    </a:cubicBezTo>
                    <a:cubicBezTo>
                      <a:pt x="484" y="728"/>
                      <a:pt x="484" y="728"/>
                      <a:pt x="484" y="728"/>
                    </a:cubicBezTo>
                    <a:cubicBezTo>
                      <a:pt x="1183" y="728"/>
                      <a:pt x="1183" y="728"/>
                      <a:pt x="1183" y="728"/>
                    </a:cubicBezTo>
                    <a:cubicBezTo>
                      <a:pt x="1183" y="728"/>
                      <a:pt x="1183" y="728"/>
                      <a:pt x="1183" y="728"/>
                    </a:cubicBezTo>
                    <a:cubicBezTo>
                      <a:pt x="1184" y="728"/>
                      <a:pt x="1184" y="728"/>
                      <a:pt x="1184" y="728"/>
                    </a:cubicBezTo>
                    <a:cubicBezTo>
                      <a:pt x="1185" y="728"/>
                      <a:pt x="1185" y="728"/>
                      <a:pt x="1185" y="728"/>
                    </a:cubicBezTo>
                    <a:cubicBezTo>
                      <a:pt x="1185" y="728"/>
                      <a:pt x="1185" y="728"/>
                      <a:pt x="1185" y="728"/>
                    </a:cubicBezTo>
                    <a:cubicBezTo>
                      <a:pt x="1209" y="727"/>
                      <a:pt x="1229" y="708"/>
                      <a:pt x="1229" y="683"/>
                    </a:cubicBezTo>
                    <a:cubicBezTo>
                      <a:pt x="1229" y="658"/>
                      <a:pt x="1209" y="637"/>
                      <a:pt x="1183" y="637"/>
                    </a:cubicBezTo>
                    <a:lnTo>
                      <a:pt x="425" y="6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3" name="Freeform 25">
                <a:extLst>
                  <a:ext uri="{FF2B5EF4-FFF2-40B4-BE49-F238E27FC236}">
                    <a16:creationId xmlns:a16="http://schemas.microsoft.com/office/drawing/2014/main" id="{7892185F-02BE-4586-873A-A269DFC6C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4638" y="344488"/>
                <a:ext cx="3421063" cy="1709737"/>
              </a:xfrm>
              <a:custGeom>
                <a:avLst/>
                <a:gdLst>
                  <a:gd name="T0" fmla="*/ 773 w 910"/>
                  <a:gd name="T1" fmla="*/ 364 h 455"/>
                  <a:gd name="T2" fmla="*/ 136 w 910"/>
                  <a:gd name="T3" fmla="*/ 364 h 455"/>
                  <a:gd name="T4" fmla="*/ 91 w 910"/>
                  <a:gd name="T5" fmla="*/ 410 h 455"/>
                  <a:gd name="T6" fmla="*/ 136 w 910"/>
                  <a:gd name="T7" fmla="*/ 455 h 455"/>
                  <a:gd name="T8" fmla="*/ 773 w 910"/>
                  <a:gd name="T9" fmla="*/ 455 h 455"/>
                  <a:gd name="T10" fmla="*/ 819 w 910"/>
                  <a:gd name="T11" fmla="*/ 410 h 455"/>
                  <a:gd name="T12" fmla="*/ 773 w 910"/>
                  <a:gd name="T13" fmla="*/ 364 h 455"/>
                  <a:gd name="T14" fmla="*/ 819 w 910"/>
                  <a:gd name="T15" fmla="*/ 182 h 455"/>
                  <a:gd name="T16" fmla="*/ 91 w 910"/>
                  <a:gd name="T17" fmla="*/ 182 h 455"/>
                  <a:gd name="T18" fmla="*/ 45 w 910"/>
                  <a:gd name="T19" fmla="*/ 228 h 455"/>
                  <a:gd name="T20" fmla="*/ 91 w 910"/>
                  <a:gd name="T21" fmla="*/ 273 h 455"/>
                  <a:gd name="T22" fmla="*/ 819 w 910"/>
                  <a:gd name="T23" fmla="*/ 273 h 455"/>
                  <a:gd name="T24" fmla="*/ 864 w 910"/>
                  <a:gd name="T25" fmla="*/ 228 h 455"/>
                  <a:gd name="T26" fmla="*/ 819 w 910"/>
                  <a:gd name="T27" fmla="*/ 182 h 455"/>
                  <a:gd name="T28" fmla="*/ 864 w 910"/>
                  <a:gd name="T29" fmla="*/ 0 h 455"/>
                  <a:gd name="T30" fmla="*/ 45 w 910"/>
                  <a:gd name="T31" fmla="*/ 0 h 455"/>
                  <a:gd name="T32" fmla="*/ 0 w 910"/>
                  <a:gd name="T33" fmla="*/ 46 h 455"/>
                  <a:gd name="T34" fmla="*/ 45 w 910"/>
                  <a:gd name="T35" fmla="*/ 91 h 455"/>
                  <a:gd name="T36" fmla="*/ 864 w 910"/>
                  <a:gd name="T37" fmla="*/ 91 h 455"/>
                  <a:gd name="T38" fmla="*/ 910 w 910"/>
                  <a:gd name="T39" fmla="*/ 46 h 455"/>
                  <a:gd name="T40" fmla="*/ 864 w 910"/>
                  <a:gd name="T41" fmla="*/ 0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0" h="455">
                    <a:moveTo>
                      <a:pt x="773" y="364"/>
                    </a:moveTo>
                    <a:cubicBezTo>
                      <a:pt x="136" y="364"/>
                      <a:pt x="136" y="364"/>
                      <a:pt x="136" y="364"/>
                    </a:cubicBezTo>
                    <a:cubicBezTo>
                      <a:pt x="111" y="364"/>
                      <a:pt x="91" y="385"/>
                      <a:pt x="91" y="410"/>
                    </a:cubicBezTo>
                    <a:cubicBezTo>
                      <a:pt x="91" y="435"/>
                      <a:pt x="111" y="455"/>
                      <a:pt x="136" y="455"/>
                    </a:cubicBezTo>
                    <a:cubicBezTo>
                      <a:pt x="773" y="455"/>
                      <a:pt x="773" y="455"/>
                      <a:pt x="773" y="455"/>
                    </a:cubicBezTo>
                    <a:cubicBezTo>
                      <a:pt x="799" y="455"/>
                      <a:pt x="819" y="435"/>
                      <a:pt x="819" y="410"/>
                    </a:cubicBezTo>
                    <a:cubicBezTo>
                      <a:pt x="819" y="385"/>
                      <a:pt x="799" y="364"/>
                      <a:pt x="773" y="364"/>
                    </a:cubicBezTo>
                    <a:close/>
                    <a:moveTo>
                      <a:pt x="819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66" y="182"/>
                      <a:pt x="45" y="203"/>
                      <a:pt x="45" y="228"/>
                    </a:cubicBezTo>
                    <a:cubicBezTo>
                      <a:pt x="45" y="253"/>
                      <a:pt x="66" y="273"/>
                      <a:pt x="91" y="273"/>
                    </a:cubicBezTo>
                    <a:cubicBezTo>
                      <a:pt x="819" y="273"/>
                      <a:pt x="819" y="273"/>
                      <a:pt x="819" y="273"/>
                    </a:cubicBezTo>
                    <a:cubicBezTo>
                      <a:pt x="844" y="273"/>
                      <a:pt x="864" y="253"/>
                      <a:pt x="864" y="228"/>
                    </a:cubicBezTo>
                    <a:cubicBezTo>
                      <a:pt x="864" y="203"/>
                      <a:pt x="844" y="182"/>
                      <a:pt x="819" y="182"/>
                    </a:cubicBezTo>
                    <a:close/>
                    <a:moveTo>
                      <a:pt x="86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ubicBezTo>
                      <a:pt x="864" y="91"/>
                      <a:pt x="864" y="91"/>
                      <a:pt x="864" y="91"/>
                    </a:cubicBezTo>
                    <a:cubicBezTo>
                      <a:pt x="890" y="91"/>
                      <a:pt x="910" y="71"/>
                      <a:pt x="910" y="46"/>
                    </a:cubicBezTo>
                    <a:cubicBezTo>
                      <a:pt x="910" y="21"/>
                      <a:pt x="890" y="0"/>
                      <a:pt x="8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3B4C1FF-05AF-462C-B862-0E8C48A2D61A}"/>
                </a:ext>
              </a:extLst>
            </p:cNvPr>
            <p:cNvGrpSpPr/>
            <p:nvPr/>
          </p:nvGrpSpPr>
          <p:grpSpPr>
            <a:xfrm>
              <a:off x="5097671" y="4709074"/>
              <a:ext cx="302577" cy="245847"/>
              <a:chOff x="1588" y="1588"/>
              <a:chExt cx="8399462" cy="6824662"/>
            </a:xfrm>
            <a:grpFill/>
          </p:grpSpPr>
          <p:sp>
            <p:nvSpPr>
              <p:cNvPr id="175" name="Freeform 15">
                <a:extLst>
                  <a:ext uri="{FF2B5EF4-FFF2-40B4-BE49-F238E27FC236}">
                    <a16:creationId xmlns:a16="http://schemas.microsoft.com/office/drawing/2014/main" id="{2BE1EC44-943F-4EE1-B4E5-904A1F314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0388" y="2100263"/>
                <a:ext cx="3157537" cy="3151187"/>
              </a:xfrm>
              <a:custGeom>
                <a:avLst/>
                <a:gdLst>
                  <a:gd name="T0" fmla="*/ 421 w 841"/>
                  <a:gd name="T1" fmla="*/ 70 h 839"/>
                  <a:gd name="T2" fmla="*/ 771 w 841"/>
                  <a:gd name="T3" fmla="*/ 420 h 839"/>
                  <a:gd name="T4" fmla="*/ 421 w 841"/>
                  <a:gd name="T5" fmla="*/ 769 h 839"/>
                  <a:gd name="T6" fmla="*/ 70 w 841"/>
                  <a:gd name="T7" fmla="*/ 420 h 839"/>
                  <a:gd name="T8" fmla="*/ 421 w 841"/>
                  <a:gd name="T9" fmla="*/ 70 h 839"/>
                  <a:gd name="T10" fmla="*/ 421 w 841"/>
                  <a:gd name="T11" fmla="*/ 0 h 839"/>
                  <a:gd name="T12" fmla="*/ 0 w 841"/>
                  <a:gd name="T13" fmla="*/ 420 h 839"/>
                  <a:gd name="T14" fmla="*/ 421 w 841"/>
                  <a:gd name="T15" fmla="*/ 839 h 839"/>
                  <a:gd name="T16" fmla="*/ 841 w 841"/>
                  <a:gd name="T17" fmla="*/ 420 h 839"/>
                  <a:gd name="T18" fmla="*/ 421 w 841"/>
                  <a:gd name="T1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1" h="839">
                    <a:moveTo>
                      <a:pt x="421" y="70"/>
                    </a:moveTo>
                    <a:cubicBezTo>
                      <a:pt x="614" y="70"/>
                      <a:pt x="771" y="227"/>
                      <a:pt x="771" y="420"/>
                    </a:cubicBezTo>
                    <a:cubicBezTo>
                      <a:pt x="771" y="613"/>
                      <a:pt x="614" y="769"/>
                      <a:pt x="421" y="769"/>
                    </a:cubicBezTo>
                    <a:cubicBezTo>
                      <a:pt x="227" y="769"/>
                      <a:pt x="70" y="613"/>
                      <a:pt x="70" y="420"/>
                    </a:cubicBezTo>
                    <a:cubicBezTo>
                      <a:pt x="70" y="227"/>
                      <a:pt x="227" y="70"/>
                      <a:pt x="421" y="70"/>
                    </a:cubicBezTo>
                    <a:moveTo>
                      <a:pt x="421" y="0"/>
                    </a:moveTo>
                    <a:cubicBezTo>
                      <a:pt x="189" y="0"/>
                      <a:pt x="0" y="188"/>
                      <a:pt x="0" y="420"/>
                    </a:cubicBezTo>
                    <a:cubicBezTo>
                      <a:pt x="0" y="651"/>
                      <a:pt x="189" y="839"/>
                      <a:pt x="421" y="839"/>
                    </a:cubicBezTo>
                    <a:cubicBezTo>
                      <a:pt x="652" y="839"/>
                      <a:pt x="841" y="651"/>
                      <a:pt x="841" y="420"/>
                    </a:cubicBezTo>
                    <a:cubicBezTo>
                      <a:pt x="841" y="188"/>
                      <a:pt x="652" y="0"/>
                      <a:pt x="4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6" name="Freeform 16">
                <a:extLst>
                  <a:ext uri="{FF2B5EF4-FFF2-40B4-BE49-F238E27FC236}">
                    <a16:creationId xmlns:a16="http://schemas.microsoft.com/office/drawing/2014/main" id="{CC9C6BEA-8768-4408-BEA8-344845B9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3" y="2757488"/>
                <a:ext cx="1050925" cy="1052512"/>
              </a:xfrm>
              <a:custGeom>
                <a:avLst/>
                <a:gdLst>
                  <a:gd name="T0" fmla="*/ 35 w 280"/>
                  <a:gd name="T1" fmla="*/ 280 h 280"/>
                  <a:gd name="T2" fmla="*/ 0 w 280"/>
                  <a:gd name="T3" fmla="*/ 245 h 280"/>
                  <a:gd name="T4" fmla="*/ 246 w 280"/>
                  <a:gd name="T5" fmla="*/ 0 h 280"/>
                  <a:gd name="T6" fmla="*/ 280 w 280"/>
                  <a:gd name="T7" fmla="*/ 35 h 280"/>
                  <a:gd name="T8" fmla="*/ 246 w 280"/>
                  <a:gd name="T9" fmla="*/ 70 h 280"/>
                  <a:gd name="T10" fmla="*/ 70 w 280"/>
                  <a:gd name="T11" fmla="*/ 245 h 280"/>
                  <a:gd name="T12" fmla="*/ 35 w 280"/>
                  <a:gd name="T13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280">
                    <a:moveTo>
                      <a:pt x="35" y="280"/>
                    </a:moveTo>
                    <a:cubicBezTo>
                      <a:pt x="16" y="280"/>
                      <a:pt x="0" y="264"/>
                      <a:pt x="0" y="245"/>
                    </a:cubicBezTo>
                    <a:cubicBezTo>
                      <a:pt x="0" y="110"/>
                      <a:pt x="110" y="0"/>
                      <a:pt x="246" y="0"/>
                    </a:cubicBezTo>
                    <a:cubicBezTo>
                      <a:pt x="265" y="0"/>
                      <a:pt x="280" y="16"/>
                      <a:pt x="280" y="35"/>
                    </a:cubicBezTo>
                    <a:cubicBezTo>
                      <a:pt x="280" y="54"/>
                      <a:pt x="265" y="70"/>
                      <a:pt x="246" y="70"/>
                    </a:cubicBezTo>
                    <a:cubicBezTo>
                      <a:pt x="149" y="70"/>
                      <a:pt x="70" y="148"/>
                      <a:pt x="70" y="245"/>
                    </a:cubicBezTo>
                    <a:cubicBezTo>
                      <a:pt x="70" y="264"/>
                      <a:pt x="55" y="280"/>
                      <a:pt x="35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7" name="Freeform 17">
                <a:extLst>
                  <a:ext uri="{FF2B5EF4-FFF2-40B4-BE49-F238E27FC236}">
                    <a16:creationId xmlns:a16="http://schemas.microsoft.com/office/drawing/2014/main" id="{31CF67EF-11C4-4254-8677-93A7492A22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1588"/>
                <a:ext cx="8399462" cy="6824662"/>
              </a:xfrm>
              <a:custGeom>
                <a:avLst/>
                <a:gdLst>
                  <a:gd name="T0" fmla="*/ 1825 w 2237"/>
                  <a:gd name="T1" fmla="*/ 140 h 1817"/>
                  <a:gd name="T2" fmla="*/ 1887 w 2237"/>
                  <a:gd name="T3" fmla="*/ 202 h 1817"/>
                  <a:gd name="T4" fmla="*/ 1887 w 2237"/>
                  <a:gd name="T5" fmla="*/ 350 h 1817"/>
                  <a:gd name="T6" fmla="*/ 2097 w 2237"/>
                  <a:gd name="T7" fmla="*/ 520 h 1817"/>
                  <a:gd name="T8" fmla="*/ 2097 w 2237"/>
                  <a:gd name="T9" fmla="*/ 1507 h 1817"/>
                  <a:gd name="T10" fmla="*/ 1920 w 2237"/>
                  <a:gd name="T11" fmla="*/ 1678 h 1817"/>
                  <a:gd name="T12" fmla="*/ 316 w 2237"/>
                  <a:gd name="T13" fmla="*/ 1678 h 1817"/>
                  <a:gd name="T14" fmla="*/ 140 w 2237"/>
                  <a:gd name="T15" fmla="*/ 1507 h 1817"/>
                  <a:gd name="T16" fmla="*/ 140 w 2237"/>
                  <a:gd name="T17" fmla="*/ 520 h 1817"/>
                  <a:gd name="T18" fmla="*/ 316 w 2237"/>
                  <a:gd name="T19" fmla="*/ 349 h 1817"/>
                  <a:gd name="T20" fmla="*/ 1258 w 2237"/>
                  <a:gd name="T21" fmla="*/ 349 h 1817"/>
                  <a:gd name="T22" fmla="*/ 1258 w 2237"/>
                  <a:gd name="T23" fmla="*/ 202 h 1817"/>
                  <a:gd name="T24" fmla="*/ 1320 w 2237"/>
                  <a:gd name="T25" fmla="*/ 140 h 1817"/>
                  <a:gd name="T26" fmla="*/ 1825 w 2237"/>
                  <a:gd name="T27" fmla="*/ 140 h 1817"/>
                  <a:gd name="T28" fmla="*/ 1825 w 2237"/>
                  <a:gd name="T29" fmla="*/ 0 h 1817"/>
                  <a:gd name="T30" fmla="*/ 1825 w 2237"/>
                  <a:gd name="T31" fmla="*/ 0 h 1817"/>
                  <a:gd name="T32" fmla="*/ 1320 w 2237"/>
                  <a:gd name="T33" fmla="*/ 0 h 1817"/>
                  <a:gd name="T34" fmla="*/ 1118 w 2237"/>
                  <a:gd name="T35" fmla="*/ 202 h 1817"/>
                  <a:gd name="T36" fmla="*/ 1118 w 2237"/>
                  <a:gd name="T37" fmla="*/ 209 h 1817"/>
                  <a:gd name="T38" fmla="*/ 316 w 2237"/>
                  <a:gd name="T39" fmla="*/ 209 h 1817"/>
                  <a:gd name="T40" fmla="*/ 0 w 2237"/>
                  <a:gd name="T41" fmla="*/ 520 h 1817"/>
                  <a:gd name="T42" fmla="*/ 0 w 2237"/>
                  <a:gd name="T43" fmla="*/ 1507 h 1817"/>
                  <a:gd name="T44" fmla="*/ 316 w 2237"/>
                  <a:gd name="T45" fmla="*/ 1817 h 1817"/>
                  <a:gd name="T46" fmla="*/ 1920 w 2237"/>
                  <a:gd name="T47" fmla="*/ 1817 h 1817"/>
                  <a:gd name="T48" fmla="*/ 2237 w 2237"/>
                  <a:gd name="T49" fmla="*/ 1507 h 1817"/>
                  <a:gd name="T50" fmla="*/ 2237 w 2237"/>
                  <a:gd name="T51" fmla="*/ 520 h 1817"/>
                  <a:gd name="T52" fmla="*/ 2027 w 2237"/>
                  <a:gd name="T53" fmla="*/ 232 h 1817"/>
                  <a:gd name="T54" fmla="*/ 2027 w 2237"/>
                  <a:gd name="T55" fmla="*/ 202 h 1817"/>
                  <a:gd name="T56" fmla="*/ 1825 w 2237"/>
                  <a:gd name="T57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37" h="1817">
                    <a:moveTo>
                      <a:pt x="1825" y="140"/>
                    </a:moveTo>
                    <a:cubicBezTo>
                      <a:pt x="1859" y="140"/>
                      <a:pt x="1887" y="167"/>
                      <a:pt x="1887" y="202"/>
                    </a:cubicBezTo>
                    <a:cubicBezTo>
                      <a:pt x="1887" y="350"/>
                      <a:pt x="1887" y="350"/>
                      <a:pt x="1887" y="350"/>
                    </a:cubicBezTo>
                    <a:cubicBezTo>
                      <a:pt x="2027" y="350"/>
                      <a:pt x="2097" y="428"/>
                      <a:pt x="2097" y="520"/>
                    </a:cubicBezTo>
                    <a:cubicBezTo>
                      <a:pt x="2097" y="1507"/>
                      <a:pt x="2097" y="1507"/>
                      <a:pt x="2097" y="1507"/>
                    </a:cubicBezTo>
                    <a:cubicBezTo>
                      <a:pt x="2097" y="1601"/>
                      <a:pt x="2018" y="1678"/>
                      <a:pt x="1920" y="1678"/>
                    </a:cubicBezTo>
                    <a:cubicBezTo>
                      <a:pt x="316" y="1678"/>
                      <a:pt x="316" y="1678"/>
                      <a:pt x="316" y="1678"/>
                    </a:cubicBezTo>
                    <a:cubicBezTo>
                      <a:pt x="219" y="1678"/>
                      <a:pt x="140" y="1601"/>
                      <a:pt x="140" y="1507"/>
                    </a:cubicBezTo>
                    <a:cubicBezTo>
                      <a:pt x="140" y="520"/>
                      <a:pt x="140" y="520"/>
                      <a:pt x="140" y="520"/>
                    </a:cubicBezTo>
                    <a:cubicBezTo>
                      <a:pt x="140" y="426"/>
                      <a:pt x="219" y="349"/>
                      <a:pt x="316" y="349"/>
                    </a:cubicBezTo>
                    <a:cubicBezTo>
                      <a:pt x="1258" y="349"/>
                      <a:pt x="1258" y="349"/>
                      <a:pt x="1258" y="349"/>
                    </a:cubicBezTo>
                    <a:cubicBezTo>
                      <a:pt x="1258" y="202"/>
                      <a:pt x="1258" y="202"/>
                      <a:pt x="1258" y="202"/>
                    </a:cubicBezTo>
                    <a:cubicBezTo>
                      <a:pt x="1258" y="168"/>
                      <a:pt x="1286" y="140"/>
                      <a:pt x="1320" y="140"/>
                    </a:cubicBezTo>
                    <a:cubicBezTo>
                      <a:pt x="1825" y="140"/>
                      <a:pt x="1825" y="140"/>
                      <a:pt x="1825" y="140"/>
                    </a:cubicBezTo>
                    <a:moveTo>
                      <a:pt x="1825" y="0"/>
                    </a:moveTo>
                    <a:cubicBezTo>
                      <a:pt x="1825" y="0"/>
                      <a:pt x="1825" y="0"/>
                      <a:pt x="1825" y="0"/>
                    </a:cubicBezTo>
                    <a:cubicBezTo>
                      <a:pt x="1320" y="0"/>
                      <a:pt x="1320" y="0"/>
                      <a:pt x="1320" y="0"/>
                    </a:cubicBezTo>
                    <a:cubicBezTo>
                      <a:pt x="1209" y="0"/>
                      <a:pt x="1118" y="90"/>
                      <a:pt x="1118" y="202"/>
                    </a:cubicBezTo>
                    <a:cubicBezTo>
                      <a:pt x="1118" y="209"/>
                      <a:pt x="1118" y="209"/>
                      <a:pt x="1118" y="209"/>
                    </a:cubicBezTo>
                    <a:cubicBezTo>
                      <a:pt x="316" y="209"/>
                      <a:pt x="316" y="209"/>
                      <a:pt x="316" y="209"/>
                    </a:cubicBezTo>
                    <a:cubicBezTo>
                      <a:pt x="142" y="209"/>
                      <a:pt x="0" y="349"/>
                      <a:pt x="0" y="520"/>
                    </a:cubicBezTo>
                    <a:cubicBezTo>
                      <a:pt x="0" y="1507"/>
                      <a:pt x="0" y="1507"/>
                      <a:pt x="0" y="1507"/>
                    </a:cubicBezTo>
                    <a:cubicBezTo>
                      <a:pt x="0" y="1678"/>
                      <a:pt x="142" y="1817"/>
                      <a:pt x="316" y="1817"/>
                    </a:cubicBezTo>
                    <a:cubicBezTo>
                      <a:pt x="1920" y="1817"/>
                      <a:pt x="1920" y="1817"/>
                      <a:pt x="1920" y="1817"/>
                    </a:cubicBezTo>
                    <a:cubicBezTo>
                      <a:pt x="2095" y="1817"/>
                      <a:pt x="2237" y="1678"/>
                      <a:pt x="2237" y="1507"/>
                    </a:cubicBezTo>
                    <a:cubicBezTo>
                      <a:pt x="2237" y="520"/>
                      <a:pt x="2237" y="520"/>
                      <a:pt x="2237" y="520"/>
                    </a:cubicBezTo>
                    <a:cubicBezTo>
                      <a:pt x="2237" y="404"/>
                      <a:pt x="2170" y="280"/>
                      <a:pt x="2027" y="232"/>
                    </a:cubicBezTo>
                    <a:cubicBezTo>
                      <a:pt x="2027" y="202"/>
                      <a:pt x="2027" y="202"/>
                      <a:pt x="2027" y="202"/>
                    </a:cubicBezTo>
                    <a:cubicBezTo>
                      <a:pt x="2027" y="90"/>
                      <a:pt x="1936" y="0"/>
                      <a:pt x="18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C22E874-58E8-4CA3-8306-1F066BFE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925" y="785813"/>
                <a:ext cx="1836737" cy="788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8FCCB522-21CC-4974-A233-BE5E50129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9925" y="4718050"/>
              <a:ext cx="255588" cy="207963"/>
            </a:xfrm>
            <a:custGeom>
              <a:avLst/>
              <a:gdLst>
                <a:gd name="T0" fmla="*/ 26319612 w 2233"/>
                <a:gd name="T1" fmla="*/ 3875912 h 1989"/>
                <a:gd name="T2" fmla="*/ 20172223 w 2233"/>
                <a:gd name="T3" fmla="*/ 3875912 h 1989"/>
                <a:gd name="T4" fmla="*/ 20172223 w 2233"/>
                <a:gd name="T5" fmla="*/ 2384308 h 1989"/>
                <a:gd name="T6" fmla="*/ 17301694 w 2233"/>
                <a:gd name="T7" fmla="*/ 0 h 1989"/>
                <a:gd name="T8" fmla="*/ 11967081 w 2233"/>
                <a:gd name="T9" fmla="*/ 0 h 1989"/>
                <a:gd name="T10" fmla="*/ 9109600 w 2233"/>
                <a:gd name="T11" fmla="*/ 2384308 h 1989"/>
                <a:gd name="T12" fmla="*/ 9109600 w 2233"/>
                <a:gd name="T13" fmla="*/ 3875912 h 1989"/>
                <a:gd name="T14" fmla="*/ 2962211 w 2233"/>
                <a:gd name="T15" fmla="*/ 3875912 h 1989"/>
                <a:gd name="T16" fmla="*/ 0 w 2233"/>
                <a:gd name="T17" fmla="*/ 6336441 h 1989"/>
                <a:gd name="T18" fmla="*/ 0 w 2233"/>
                <a:gd name="T19" fmla="*/ 19205263 h 1989"/>
                <a:gd name="T20" fmla="*/ 2962211 w 2233"/>
                <a:gd name="T21" fmla="*/ 21654918 h 1989"/>
                <a:gd name="T22" fmla="*/ 26319612 w 2233"/>
                <a:gd name="T23" fmla="*/ 21654918 h 1989"/>
                <a:gd name="T24" fmla="*/ 29268775 w 2233"/>
                <a:gd name="T25" fmla="*/ 19205263 h 1989"/>
                <a:gd name="T26" fmla="*/ 29268775 w 2233"/>
                <a:gd name="T27" fmla="*/ 6336441 h 1989"/>
                <a:gd name="T28" fmla="*/ 26319612 w 2233"/>
                <a:gd name="T29" fmla="*/ 3875912 h 1989"/>
                <a:gd name="T30" fmla="*/ 11534539 w 2233"/>
                <a:gd name="T31" fmla="*/ 2384308 h 1989"/>
                <a:gd name="T32" fmla="*/ 11967081 w 2233"/>
                <a:gd name="T33" fmla="*/ 2025051 h 1989"/>
                <a:gd name="T34" fmla="*/ 17301694 w 2233"/>
                <a:gd name="T35" fmla="*/ 2025051 h 1989"/>
                <a:gd name="T36" fmla="*/ 17734236 w 2233"/>
                <a:gd name="T37" fmla="*/ 2384308 h 1989"/>
                <a:gd name="T38" fmla="*/ 17734236 w 2233"/>
                <a:gd name="T39" fmla="*/ 3875912 h 1989"/>
                <a:gd name="T40" fmla="*/ 11534539 w 2233"/>
                <a:gd name="T41" fmla="*/ 3875912 h 1989"/>
                <a:gd name="T42" fmla="*/ 11534539 w 2233"/>
                <a:gd name="T43" fmla="*/ 2384308 h 1989"/>
                <a:gd name="T44" fmla="*/ 2962211 w 2233"/>
                <a:gd name="T45" fmla="*/ 5323916 h 1989"/>
                <a:gd name="T46" fmla="*/ 26319612 w 2233"/>
                <a:gd name="T47" fmla="*/ 5323916 h 1989"/>
                <a:gd name="T48" fmla="*/ 27525443 w 2233"/>
                <a:gd name="T49" fmla="*/ 6336441 h 1989"/>
                <a:gd name="T50" fmla="*/ 27525443 w 2233"/>
                <a:gd name="T51" fmla="*/ 11932518 h 1989"/>
                <a:gd name="T52" fmla="*/ 16842940 w 2233"/>
                <a:gd name="T53" fmla="*/ 11932518 h 1989"/>
                <a:gd name="T54" fmla="*/ 16842940 w 2233"/>
                <a:gd name="T55" fmla="*/ 11464418 h 1989"/>
                <a:gd name="T56" fmla="*/ 15807540 w 2233"/>
                <a:gd name="T57" fmla="*/ 10593357 h 1989"/>
                <a:gd name="T58" fmla="*/ 13461235 w 2233"/>
                <a:gd name="T59" fmla="*/ 10593357 h 1989"/>
                <a:gd name="T60" fmla="*/ 12425835 w 2233"/>
                <a:gd name="T61" fmla="*/ 11464418 h 1989"/>
                <a:gd name="T62" fmla="*/ 12425835 w 2233"/>
                <a:gd name="T63" fmla="*/ 11932518 h 1989"/>
                <a:gd name="T64" fmla="*/ 1743332 w 2233"/>
                <a:gd name="T65" fmla="*/ 11932518 h 1989"/>
                <a:gd name="T66" fmla="*/ 1743332 w 2233"/>
                <a:gd name="T67" fmla="*/ 6336441 h 1989"/>
                <a:gd name="T68" fmla="*/ 2962211 w 2233"/>
                <a:gd name="T69" fmla="*/ 5323916 h 1989"/>
                <a:gd name="T70" fmla="*/ 13303968 w 2233"/>
                <a:gd name="T71" fmla="*/ 11464418 h 1989"/>
                <a:gd name="T72" fmla="*/ 13461235 w 2233"/>
                <a:gd name="T73" fmla="*/ 11322848 h 1989"/>
                <a:gd name="T74" fmla="*/ 15807540 w 2233"/>
                <a:gd name="T75" fmla="*/ 11322848 h 1989"/>
                <a:gd name="T76" fmla="*/ 15977855 w 2233"/>
                <a:gd name="T77" fmla="*/ 11464418 h 1989"/>
                <a:gd name="T78" fmla="*/ 15977855 w 2233"/>
                <a:gd name="T79" fmla="*/ 13402269 h 1989"/>
                <a:gd name="T80" fmla="*/ 15807540 w 2233"/>
                <a:gd name="T81" fmla="*/ 13543839 h 1989"/>
                <a:gd name="T82" fmla="*/ 13461235 w 2233"/>
                <a:gd name="T83" fmla="*/ 13543839 h 1989"/>
                <a:gd name="T84" fmla="*/ 13303968 w 2233"/>
                <a:gd name="T85" fmla="*/ 13402269 h 1989"/>
                <a:gd name="T86" fmla="*/ 13303968 w 2233"/>
                <a:gd name="T87" fmla="*/ 11464418 h 1989"/>
                <a:gd name="T88" fmla="*/ 26319612 w 2233"/>
                <a:gd name="T89" fmla="*/ 20217789 h 1989"/>
                <a:gd name="T90" fmla="*/ 2962211 w 2233"/>
                <a:gd name="T91" fmla="*/ 20217789 h 1989"/>
                <a:gd name="T92" fmla="*/ 1743332 w 2233"/>
                <a:gd name="T93" fmla="*/ 19205263 h 1989"/>
                <a:gd name="T94" fmla="*/ 1743332 w 2233"/>
                <a:gd name="T95" fmla="*/ 12651135 h 1989"/>
                <a:gd name="T96" fmla="*/ 12425835 w 2233"/>
                <a:gd name="T97" fmla="*/ 12651135 h 1989"/>
                <a:gd name="T98" fmla="*/ 12425835 w 2233"/>
                <a:gd name="T99" fmla="*/ 13402269 h 1989"/>
                <a:gd name="T100" fmla="*/ 13461235 w 2233"/>
                <a:gd name="T101" fmla="*/ 14262456 h 1989"/>
                <a:gd name="T102" fmla="*/ 15807540 w 2233"/>
                <a:gd name="T103" fmla="*/ 14262456 h 1989"/>
                <a:gd name="T104" fmla="*/ 16842940 w 2233"/>
                <a:gd name="T105" fmla="*/ 13402269 h 1989"/>
                <a:gd name="T106" fmla="*/ 16842940 w 2233"/>
                <a:gd name="T107" fmla="*/ 12651135 h 1989"/>
                <a:gd name="T108" fmla="*/ 27525443 w 2233"/>
                <a:gd name="T109" fmla="*/ 12651135 h 1989"/>
                <a:gd name="T110" fmla="*/ 27525443 w 2233"/>
                <a:gd name="T111" fmla="*/ 19205263 h 1989"/>
                <a:gd name="T112" fmla="*/ 26319612 w 2233"/>
                <a:gd name="T113" fmla="*/ 20217789 h 19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33" h="1989">
                  <a:moveTo>
                    <a:pt x="2008" y="356"/>
                  </a:moveTo>
                  <a:cubicBezTo>
                    <a:pt x="1539" y="356"/>
                    <a:pt x="1539" y="356"/>
                    <a:pt x="1539" y="356"/>
                  </a:cubicBezTo>
                  <a:cubicBezTo>
                    <a:pt x="1539" y="219"/>
                    <a:pt x="1539" y="219"/>
                    <a:pt x="1539" y="219"/>
                  </a:cubicBezTo>
                  <a:cubicBezTo>
                    <a:pt x="1539" y="98"/>
                    <a:pt x="1441" y="0"/>
                    <a:pt x="1320" y="0"/>
                  </a:cubicBezTo>
                  <a:cubicBezTo>
                    <a:pt x="913" y="0"/>
                    <a:pt x="913" y="0"/>
                    <a:pt x="913" y="0"/>
                  </a:cubicBezTo>
                  <a:cubicBezTo>
                    <a:pt x="793" y="0"/>
                    <a:pt x="695" y="98"/>
                    <a:pt x="695" y="219"/>
                  </a:cubicBezTo>
                  <a:cubicBezTo>
                    <a:pt x="695" y="356"/>
                    <a:pt x="695" y="356"/>
                    <a:pt x="695" y="356"/>
                  </a:cubicBezTo>
                  <a:cubicBezTo>
                    <a:pt x="226" y="356"/>
                    <a:pt x="226" y="356"/>
                    <a:pt x="226" y="356"/>
                  </a:cubicBezTo>
                  <a:cubicBezTo>
                    <a:pt x="102" y="356"/>
                    <a:pt x="0" y="457"/>
                    <a:pt x="0" y="582"/>
                  </a:cubicBezTo>
                  <a:cubicBezTo>
                    <a:pt x="0" y="1764"/>
                    <a:pt x="0" y="1764"/>
                    <a:pt x="0" y="1764"/>
                  </a:cubicBezTo>
                  <a:cubicBezTo>
                    <a:pt x="0" y="1888"/>
                    <a:pt x="102" y="1989"/>
                    <a:pt x="226" y="1989"/>
                  </a:cubicBezTo>
                  <a:cubicBezTo>
                    <a:pt x="2008" y="1989"/>
                    <a:pt x="2008" y="1989"/>
                    <a:pt x="2008" y="1989"/>
                  </a:cubicBezTo>
                  <a:cubicBezTo>
                    <a:pt x="2132" y="1989"/>
                    <a:pt x="2233" y="1888"/>
                    <a:pt x="2233" y="1764"/>
                  </a:cubicBezTo>
                  <a:cubicBezTo>
                    <a:pt x="2233" y="582"/>
                    <a:pt x="2233" y="582"/>
                    <a:pt x="2233" y="582"/>
                  </a:cubicBezTo>
                  <a:cubicBezTo>
                    <a:pt x="2233" y="457"/>
                    <a:pt x="2132" y="356"/>
                    <a:pt x="2008" y="356"/>
                  </a:cubicBezTo>
                  <a:close/>
                  <a:moveTo>
                    <a:pt x="880" y="219"/>
                  </a:moveTo>
                  <a:cubicBezTo>
                    <a:pt x="880" y="201"/>
                    <a:pt x="895" y="186"/>
                    <a:pt x="913" y="186"/>
                  </a:cubicBezTo>
                  <a:cubicBezTo>
                    <a:pt x="1320" y="186"/>
                    <a:pt x="1320" y="186"/>
                    <a:pt x="1320" y="186"/>
                  </a:cubicBezTo>
                  <a:cubicBezTo>
                    <a:pt x="1339" y="186"/>
                    <a:pt x="1353" y="201"/>
                    <a:pt x="1353" y="219"/>
                  </a:cubicBezTo>
                  <a:cubicBezTo>
                    <a:pt x="1353" y="356"/>
                    <a:pt x="1353" y="356"/>
                    <a:pt x="1353" y="356"/>
                  </a:cubicBezTo>
                  <a:cubicBezTo>
                    <a:pt x="880" y="356"/>
                    <a:pt x="880" y="356"/>
                    <a:pt x="880" y="356"/>
                  </a:cubicBezTo>
                  <a:lnTo>
                    <a:pt x="880" y="219"/>
                  </a:lnTo>
                  <a:close/>
                  <a:moveTo>
                    <a:pt x="226" y="489"/>
                  </a:moveTo>
                  <a:cubicBezTo>
                    <a:pt x="2008" y="489"/>
                    <a:pt x="2008" y="489"/>
                    <a:pt x="2008" y="489"/>
                  </a:cubicBezTo>
                  <a:cubicBezTo>
                    <a:pt x="2059" y="489"/>
                    <a:pt x="2100" y="531"/>
                    <a:pt x="2100" y="582"/>
                  </a:cubicBezTo>
                  <a:cubicBezTo>
                    <a:pt x="2100" y="1096"/>
                    <a:pt x="2100" y="1096"/>
                    <a:pt x="2100" y="1096"/>
                  </a:cubicBezTo>
                  <a:cubicBezTo>
                    <a:pt x="1285" y="1096"/>
                    <a:pt x="1285" y="1096"/>
                    <a:pt x="1285" y="1096"/>
                  </a:cubicBezTo>
                  <a:cubicBezTo>
                    <a:pt x="1285" y="1053"/>
                    <a:pt x="1285" y="1053"/>
                    <a:pt x="1285" y="1053"/>
                  </a:cubicBezTo>
                  <a:cubicBezTo>
                    <a:pt x="1285" y="1009"/>
                    <a:pt x="1250" y="973"/>
                    <a:pt x="1206" y="973"/>
                  </a:cubicBezTo>
                  <a:cubicBezTo>
                    <a:pt x="1027" y="973"/>
                    <a:pt x="1027" y="973"/>
                    <a:pt x="1027" y="973"/>
                  </a:cubicBezTo>
                  <a:cubicBezTo>
                    <a:pt x="984" y="973"/>
                    <a:pt x="948" y="1009"/>
                    <a:pt x="948" y="1053"/>
                  </a:cubicBezTo>
                  <a:cubicBezTo>
                    <a:pt x="948" y="1096"/>
                    <a:pt x="948" y="1096"/>
                    <a:pt x="948" y="1096"/>
                  </a:cubicBezTo>
                  <a:cubicBezTo>
                    <a:pt x="133" y="1096"/>
                    <a:pt x="133" y="1096"/>
                    <a:pt x="133" y="1096"/>
                  </a:cubicBezTo>
                  <a:cubicBezTo>
                    <a:pt x="133" y="582"/>
                    <a:pt x="133" y="582"/>
                    <a:pt x="133" y="582"/>
                  </a:cubicBezTo>
                  <a:cubicBezTo>
                    <a:pt x="133" y="531"/>
                    <a:pt x="175" y="489"/>
                    <a:pt x="226" y="489"/>
                  </a:cubicBezTo>
                  <a:close/>
                  <a:moveTo>
                    <a:pt x="1015" y="1053"/>
                  </a:moveTo>
                  <a:cubicBezTo>
                    <a:pt x="1015" y="1046"/>
                    <a:pt x="1020" y="1040"/>
                    <a:pt x="1027" y="1040"/>
                  </a:cubicBezTo>
                  <a:cubicBezTo>
                    <a:pt x="1206" y="1040"/>
                    <a:pt x="1206" y="1040"/>
                    <a:pt x="1206" y="1040"/>
                  </a:cubicBezTo>
                  <a:cubicBezTo>
                    <a:pt x="1213" y="1040"/>
                    <a:pt x="1219" y="1046"/>
                    <a:pt x="1219" y="1053"/>
                  </a:cubicBezTo>
                  <a:cubicBezTo>
                    <a:pt x="1219" y="1231"/>
                    <a:pt x="1219" y="1231"/>
                    <a:pt x="1219" y="1231"/>
                  </a:cubicBezTo>
                  <a:cubicBezTo>
                    <a:pt x="1219" y="1238"/>
                    <a:pt x="1213" y="1244"/>
                    <a:pt x="1206" y="1244"/>
                  </a:cubicBezTo>
                  <a:cubicBezTo>
                    <a:pt x="1027" y="1244"/>
                    <a:pt x="1027" y="1244"/>
                    <a:pt x="1027" y="1244"/>
                  </a:cubicBezTo>
                  <a:cubicBezTo>
                    <a:pt x="1020" y="1244"/>
                    <a:pt x="1015" y="1238"/>
                    <a:pt x="1015" y="1231"/>
                  </a:cubicBezTo>
                  <a:lnTo>
                    <a:pt x="1015" y="1053"/>
                  </a:lnTo>
                  <a:close/>
                  <a:moveTo>
                    <a:pt x="2008" y="1857"/>
                  </a:moveTo>
                  <a:cubicBezTo>
                    <a:pt x="226" y="1857"/>
                    <a:pt x="226" y="1857"/>
                    <a:pt x="226" y="1857"/>
                  </a:cubicBezTo>
                  <a:cubicBezTo>
                    <a:pt x="175" y="1857"/>
                    <a:pt x="133" y="1815"/>
                    <a:pt x="133" y="1764"/>
                  </a:cubicBezTo>
                  <a:cubicBezTo>
                    <a:pt x="133" y="1162"/>
                    <a:pt x="133" y="1162"/>
                    <a:pt x="133" y="1162"/>
                  </a:cubicBezTo>
                  <a:cubicBezTo>
                    <a:pt x="948" y="1162"/>
                    <a:pt x="948" y="1162"/>
                    <a:pt x="948" y="1162"/>
                  </a:cubicBezTo>
                  <a:cubicBezTo>
                    <a:pt x="948" y="1231"/>
                    <a:pt x="948" y="1231"/>
                    <a:pt x="948" y="1231"/>
                  </a:cubicBezTo>
                  <a:cubicBezTo>
                    <a:pt x="948" y="1275"/>
                    <a:pt x="984" y="1310"/>
                    <a:pt x="1027" y="1310"/>
                  </a:cubicBezTo>
                  <a:cubicBezTo>
                    <a:pt x="1206" y="1310"/>
                    <a:pt x="1206" y="1310"/>
                    <a:pt x="1206" y="1310"/>
                  </a:cubicBezTo>
                  <a:cubicBezTo>
                    <a:pt x="1250" y="1310"/>
                    <a:pt x="1285" y="1275"/>
                    <a:pt x="1285" y="1231"/>
                  </a:cubicBezTo>
                  <a:cubicBezTo>
                    <a:pt x="1285" y="1162"/>
                    <a:pt x="1285" y="1162"/>
                    <a:pt x="1285" y="1162"/>
                  </a:cubicBezTo>
                  <a:cubicBezTo>
                    <a:pt x="2100" y="1162"/>
                    <a:pt x="2100" y="1162"/>
                    <a:pt x="2100" y="1162"/>
                  </a:cubicBezTo>
                  <a:cubicBezTo>
                    <a:pt x="2100" y="1764"/>
                    <a:pt x="2100" y="1764"/>
                    <a:pt x="2100" y="1764"/>
                  </a:cubicBezTo>
                  <a:cubicBezTo>
                    <a:pt x="2100" y="1815"/>
                    <a:pt x="2059" y="1857"/>
                    <a:pt x="2008" y="18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4" tIns="22857" rIns="45714" bIns="22857"/>
            <a:lstStyle/>
            <a:p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0EC20BD-B0FF-42F9-86C5-778CB09719C9}"/>
                </a:ext>
              </a:extLst>
            </p:cNvPr>
            <p:cNvGrpSpPr/>
            <p:nvPr/>
          </p:nvGrpSpPr>
          <p:grpSpPr>
            <a:xfrm>
              <a:off x="6273166" y="4700548"/>
              <a:ext cx="245263" cy="279583"/>
              <a:chOff x="4012009" y="1992971"/>
              <a:chExt cx="405446" cy="462180"/>
            </a:xfrm>
            <a:grpFill/>
          </p:grpSpPr>
          <p:sp>
            <p:nvSpPr>
              <p:cNvPr id="181" name="Freeform 9">
                <a:extLst>
                  <a:ext uri="{FF2B5EF4-FFF2-40B4-BE49-F238E27FC236}">
                    <a16:creationId xmlns:a16="http://schemas.microsoft.com/office/drawing/2014/main" id="{BF905917-B1A9-4986-A744-FD4B3F40F6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2009" y="1992971"/>
                <a:ext cx="405446" cy="462180"/>
              </a:xfrm>
              <a:custGeom>
                <a:avLst/>
                <a:gdLst>
                  <a:gd name="T0" fmla="*/ 985 w 1340"/>
                  <a:gd name="T1" fmla="*/ 48 h 1528"/>
                  <a:gd name="T2" fmla="*/ 348 w 1340"/>
                  <a:gd name="T3" fmla="*/ 100 h 1528"/>
                  <a:gd name="T4" fmla="*/ 114 w 1340"/>
                  <a:gd name="T5" fmla="*/ 402 h 1528"/>
                  <a:gd name="T6" fmla="*/ 115 w 1340"/>
                  <a:gd name="T7" fmla="*/ 590 h 1528"/>
                  <a:gd name="T8" fmla="*/ 119 w 1340"/>
                  <a:gd name="T9" fmla="*/ 607 h 1528"/>
                  <a:gd name="T10" fmla="*/ 66 w 1340"/>
                  <a:gd name="T11" fmla="*/ 692 h 1528"/>
                  <a:gd name="T12" fmla="*/ 24 w 1340"/>
                  <a:gd name="T13" fmla="*/ 752 h 1528"/>
                  <a:gd name="T14" fmla="*/ 23 w 1340"/>
                  <a:gd name="T15" fmla="*/ 753 h 1528"/>
                  <a:gd name="T16" fmla="*/ 61 w 1340"/>
                  <a:gd name="T17" fmla="*/ 922 h 1528"/>
                  <a:gd name="T18" fmla="*/ 84 w 1340"/>
                  <a:gd name="T19" fmla="*/ 1001 h 1528"/>
                  <a:gd name="T20" fmla="*/ 127 w 1340"/>
                  <a:gd name="T21" fmla="*/ 1107 h 1528"/>
                  <a:gd name="T22" fmla="*/ 126 w 1340"/>
                  <a:gd name="T23" fmla="*/ 1183 h 1528"/>
                  <a:gd name="T24" fmla="*/ 288 w 1340"/>
                  <a:gd name="T25" fmla="*/ 1319 h 1528"/>
                  <a:gd name="T26" fmla="*/ 416 w 1340"/>
                  <a:gd name="T27" fmla="*/ 1415 h 1528"/>
                  <a:gd name="T28" fmla="*/ 1053 w 1340"/>
                  <a:gd name="T29" fmla="*/ 1528 h 1528"/>
                  <a:gd name="T30" fmla="*/ 1170 w 1340"/>
                  <a:gd name="T31" fmla="*/ 1389 h 1528"/>
                  <a:gd name="T32" fmla="*/ 1132 w 1340"/>
                  <a:gd name="T33" fmla="*/ 1086 h 1528"/>
                  <a:gd name="T34" fmla="*/ 1324 w 1340"/>
                  <a:gd name="T35" fmla="*/ 711 h 1528"/>
                  <a:gd name="T36" fmla="*/ 1204 w 1340"/>
                  <a:gd name="T37" fmla="*/ 201 h 1528"/>
                  <a:gd name="T38" fmla="*/ 1069 w 1340"/>
                  <a:gd name="T39" fmla="*/ 1033 h 1528"/>
                  <a:gd name="T40" fmla="*/ 1089 w 1340"/>
                  <a:gd name="T41" fmla="*/ 1403 h 1528"/>
                  <a:gd name="T42" fmla="*/ 1053 w 1340"/>
                  <a:gd name="T43" fmla="*/ 1445 h 1528"/>
                  <a:gd name="T44" fmla="*/ 498 w 1340"/>
                  <a:gd name="T45" fmla="*/ 1411 h 1528"/>
                  <a:gd name="T46" fmla="*/ 443 w 1340"/>
                  <a:gd name="T47" fmla="*/ 1203 h 1528"/>
                  <a:gd name="T48" fmla="*/ 288 w 1340"/>
                  <a:gd name="T49" fmla="*/ 1236 h 1528"/>
                  <a:gd name="T50" fmla="*/ 172 w 1340"/>
                  <a:gd name="T51" fmla="*/ 1030 h 1528"/>
                  <a:gd name="T52" fmla="*/ 187 w 1340"/>
                  <a:gd name="T53" fmla="*/ 969 h 1528"/>
                  <a:gd name="T54" fmla="*/ 146 w 1340"/>
                  <a:gd name="T55" fmla="*/ 947 h 1528"/>
                  <a:gd name="T56" fmla="*/ 160 w 1340"/>
                  <a:gd name="T57" fmla="*/ 884 h 1528"/>
                  <a:gd name="T58" fmla="*/ 111 w 1340"/>
                  <a:gd name="T59" fmla="*/ 855 h 1528"/>
                  <a:gd name="T60" fmla="*/ 93 w 1340"/>
                  <a:gd name="T61" fmla="*/ 797 h 1528"/>
                  <a:gd name="T62" fmla="*/ 190 w 1340"/>
                  <a:gd name="T63" fmla="*/ 650 h 1528"/>
                  <a:gd name="T64" fmla="*/ 195 w 1340"/>
                  <a:gd name="T65" fmla="*/ 572 h 1528"/>
                  <a:gd name="T66" fmla="*/ 194 w 1340"/>
                  <a:gd name="T67" fmla="*/ 422 h 1528"/>
                  <a:gd name="T68" fmla="*/ 1243 w 1340"/>
                  <a:gd name="T69" fmla="*/ 699 h 1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0" h="1528">
                    <a:moveTo>
                      <a:pt x="1204" y="201"/>
                    </a:moveTo>
                    <a:cubicBezTo>
                      <a:pt x="1146" y="134"/>
                      <a:pt x="1073" y="83"/>
                      <a:pt x="985" y="48"/>
                    </a:cubicBezTo>
                    <a:cubicBezTo>
                      <a:pt x="906" y="17"/>
                      <a:pt x="816" y="0"/>
                      <a:pt x="725" y="0"/>
                    </a:cubicBezTo>
                    <a:cubicBezTo>
                      <a:pt x="589" y="0"/>
                      <a:pt x="456" y="36"/>
                      <a:pt x="348" y="100"/>
                    </a:cubicBezTo>
                    <a:cubicBezTo>
                      <a:pt x="290" y="135"/>
                      <a:pt x="241" y="177"/>
                      <a:pt x="202" y="226"/>
                    </a:cubicBezTo>
                    <a:cubicBezTo>
                      <a:pt x="160" y="279"/>
                      <a:pt x="130" y="338"/>
                      <a:pt x="114" y="402"/>
                    </a:cubicBezTo>
                    <a:cubicBezTo>
                      <a:pt x="100" y="457"/>
                      <a:pt x="99" y="521"/>
                      <a:pt x="111" y="572"/>
                    </a:cubicBezTo>
                    <a:cubicBezTo>
                      <a:pt x="115" y="590"/>
                      <a:pt x="115" y="590"/>
                      <a:pt x="115" y="590"/>
                    </a:cubicBezTo>
                    <a:cubicBezTo>
                      <a:pt x="116" y="595"/>
                      <a:pt x="117" y="600"/>
                      <a:pt x="118" y="604"/>
                    </a:cubicBezTo>
                    <a:cubicBezTo>
                      <a:pt x="119" y="605"/>
                      <a:pt x="119" y="606"/>
                      <a:pt x="119" y="607"/>
                    </a:cubicBezTo>
                    <a:cubicBezTo>
                      <a:pt x="116" y="614"/>
                      <a:pt x="116" y="614"/>
                      <a:pt x="116" y="614"/>
                    </a:cubicBezTo>
                    <a:cubicBezTo>
                      <a:pt x="103" y="640"/>
                      <a:pt x="85" y="665"/>
                      <a:pt x="66" y="692"/>
                    </a:cubicBezTo>
                    <a:cubicBezTo>
                      <a:pt x="52" y="711"/>
                      <a:pt x="37" y="730"/>
                      <a:pt x="24" y="752"/>
                    </a:cubicBezTo>
                    <a:cubicBezTo>
                      <a:pt x="24" y="752"/>
                      <a:pt x="24" y="752"/>
                      <a:pt x="24" y="752"/>
                    </a:cubicBezTo>
                    <a:cubicBezTo>
                      <a:pt x="24" y="752"/>
                      <a:pt x="24" y="752"/>
                      <a:pt x="24" y="752"/>
                    </a:cubicBezTo>
                    <a:cubicBezTo>
                      <a:pt x="23" y="753"/>
                      <a:pt x="23" y="753"/>
                      <a:pt x="23" y="753"/>
                    </a:cubicBezTo>
                    <a:cubicBezTo>
                      <a:pt x="4" y="783"/>
                      <a:pt x="0" y="820"/>
                      <a:pt x="10" y="854"/>
                    </a:cubicBezTo>
                    <a:cubicBezTo>
                      <a:pt x="18" y="882"/>
                      <a:pt x="37" y="906"/>
                      <a:pt x="61" y="922"/>
                    </a:cubicBezTo>
                    <a:cubicBezTo>
                      <a:pt x="59" y="943"/>
                      <a:pt x="63" y="964"/>
                      <a:pt x="73" y="983"/>
                    </a:cubicBezTo>
                    <a:cubicBezTo>
                      <a:pt x="76" y="989"/>
                      <a:pt x="80" y="995"/>
                      <a:pt x="84" y="1001"/>
                    </a:cubicBezTo>
                    <a:cubicBezTo>
                      <a:pt x="82" y="1028"/>
                      <a:pt x="89" y="1056"/>
                      <a:pt x="106" y="1078"/>
                    </a:cubicBezTo>
                    <a:cubicBezTo>
                      <a:pt x="127" y="1107"/>
                      <a:pt x="127" y="1107"/>
                      <a:pt x="127" y="1107"/>
                    </a:cubicBezTo>
                    <a:cubicBezTo>
                      <a:pt x="127" y="1111"/>
                      <a:pt x="126" y="1116"/>
                      <a:pt x="126" y="1120"/>
                    </a:cubicBezTo>
                    <a:cubicBezTo>
                      <a:pt x="125" y="1138"/>
                      <a:pt x="124" y="1160"/>
                      <a:pt x="126" y="1183"/>
                    </a:cubicBezTo>
                    <a:cubicBezTo>
                      <a:pt x="131" y="1219"/>
                      <a:pt x="144" y="1249"/>
                      <a:pt x="165" y="1272"/>
                    </a:cubicBezTo>
                    <a:cubicBezTo>
                      <a:pt x="194" y="1303"/>
                      <a:pt x="236" y="1319"/>
                      <a:pt x="288" y="1319"/>
                    </a:cubicBezTo>
                    <a:cubicBezTo>
                      <a:pt x="322" y="1319"/>
                      <a:pt x="361" y="1312"/>
                      <a:pt x="408" y="1299"/>
                    </a:cubicBezTo>
                    <a:cubicBezTo>
                      <a:pt x="411" y="1328"/>
                      <a:pt x="413" y="1367"/>
                      <a:pt x="416" y="1415"/>
                    </a:cubicBezTo>
                    <a:cubicBezTo>
                      <a:pt x="419" y="1478"/>
                      <a:pt x="471" y="1528"/>
                      <a:pt x="534" y="1528"/>
                    </a:cubicBezTo>
                    <a:cubicBezTo>
                      <a:pt x="1053" y="1528"/>
                      <a:pt x="1053" y="1528"/>
                      <a:pt x="1053" y="1528"/>
                    </a:cubicBezTo>
                    <a:cubicBezTo>
                      <a:pt x="1088" y="1528"/>
                      <a:pt x="1121" y="1512"/>
                      <a:pt x="1144" y="1485"/>
                    </a:cubicBezTo>
                    <a:cubicBezTo>
                      <a:pt x="1166" y="1458"/>
                      <a:pt x="1176" y="1423"/>
                      <a:pt x="1170" y="1389"/>
                    </a:cubicBezTo>
                    <a:cubicBezTo>
                      <a:pt x="1122" y="1123"/>
                      <a:pt x="1122" y="1123"/>
                      <a:pt x="1122" y="1123"/>
                    </a:cubicBezTo>
                    <a:cubicBezTo>
                      <a:pt x="1120" y="1109"/>
                      <a:pt x="1123" y="1096"/>
                      <a:pt x="1132" y="1086"/>
                    </a:cubicBezTo>
                    <a:cubicBezTo>
                      <a:pt x="1170" y="1041"/>
                      <a:pt x="1214" y="987"/>
                      <a:pt x="1250" y="923"/>
                    </a:cubicBezTo>
                    <a:cubicBezTo>
                      <a:pt x="1289" y="855"/>
                      <a:pt x="1313" y="785"/>
                      <a:pt x="1324" y="711"/>
                    </a:cubicBezTo>
                    <a:cubicBezTo>
                      <a:pt x="1340" y="606"/>
                      <a:pt x="1337" y="508"/>
                      <a:pt x="1316" y="421"/>
                    </a:cubicBezTo>
                    <a:cubicBezTo>
                      <a:pt x="1295" y="337"/>
                      <a:pt x="1257" y="263"/>
                      <a:pt x="1204" y="201"/>
                    </a:cubicBezTo>
                    <a:close/>
                    <a:moveTo>
                      <a:pt x="1243" y="699"/>
                    </a:moveTo>
                    <a:cubicBezTo>
                      <a:pt x="1222" y="838"/>
                      <a:pt x="1149" y="938"/>
                      <a:pt x="1069" y="1033"/>
                    </a:cubicBezTo>
                    <a:cubicBezTo>
                      <a:pt x="1045" y="1062"/>
                      <a:pt x="1035" y="1100"/>
                      <a:pt x="1041" y="1137"/>
                    </a:cubicBezTo>
                    <a:cubicBezTo>
                      <a:pt x="1089" y="1403"/>
                      <a:pt x="1089" y="1403"/>
                      <a:pt x="1089" y="1403"/>
                    </a:cubicBezTo>
                    <a:cubicBezTo>
                      <a:pt x="1091" y="1414"/>
                      <a:pt x="1088" y="1424"/>
                      <a:pt x="1081" y="1433"/>
                    </a:cubicBezTo>
                    <a:cubicBezTo>
                      <a:pt x="1074" y="1441"/>
                      <a:pt x="1064" y="1445"/>
                      <a:pt x="1053" y="1445"/>
                    </a:cubicBezTo>
                    <a:cubicBezTo>
                      <a:pt x="534" y="1445"/>
                      <a:pt x="534" y="1445"/>
                      <a:pt x="534" y="1445"/>
                    </a:cubicBezTo>
                    <a:cubicBezTo>
                      <a:pt x="515" y="1445"/>
                      <a:pt x="499" y="1430"/>
                      <a:pt x="498" y="1411"/>
                    </a:cubicBezTo>
                    <a:cubicBezTo>
                      <a:pt x="493" y="1321"/>
                      <a:pt x="488" y="1266"/>
                      <a:pt x="485" y="1235"/>
                    </a:cubicBezTo>
                    <a:cubicBezTo>
                      <a:pt x="483" y="1220"/>
                      <a:pt x="464" y="1203"/>
                      <a:pt x="443" y="1203"/>
                    </a:cubicBezTo>
                    <a:cubicBezTo>
                      <a:pt x="439" y="1203"/>
                      <a:pt x="436" y="1204"/>
                      <a:pt x="432" y="1205"/>
                    </a:cubicBezTo>
                    <a:cubicBezTo>
                      <a:pt x="367" y="1227"/>
                      <a:pt x="321" y="1236"/>
                      <a:pt x="288" y="1236"/>
                    </a:cubicBezTo>
                    <a:cubicBezTo>
                      <a:pt x="162" y="1236"/>
                      <a:pt x="227" y="1105"/>
                      <a:pt x="203" y="1072"/>
                    </a:cubicBezTo>
                    <a:cubicBezTo>
                      <a:pt x="172" y="1030"/>
                      <a:pt x="172" y="1030"/>
                      <a:pt x="172" y="1030"/>
                    </a:cubicBezTo>
                    <a:cubicBezTo>
                      <a:pt x="164" y="1019"/>
                      <a:pt x="163" y="1005"/>
                      <a:pt x="171" y="994"/>
                    </a:cubicBezTo>
                    <a:cubicBezTo>
                      <a:pt x="187" y="969"/>
                      <a:pt x="187" y="969"/>
                      <a:pt x="187" y="969"/>
                    </a:cubicBezTo>
                    <a:cubicBezTo>
                      <a:pt x="166" y="963"/>
                      <a:pt x="166" y="963"/>
                      <a:pt x="166" y="963"/>
                    </a:cubicBezTo>
                    <a:cubicBezTo>
                      <a:pt x="158" y="961"/>
                      <a:pt x="150" y="955"/>
                      <a:pt x="146" y="947"/>
                    </a:cubicBezTo>
                    <a:cubicBezTo>
                      <a:pt x="142" y="939"/>
                      <a:pt x="142" y="929"/>
                      <a:pt x="145" y="921"/>
                    </a:cubicBezTo>
                    <a:cubicBezTo>
                      <a:pt x="160" y="884"/>
                      <a:pt x="160" y="884"/>
                      <a:pt x="160" y="884"/>
                    </a:cubicBezTo>
                    <a:cubicBezTo>
                      <a:pt x="161" y="881"/>
                      <a:pt x="160" y="877"/>
                      <a:pt x="156" y="876"/>
                    </a:cubicBezTo>
                    <a:cubicBezTo>
                      <a:pt x="111" y="855"/>
                      <a:pt x="111" y="855"/>
                      <a:pt x="111" y="855"/>
                    </a:cubicBezTo>
                    <a:cubicBezTo>
                      <a:pt x="100" y="850"/>
                      <a:pt x="92" y="841"/>
                      <a:pt x="89" y="830"/>
                    </a:cubicBezTo>
                    <a:cubicBezTo>
                      <a:pt x="85" y="819"/>
                      <a:pt x="87" y="807"/>
                      <a:pt x="93" y="797"/>
                    </a:cubicBezTo>
                    <a:cubicBezTo>
                      <a:pt x="94" y="796"/>
                      <a:pt x="94" y="796"/>
                      <a:pt x="94" y="796"/>
                    </a:cubicBezTo>
                    <a:cubicBezTo>
                      <a:pt x="124" y="746"/>
                      <a:pt x="164" y="702"/>
                      <a:pt x="190" y="650"/>
                    </a:cubicBezTo>
                    <a:cubicBezTo>
                      <a:pt x="201" y="628"/>
                      <a:pt x="201" y="628"/>
                      <a:pt x="201" y="628"/>
                    </a:cubicBezTo>
                    <a:cubicBezTo>
                      <a:pt x="208" y="613"/>
                      <a:pt x="199" y="589"/>
                      <a:pt x="195" y="572"/>
                    </a:cubicBezTo>
                    <a:cubicBezTo>
                      <a:pt x="191" y="553"/>
                      <a:pt x="191" y="553"/>
                      <a:pt x="191" y="553"/>
                    </a:cubicBezTo>
                    <a:cubicBezTo>
                      <a:pt x="182" y="513"/>
                      <a:pt x="184" y="463"/>
                      <a:pt x="194" y="422"/>
                    </a:cubicBezTo>
                    <a:cubicBezTo>
                      <a:pt x="248" y="205"/>
                      <a:pt x="487" y="82"/>
                      <a:pt x="725" y="82"/>
                    </a:cubicBezTo>
                    <a:cubicBezTo>
                      <a:pt x="1018" y="82"/>
                      <a:pt x="1308" y="270"/>
                      <a:pt x="1243" y="69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82" name="Freeform 10">
                <a:extLst>
                  <a:ext uri="{FF2B5EF4-FFF2-40B4-BE49-F238E27FC236}">
                    <a16:creationId xmlns:a16="http://schemas.microsoft.com/office/drawing/2014/main" id="{7A6778B6-A19E-4CFC-B00C-1E20BA0B5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667" y="2049085"/>
                <a:ext cx="286227" cy="232944"/>
              </a:xfrm>
              <a:custGeom>
                <a:avLst/>
                <a:gdLst>
                  <a:gd name="T0" fmla="*/ 626 w 946"/>
                  <a:gd name="T1" fmla="*/ 35 h 770"/>
                  <a:gd name="T2" fmla="*/ 554 w 946"/>
                  <a:gd name="T3" fmla="*/ 8 h 770"/>
                  <a:gd name="T4" fmla="*/ 508 w 946"/>
                  <a:gd name="T5" fmla="*/ 18 h 770"/>
                  <a:gd name="T6" fmla="*/ 456 w 946"/>
                  <a:gd name="T7" fmla="*/ 0 h 770"/>
                  <a:gd name="T8" fmla="*/ 414 w 946"/>
                  <a:gd name="T9" fmla="*/ 12 h 770"/>
                  <a:gd name="T10" fmla="*/ 381 w 946"/>
                  <a:gd name="T11" fmla="*/ 8 h 770"/>
                  <a:gd name="T12" fmla="*/ 287 w 946"/>
                  <a:gd name="T13" fmla="*/ 41 h 770"/>
                  <a:gd name="T14" fmla="*/ 278 w 946"/>
                  <a:gd name="T15" fmla="*/ 40 h 770"/>
                  <a:gd name="T16" fmla="*/ 163 w 946"/>
                  <a:gd name="T17" fmla="*/ 92 h 770"/>
                  <a:gd name="T18" fmla="*/ 64 w 946"/>
                  <a:gd name="T19" fmla="*/ 209 h 770"/>
                  <a:gd name="T20" fmla="*/ 25 w 946"/>
                  <a:gd name="T21" fmla="*/ 266 h 770"/>
                  <a:gd name="T22" fmla="*/ 26 w 946"/>
                  <a:gd name="T23" fmla="*/ 274 h 770"/>
                  <a:gd name="T24" fmla="*/ 0 w 946"/>
                  <a:gd name="T25" fmla="*/ 357 h 770"/>
                  <a:gd name="T26" fmla="*/ 67 w 946"/>
                  <a:gd name="T27" fmla="*/ 480 h 770"/>
                  <a:gd name="T28" fmla="*/ 176 w 946"/>
                  <a:gd name="T29" fmla="*/ 558 h 770"/>
                  <a:gd name="T30" fmla="*/ 231 w 946"/>
                  <a:gd name="T31" fmla="*/ 544 h 770"/>
                  <a:gd name="T32" fmla="*/ 301 w 946"/>
                  <a:gd name="T33" fmla="*/ 587 h 770"/>
                  <a:gd name="T34" fmla="*/ 443 w 946"/>
                  <a:gd name="T35" fmla="*/ 687 h 770"/>
                  <a:gd name="T36" fmla="*/ 504 w 946"/>
                  <a:gd name="T37" fmla="*/ 674 h 770"/>
                  <a:gd name="T38" fmla="*/ 667 w 946"/>
                  <a:gd name="T39" fmla="*/ 770 h 770"/>
                  <a:gd name="T40" fmla="*/ 840 w 946"/>
                  <a:gd name="T41" fmla="*/ 652 h 770"/>
                  <a:gd name="T42" fmla="*/ 936 w 946"/>
                  <a:gd name="T43" fmla="*/ 489 h 770"/>
                  <a:gd name="T44" fmla="*/ 933 w 946"/>
                  <a:gd name="T45" fmla="*/ 456 h 770"/>
                  <a:gd name="T46" fmla="*/ 946 w 946"/>
                  <a:gd name="T47" fmla="*/ 400 h 770"/>
                  <a:gd name="T48" fmla="*/ 914 w 946"/>
                  <a:gd name="T49" fmla="*/ 316 h 770"/>
                  <a:gd name="T50" fmla="*/ 916 w 946"/>
                  <a:gd name="T51" fmla="*/ 297 h 770"/>
                  <a:gd name="T52" fmla="*/ 840 w 946"/>
                  <a:gd name="T53" fmla="*/ 181 h 770"/>
                  <a:gd name="T54" fmla="*/ 626 w 946"/>
                  <a:gd name="T55" fmla="*/ 35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46" h="770">
                    <a:moveTo>
                      <a:pt x="626" y="35"/>
                    </a:moveTo>
                    <a:cubicBezTo>
                      <a:pt x="607" y="18"/>
                      <a:pt x="581" y="8"/>
                      <a:pt x="554" y="8"/>
                    </a:cubicBezTo>
                    <a:cubicBezTo>
                      <a:pt x="537" y="8"/>
                      <a:pt x="522" y="12"/>
                      <a:pt x="508" y="18"/>
                    </a:cubicBezTo>
                    <a:cubicBezTo>
                      <a:pt x="493" y="7"/>
                      <a:pt x="475" y="0"/>
                      <a:pt x="456" y="0"/>
                    </a:cubicBezTo>
                    <a:cubicBezTo>
                      <a:pt x="441" y="0"/>
                      <a:pt x="426" y="5"/>
                      <a:pt x="414" y="12"/>
                    </a:cubicBezTo>
                    <a:cubicBezTo>
                      <a:pt x="403" y="9"/>
                      <a:pt x="392" y="8"/>
                      <a:pt x="381" y="8"/>
                    </a:cubicBezTo>
                    <a:cubicBezTo>
                      <a:pt x="345" y="8"/>
                      <a:pt x="313" y="20"/>
                      <a:pt x="287" y="41"/>
                    </a:cubicBezTo>
                    <a:cubicBezTo>
                      <a:pt x="284" y="40"/>
                      <a:pt x="281" y="40"/>
                      <a:pt x="278" y="40"/>
                    </a:cubicBezTo>
                    <a:cubicBezTo>
                      <a:pt x="232" y="40"/>
                      <a:pt x="191" y="60"/>
                      <a:pt x="163" y="92"/>
                    </a:cubicBezTo>
                    <a:cubicBezTo>
                      <a:pt x="108" y="103"/>
                      <a:pt x="65" y="151"/>
                      <a:pt x="64" y="209"/>
                    </a:cubicBezTo>
                    <a:cubicBezTo>
                      <a:pt x="41" y="218"/>
                      <a:pt x="25" y="240"/>
                      <a:pt x="25" y="266"/>
                    </a:cubicBezTo>
                    <a:cubicBezTo>
                      <a:pt x="25" y="269"/>
                      <a:pt x="25" y="272"/>
                      <a:pt x="26" y="274"/>
                    </a:cubicBezTo>
                    <a:cubicBezTo>
                      <a:pt x="9" y="298"/>
                      <a:pt x="0" y="327"/>
                      <a:pt x="0" y="357"/>
                    </a:cubicBezTo>
                    <a:cubicBezTo>
                      <a:pt x="0" y="409"/>
                      <a:pt x="26" y="454"/>
                      <a:pt x="67" y="480"/>
                    </a:cubicBezTo>
                    <a:cubicBezTo>
                      <a:pt x="82" y="525"/>
                      <a:pt x="125" y="558"/>
                      <a:pt x="176" y="558"/>
                    </a:cubicBezTo>
                    <a:cubicBezTo>
                      <a:pt x="196" y="558"/>
                      <a:pt x="215" y="553"/>
                      <a:pt x="231" y="544"/>
                    </a:cubicBezTo>
                    <a:cubicBezTo>
                      <a:pt x="248" y="566"/>
                      <a:pt x="273" y="582"/>
                      <a:pt x="301" y="587"/>
                    </a:cubicBezTo>
                    <a:cubicBezTo>
                      <a:pt x="322" y="645"/>
                      <a:pt x="378" y="687"/>
                      <a:pt x="443" y="687"/>
                    </a:cubicBezTo>
                    <a:cubicBezTo>
                      <a:pt x="465" y="687"/>
                      <a:pt x="486" y="682"/>
                      <a:pt x="504" y="674"/>
                    </a:cubicBezTo>
                    <a:cubicBezTo>
                      <a:pt x="536" y="731"/>
                      <a:pt x="597" y="770"/>
                      <a:pt x="667" y="770"/>
                    </a:cubicBezTo>
                    <a:cubicBezTo>
                      <a:pt x="746" y="770"/>
                      <a:pt x="813" y="721"/>
                      <a:pt x="840" y="652"/>
                    </a:cubicBezTo>
                    <a:cubicBezTo>
                      <a:pt x="897" y="620"/>
                      <a:pt x="936" y="559"/>
                      <a:pt x="936" y="489"/>
                    </a:cubicBezTo>
                    <a:cubicBezTo>
                      <a:pt x="936" y="478"/>
                      <a:pt x="935" y="466"/>
                      <a:pt x="933" y="456"/>
                    </a:cubicBezTo>
                    <a:cubicBezTo>
                      <a:pt x="941" y="439"/>
                      <a:pt x="946" y="420"/>
                      <a:pt x="946" y="400"/>
                    </a:cubicBezTo>
                    <a:cubicBezTo>
                      <a:pt x="946" y="368"/>
                      <a:pt x="934" y="339"/>
                      <a:pt x="914" y="316"/>
                    </a:cubicBezTo>
                    <a:cubicBezTo>
                      <a:pt x="915" y="310"/>
                      <a:pt x="916" y="303"/>
                      <a:pt x="916" y="297"/>
                    </a:cubicBezTo>
                    <a:cubicBezTo>
                      <a:pt x="916" y="245"/>
                      <a:pt x="885" y="200"/>
                      <a:pt x="840" y="181"/>
                    </a:cubicBezTo>
                    <a:cubicBezTo>
                      <a:pt x="805" y="97"/>
                      <a:pt x="722" y="37"/>
                      <a:pt x="62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EFEE95E-F1D9-42F2-9FC7-1BDE23E68C76}"/>
                </a:ext>
              </a:extLst>
            </p:cNvPr>
            <p:cNvGrpSpPr/>
            <p:nvPr/>
          </p:nvGrpSpPr>
          <p:grpSpPr>
            <a:xfrm>
              <a:off x="6866339" y="4710531"/>
              <a:ext cx="285628" cy="249912"/>
              <a:chOff x="3175" y="-3175"/>
              <a:chExt cx="4964113" cy="4343400"/>
            </a:xfrm>
            <a:grpFill/>
          </p:grpSpPr>
          <p:sp>
            <p:nvSpPr>
              <p:cNvPr id="184" name="Freeform 14">
                <a:extLst>
                  <a:ext uri="{FF2B5EF4-FFF2-40B4-BE49-F238E27FC236}">
                    <a16:creationId xmlns:a16="http://schemas.microsoft.com/office/drawing/2014/main" id="{0BFAFE5F-37D7-4B1C-B45A-177B8C07D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-3175"/>
                <a:ext cx="4964113" cy="4275138"/>
              </a:xfrm>
              <a:custGeom>
                <a:avLst/>
                <a:gdLst>
                  <a:gd name="T0" fmla="*/ 369 w 1321"/>
                  <a:gd name="T1" fmla="*/ 1136 h 1137"/>
                  <a:gd name="T2" fmla="*/ 460 w 1321"/>
                  <a:gd name="T3" fmla="*/ 1046 h 1137"/>
                  <a:gd name="T4" fmla="*/ 496 w 1321"/>
                  <a:gd name="T5" fmla="*/ 1083 h 1137"/>
                  <a:gd name="T6" fmla="*/ 522 w 1321"/>
                  <a:gd name="T7" fmla="*/ 1065 h 1137"/>
                  <a:gd name="T8" fmla="*/ 844 w 1321"/>
                  <a:gd name="T9" fmla="*/ 969 h 1137"/>
                  <a:gd name="T10" fmla="*/ 861 w 1321"/>
                  <a:gd name="T11" fmla="*/ 968 h 1137"/>
                  <a:gd name="T12" fmla="*/ 1321 w 1321"/>
                  <a:gd name="T13" fmla="*/ 338 h 1137"/>
                  <a:gd name="T14" fmla="*/ 983 w 1321"/>
                  <a:gd name="T15" fmla="*/ 0 h 1137"/>
                  <a:gd name="T16" fmla="*/ 353 w 1321"/>
                  <a:gd name="T17" fmla="*/ 460 h 1137"/>
                  <a:gd name="T18" fmla="*/ 352 w 1321"/>
                  <a:gd name="T19" fmla="*/ 477 h 1137"/>
                  <a:gd name="T20" fmla="*/ 256 w 1321"/>
                  <a:gd name="T21" fmla="*/ 799 h 1137"/>
                  <a:gd name="T22" fmla="*/ 238 w 1321"/>
                  <a:gd name="T23" fmla="*/ 825 h 1137"/>
                  <a:gd name="T24" fmla="*/ 275 w 1321"/>
                  <a:gd name="T25" fmla="*/ 862 h 1137"/>
                  <a:gd name="T26" fmla="*/ 0 w 1321"/>
                  <a:gd name="T27" fmla="*/ 1137 h 1137"/>
                  <a:gd name="T28" fmla="*/ 369 w 1321"/>
                  <a:gd name="T29" fmla="*/ 1136 h 1137"/>
                  <a:gd name="T30" fmla="*/ 1223 w 1321"/>
                  <a:gd name="T31" fmla="*/ 345 h 1137"/>
                  <a:gd name="T32" fmla="*/ 826 w 1321"/>
                  <a:gd name="T33" fmla="*/ 890 h 1137"/>
                  <a:gd name="T34" fmla="*/ 431 w 1321"/>
                  <a:gd name="T35" fmla="*/ 495 h 1137"/>
                  <a:gd name="T36" fmla="*/ 976 w 1321"/>
                  <a:gd name="T37" fmla="*/ 98 h 1137"/>
                  <a:gd name="T38" fmla="*/ 1223 w 1321"/>
                  <a:gd name="T39" fmla="*/ 345 h 1137"/>
                  <a:gd name="T40" fmla="*/ 422 w 1321"/>
                  <a:gd name="T41" fmla="*/ 539 h 1137"/>
                  <a:gd name="T42" fmla="*/ 782 w 1321"/>
                  <a:gd name="T43" fmla="*/ 899 h 1137"/>
                  <a:gd name="T44" fmla="*/ 505 w 1321"/>
                  <a:gd name="T45" fmla="*/ 986 h 1137"/>
                  <a:gd name="T46" fmla="*/ 335 w 1321"/>
                  <a:gd name="T47" fmla="*/ 816 h 1137"/>
                  <a:gd name="T48" fmla="*/ 422 w 1321"/>
                  <a:gd name="T49" fmla="*/ 539 h 1137"/>
                  <a:gd name="T50" fmla="*/ 339 w 1321"/>
                  <a:gd name="T51" fmla="*/ 1061 h 1137"/>
                  <a:gd name="T52" fmla="*/ 180 w 1321"/>
                  <a:gd name="T53" fmla="*/ 1062 h 1137"/>
                  <a:gd name="T54" fmla="*/ 327 w 1321"/>
                  <a:gd name="T55" fmla="*/ 916 h 1137"/>
                  <a:gd name="T56" fmla="*/ 406 w 1321"/>
                  <a:gd name="T57" fmla="*/ 995 h 1137"/>
                  <a:gd name="T58" fmla="*/ 339 w 1321"/>
                  <a:gd name="T59" fmla="*/ 1061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21" h="1137">
                    <a:moveTo>
                      <a:pt x="369" y="1136"/>
                    </a:moveTo>
                    <a:cubicBezTo>
                      <a:pt x="460" y="1046"/>
                      <a:pt x="460" y="1046"/>
                      <a:pt x="460" y="1046"/>
                    </a:cubicBezTo>
                    <a:cubicBezTo>
                      <a:pt x="496" y="1083"/>
                      <a:pt x="496" y="1083"/>
                      <a:pt x="496" y="1083"/>
                    </a:cubicBezTo>
                    <a:cubicBezTo>
                      <a:pt x="522" y="1065"/>
                      <a:pt x="522" y="1065"/>
                      <a:pt x="522" y="1065"/>
                    </a:cubicBezTo>
                    <a:cubicBezTo>
                      <a:pt x="635" y="985"/>
                      <a:pt x="714" y="977"/>
                      <a:pt x="844" y="969"/>
                    </a:cubicBezTo>
                    <a:cubicBezTo>
                      <a:pt x="861" y="968"/>
                      <a:pt x="861" y="968"/>
                      <a:pt x="861" y="968"/>
                    </a:cubicBezTo>
                    <a:cubicBezTo>
                      <a:pt x="1321" y="338"/>
                      <a:pt x="1321" y="338"/>
                      <a:pt x="1321" y="338"/>
                    </a:cubicBezTo>
                    <a:cubicBezTo>
                      <a:pt x="983" y="0"/>
                      <a:pt x="983" y="0"/>
                      <a:pt x="983" y="0"/>
                    </a:cubicBezTo>
                    <a:cubicBezTo>
                      <a:pt x="353" y="460"/>
                      <a:pt x="353" y="460"/>
                      <a:pt x="353" y="460"/>
                    </a:cubicBezTo>
                    <a:cubicBezTo>
                      <a:pt x="352" y="477"/>
                      <a:pt x="352" y="477"/>
                      <a:pt x="352" y="477"/>
                    </a:cubicBezTo>
                    <a:cubicBezTo>
                      <a:pt x="344" y="607"/>
                      <a:pt x="336" y="686"/>
                      <a:pt x="256" y="799"/>
                    </a:cubicBezTo>
                    <a:cubicBezTo>
                      <a:pt x="238" y="825"/>
                      <a:pt x="238" y="825"/>
                      <a:pt x="238" y="825"/>
                    </a:cubicBezTo>
                    <a:cubicBezTo>
                      <a:pt x="275" y="862"/>
                      <a:pt x="275" y="862"/>
                      <a:pt x="275" y="862"/>
                    </a:cubicBezTo>
                    <a:cubicBezTo>
                      <a:pt x="0" y="1137"/>
                      <a:pt x="0" y="1137"/>
                      <a:pt x="0" y="1137"/>
                    </a:cubicBezTo>
                    <a:lnTo>
                      <a:pt x="369" y="1136"/>
                    </a:lnTo>
                    <a:close/>
                    <a:moveTo>
                      <a:pt x="1223" y="345"/>
                    </a:moveTo>
                    <a:cubicBezTo>
                      <a:pt x="826" y="890"/>
                      <a:pt x="826" y="890"/>
                      <a:pt x="826" y="890"/>
                    </a:cubicBezTo>
                    <a:cubicBezTo>
                      <a:pt x="431" y="495"/>
                      <a:pt x="431" y="495"/>
                      <a:pt x="431" y="495"/>
                    </a:cubicBezTo>
                    <a:cubicBezTo>
                      <a:pt x="976" y="98"/>
                      <a:pt x="976" y="98"/>
                      <a:pt x="976" y="98"/>
                    </a:cubicBezTo>
                    <a:lnTo>
                      <a:pt x="1223" y="345"/>
                    </a:lnTo>
                    <a:close/>
                    <a:moveTo>
                      <a:pt x="422" y="539"/>
                    </a:moveTo>
                    <a:cubicBezTo>
                      <a:pt x="782" y="899"/>
                      <a:pt x="782" y="899"/>
                      <a:pt x="782" y="899"/>
                    </a:cubicBezTo>
                    <a:cubicBezTo>
                      <a:pt x="682" y="907"/>
                      <a:pt x="603" y="923"/>
                      <a:pt x="505" y="986"/>
                    </a:cubicBezTo>
                    <a:cubicBezTo>
                      <a:pt x="335" y="816"/>
                      <a:pt x="335" y="816"/>
                      <a:pt x="335" y="816"/>
                    </a:cubicBezTo>
                    <a:cubicBezTo>
                      <a:pt x="398" y="718"/>
                      <a:pt x="414" y="639"/>
                      <a:pt x="422" y="539"/>
                    </a:cubicBezTo>
                    <a:close/>
                    <a:moveTo>
                      <a:pt x="339" y="1061"/>
                    </a:moveTo>
                    <a:cubicBezTo>
                      <a:pt x="180" y="1062"/>
                      <a:pt x="180" y="1062"/>
                      <a:pt x="180" y="1062"/>
                    </a:cubicBezTo>
                    <a:cubicBezTo>
                      <a:pt x="327" y="916"/>
                      <a:pt x="327" y="916"/>
                      <a:pt x="327" y="916"/>
                    </a:cubicBezTo>
                    <a:cubicBezTo>
                      <a:pt x="406" y="995"/>
                      <a:pt x="406" y="995"/>
                      <a:pt x="406" y="995"/>
                    </a:cubicBezTo>
                    <a:lnTo>
                      <a:pt x="339" y="10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DA094D0C-03BE-4636-8B2C-F8057EFC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963" y="4200525"/>
                <a:ext cx="3232150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CBA31665-B535-4EF2-BD12-BC476D7AD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4588" y="4706938"/>
              <a:ext cx="166687" cy="271462"/>
            </a:xfrm>
            <a:custGeom>
              <a:avLst/>
              <a:gdLst>
                <a:gd name="T0" fmla="*/ 2572715 w 1273"/>
                <a:gd name="T1" fmla="*/ 17907073 h 2075"/>
                <a:gd name="T2" fmla="*/ 5008205 w 1273"/>
                <a:gd name="T3" fmla="*/ 22238429 h 2075"/>
                <a:gd name="T4" fmla="*/ 4836673 w 1273"/>
                <a:gd name="T5" fmla="*/ 22238429 h 2075"/>
                <a:gd name="T6" fmla="*/ 4407974 w 1273"/>
                <a:gd name="T7" fmla="*/ 22323988 h 2075"/>
                <a:gd name="T8" fmla="*/ 2555562 w 1273"/>
                <a:gd name="T9" fmla="*/ 24891953 h 2075"/>
                <a:gd name="T10" fmla="*/ 2555562 w 1273"/>
                <a:gd name="T11" fmla="*/ 29959331 h 2075"/>
                <a:gd name="T12" fmla="*/ 4064911 w 1273"/>
                <a:gd name="T13" fmla="*/ 32647132 h 2075"/>
                <a:gd name="T14" fmla="*/ 7683839 w 1273"/>
                <a:gd name="T15" fmla="*/ 34889735 h 2075"/>
                <a:gd name="T16" fmla="*/ 9896468 w 1273"/>
                <a:gd name="T17" fmla="*/ 35523190 h 2075"/>
                <a:gd name="T18" fmla="*/ 11937434 w 1273"/>
                <a:gd name="T19" fmla="*/ 35523190 h 2075"/>
                <a:gd name="T20" fmla="*/ 14167217 w 1273"/>
                <a:gd name="T21" fmla="*/ 34889735 h 2075"/>
                <a:gd name="T22" fmla="*/ 17768991 w 1273"/>
                <a:gd name="T23" fmla="*/ 32647132 h 2075"/>
                <a:gd name="T24" fmla="*/ 19295493 w 1273"/>
                <a:gd name="T25" fmla="*/ 29959331 h 2075"/>
                <a:gd name="T26" fmla="*/ 19295493 w 1273"/>
                <a:gd name="T27" fmla="*/ 24891953 h 2075"/>
                <a:gd name="T28" fmla="*/ 17305855 w 1273"/>
                <a:gd name="T29" fmla="*/ 22289712 h 2075"/>
                <a:gd name="T30" fmla="*/ 16825697 w 1273"/>
                <a:gd name="T31" fmla="*/ 22238429 h 2075"/>
                <a:gd name="T32" fmla="*/ 19261187 w 1273"/>
                <a:gd name="T33" fmla="*/ 17924211 h 2075"/>
                <a:gd name="T34" fmla="*/ 19467025 w 1273"/>
                <a:gd name="T35" fmla="*/ 17667401 h 2075"/>
                <a:gd name="T36" fmla="*/ 21833902 w 1273"/>
                <a:gd name="T37" fmla="*/ 10905185 h 2075"/>
                <a:gd name="T38" fmla="*/ 10925528 w 1273"/>
                <a:gd name="T39" fmla="*/ 0 h 2075"/>
                <a:gd name="T40" fmla="*/ 17153 w 1273"/>
                <a:gd name="T41" fmla="*/ 10905185 h 2075"/>
                <a:gd name="T42" fmla="*/ 2366877 w 1273"/>
                <a:gd name="T43" fmla="*/ 17667401 h 2075"/>
                <a:gd name="T44" fmla="*/ 2572715 w 1273"/>
                <a:gd name="T45" fmla="*/ 17907073 h 2075"/>
                <a:gd name="T46" fmla="*/ 4562353 w 1273"/>
                <a:gd name="T47" fmla="*/ 29069067 h 2075"/>
                <a:gd name="T48" fmla="*/ 4562353 w 1273"/>
                <a:gd name="T49" fmla="*/ 28247355 h 2075"/>
                <a:gd name="T50" fmla="*/ 17288702 w 1273"/>
                <a:gd name="T51" fmla="*/ 29822357 h 2075"/>
                <a:gd name="T52" fmla="*/ 17288702 w 1273"/>
                <a:gd name="T53" fmla="*/ 29959331 h 2075"/>
                <a:gd name="T54" fmla="*/ 17048689 w 1273"/>
                <a:gd name="T55" fmla="*/ 30609924 h 2075"/>
                <a:gd name="T56" fmla="*/ 4562353 w 1273"/>
                <a:gd name="T57" fmla="*/ 29069067 h 2075"/>
                <a:gd name="T58" fmla="*/ 17288702 w 1273"/>
                <a:gd name="T59" fmla="*/ 28812257 h 2075"/>
                <a:gd name="T60" fmla="*/ 4562353 w 1273"/>
                <a:gd name="T61" fmla="*/ 27237254 h 2075"/>
                <a:gd name="T62" fmla="*/ 4562353 w 1273"/>
                <a:gd name="T63" fmla="*/ 26312844 h 2075"/>
                <a:gd name="T64" fmla="*/ 17288702 w 1273"/>
                <a:gd name="T65" fmla="*/ 27887847 h 2075"/>
                <a:gd name="T66" fmla="*/ 17288702 w 1273"/>
                <a:gd name="T67" fmla="*/ 28812257 h 2075"/>
                <a:gd name="T68" fmla="*/ 13103719 w 1273"/>
                <a:gd name="T69" fmla="*/ 33194897 h 2075"/>
                <a:gd name="T70" fmla="*/ 11937434 w 1273"/>
                <a:gd name="T71" fmla="*/ 33520259 h 2075"/>
                <a:gd name="T72" fmla="*/ 9896468 w 1273"/>
                <a:gd name="T73" fmla="*/ 33520259 h 2075"/>
                <a:gd name="T74" fmla="*/ 8730183 w 1273"/>
                <a:gd name="T75" fmla="*/ 33194897 h 2075"/>
                <a:gd name="T76" fmla="*/ 5128277 w 1273"/>
                <a:gd name="T77" fmla="*/ 30952293 h 2075"/>
                <a:gd name="T78" fmla="*/ 4579506 w 1273"/>
                <a:gd name="T79" fmla="*/ 30079167 h 2075"/>
                <a:gd name="T80" fmla="*/ 15865119 w 1273"/>
                <a:gd name="T81" fmla="*/ 31482920 h 2075"/>
                <a:gd name="T82" fmla="*/ 13103719 w 1273"/>
                <a:gd name="T83" fmla="*/ 33194897 h 2075"/>
                <a:gd name="T84" fmla="*/ 17288702 w 1273"/>
                <a:gd name="T85" fmla="*/ 24891953 h 2075"/>
                <a:gd name="T86" fmla="*/ 17288702 w 1273"/>
                <a:gd name="T87" fmla="*/ 26877747 h 2075"/>
                <a:gd name="T88" fmla="*/ 4562353 w 1273"/>
                <a:gd name="T89" fmla="*/ 25302744 h 2075"/>
                <a:gd name="T90" fmla="*/ 4562353 w 1273"/>
                <a:gd name="T91" fmla="*/ 24891953 h 2075"/>
                <a:gd name="T92" fmla="*/ 5025358 w 1273"/>
                <a:gd name="T93" fmla="*/ 24241360 h 2075"/>
                <a:gd name="T94" fmla="*/ 5231196 w 1273"/>
                <a:gd name="T95" fmla="*/ 24241360 h 2075"/>
                <a:gd name="T96" fmla="*/ 16842851 w 1273"/>
                <a:gd name="T97" fmla="*/ 24241360 h 2075"/>
                <a:gd name="T98" fmla="*/ 17288702 w 1273"/>
                <a:gd name="T99" fmla="*/ 24891953 h 2075"/>
                <a:gd name="T100" fmla="*/ 10925528 w 1273"/>
                <a:gd name="T101" fmla="*/ 1831812 h 2075"/>
                <a:gd name="T102" fmla="*/ 19998643 w 1273"/>
                <a:gd name="T103" fmla="*/ 10905185 h 2075"/>
                <a:gd name="T104" fmla="*/ 18026289 w 1273"/>
                <a:gd name="T105" fmla="*/ 16520458 h 2075"/>
                <a:gd name="T106" fmla="*/ 17820451 w 1273"/>
                <a:gd name="T107" fmla="*/ 16794275 h 2075"/>
                <a:gd name="T108" fmla="*/ 14973285 w 1273"/>
                <a:gd name="T109" fmla="*/ 22238429 h 2075"/>
                <a:gd name="T110" fmla="*/ 11920281 w 1273"/>
                <a:gd name="T111" fmla="*/ 22238429 h 2075"/>
                <a:gd name="T112" fmla="*/ 6860617 w 1273"/>
                <a:gd name="T113" fmla="*/ 22238429 h 2075"/>
                <a:gd name="T114" fmla="*/ 3996298 w 1273"/>
                <a:gd name="T115" fmla="*/ 16777267 h 2075"/>
                <a:gd name="T116" fmla="*/ 3807613 w 1273"/>
                <a:gd name="T117" fmla="*/ 16520458 h 2075"/>
                <a:gd name="T118" fmla="*/ 1852412 w 1273"/>
                <a:gd name="T119" fmla="*/ 10905185 h 2075"/>
                <a:gd name="T120" fmla="*/ 10925528 w 1273"/>
                <a:gd name="T121" fmla="*/ 1831812 h 20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73" h="2075">
                  <a:moveTo>
                    <a:pt x="150" y="1046"/>
                  </a:moveTo>
                  <a:cubicBezTo>
                    <a:pt x="229" y="1145"/>
                    <a:pt x="275" y="1204"/>
                    <a:pt x="292" y="1299"/>
                  </a:cubicBezTo>
                  <a:cubicBezTo>
                    <a:pt x="282" y="1299"/>
                    <a:pt x="282" y="1299"/>
                    <a:pt x="282" y="1299"/>
                  </a:cubicBezTo>
                  <a:cubicBezTo>
                    <a:pt x="273" y="1299"/>
                    <a:pt x="265" y="1301"/>
                    <a:pt x="257" y="1304"/>
                  </a:cubicBezTo>
                  <a:cubicBezTo>
                    <a:pt x="193" y="1327"/>
                    <a:pt x="149" y="1387"/>
                    <a:pt x="149" y="1454"/>
                  </a:cubicBezTo>
                  <a:cubicBezTo>
                    <a:pt x="149" y="1750"/>
                    <a:pt x="149" y="1750"/>
                    <a:pt x="149" y="1750"/>
                  </a:cubicBezTo>
                  <a:cubicBezTo>
                    <a:pt x="149" y="1811"/>
                    <a:pt x="184" y="1874"/>
                    <a:pt x="237" y="1907"/>
                  </a:cubicBezTo>
                  <a:cubicBezTo>
                    <a:pt x="448" y="2038"/>
                    <a:pt x="448" y="2038"/>
                    <a:pt x="448" y="2038"/>
                  </a:cubicBezTo>
                  <a:cubicBezTo>
                    <a:pt x="483" y="2060"/>
                    <a:pt x="534" y="2075"/>
                    <a:pt x="577" y="2075"/>
                  </a:cubicBezTo>
                  <a:cubicBezTo>
                    <a:pt x="696" y="2075"/>
                    <a:pt x="696" y="2075"/>
                    <a:pt x="696" y="2075"/>
                  </a:cubicBezTo>
                  <a:cubicBezTo>
                    <a:pt x="739" y="2075"/>
                    <a:pt x="790" y="2060"/>
                    <a:pt x="826" y="2038"/>
                  </a:cubicBezTo>
                  <a:cubicBezTo>
                    <a:pt x="1036" y="1907"/>
                    <a:pt x="1036" y="1907"/>
                    <a:pt x="1036" y="1907"/>
                  </a:cubicBezTo>
                  <a:cubicBezTo>
                    <a:pt x="1089" y="1874"/>
                    <a:pt x="1125" y="1811"/>
                    <a:pt x="1125" y="1750"/>
                  </a:cubicBezTo>
                  <a:cubicBezTo>
                    <a:pt x="1125" y="1454"/>
                    <a:pt x="1125" y="1454"/>
                    <a:pt x="1125" y="1454"/>
                  </a:cubicBezTo>
                  <a:cubicBezTo>
                    <a:pt x="1125" y="1384"/>
                    <a:pt x="1077" y="1322"/>
                    <a:pt x="1009" y="1302"/>
                  </a:cubicBezTo>
                  <a:cubicBezTo>
                    <a:pt x="1003" y="1300"/>
                    <a:pt x="1001" y="1299"/>
                    <a:pt x="981" y="1299"/>
                  </a:cubicBezTo>
                  <a:cubicBezTo>
                    <a:pt x="997" y="1205"/>
                    <a:pt x="1044" y="1147"/>
                    <a:pt x="1123" y="1047"/>
                  </a:cubicBezTo>
                  <a:cubicBezTo>
                    <a:pt x="1135" y="1032"/>
                    <a:pt x="1135" y="1032"/>
                    <a:pt x="1135" y="1032"/>
                  </a:cubicBezTo>
                  <a:cubicBezTo>
                    <a:pt x="1225" y="919"/>
                    <a:pt x="1273" y="782"/>
                    <a:pt x="1273" y="637"/>
                  </a:cubicBezTo>
                  <a:cubicBezTo>
                    <a:pt x="1273" y="286"/>
                    <a:pt x="988" y="0"/>
                    <a:pt x="637" y="0"/>
                  </a:cubicBezTo>
                  <a:cubicBezTo>
                    <a:pt x="286" y="0"/>
                    <a:pt x="1" y="286"/>
                    <a:pt x="1" y="637"/>
                  </a:cubicBezTo>
                  <a:cubicBezTo>
                    <a:pt x="0" y="782"/>
                    <a:pt x="48" y="918"/>
                    <a:pt x="138" y="1032"/>
                  </a:cubicBezTo>
                  <a:lnTo>
                    <a:pt x="150" y="1046"/>
                  </a:lnTo>
                  <a:close/>
                  <a:moveTo>
                    <a:pt x="266" y="1698"/>
                  </a:moveTo>
                  <a:cubicBezTo>
                    <a:pt x="266" y="1650"/>
                    <a:pt x="266" y="1650"/>
                    <a:pt x="266" y="1650"/>
                  </a:cubicBezTo>
                  <a:cubicBezTo>
                    <a:pt x="1008" y="1742"/>
                    <a:pt x="1008" y="1742"/>
                    <a:pt x="1008" y="1742"/>
                  </a:cubicBezTo>
                  <a:cubicBezTo>
                    <a:pt x="1008" y="1750"/>
                    <a:pt x="1008" y="1750"/>
                    <a:pt x="1008" y="1750"/>
                  </a:cubicBezTo>
                  <a:cubicBezTo>
                    <a:pt x="1008" y="1762"/>
                    <a:pt x="1002" y="1776"/>
                    <a:pt x="994" y="1788"/>
                  </a:cubicBezTo>
                  <a:lnTo>
                    <a:pt x="266" y="1698"/>
                  </a:lnTo>
                  <a:close/>
                  <a:moveTo>
                    <a:pt x="1008" y="1683"/>
                  </a:moveTo>
                  <a:cubicBezTo>
                    <a:pt x="266" y="1591"/>
                    <a:pt x="266" y="1591"/>
                    <a:pt x="266" y="1591"/>
                  </a:cubicBezTo>
                  <a:cubicBezTo>
                    <a:pt x="266" y="1537"/>
                    <a:pt x="266" y="1537"/>
                    <a:pt x="266" y="1537"/>
                  </a:cubicBezTo>
                  <a:cubicBezTo>
                    <a:pt x="1008" y="1629"/>
                    <a:pt x="1008" y="1629"/>
                    <a:pt x="1008" y="1629"/>
                  </a:cubicBezTo>
                  <a:lnTo>
                    <a:pt x="1008" y="1683"/>
                  </a:lnTo>
                  <a:close/>
                  <a:moveTo>
                    <a:pt x="764" y="1939"/>
                  </a:moveTo>
                  <a:cubicBezTo>
                    <a:pt x="747" y="1949"/>
                    <a:pt x="717" y="1958"/>
                    <a:pt x="696" y="1958"/>
                  </a:cubicBezTo>
                  <a:cubicBezTo>
                    <a:pt x="577" y="1958"/>
                    <a:pt x="577" y="1958"/>
                    <a:pt x="577" y="1958"/>
                  </a:cubicBezTo>
                  <a:cubicBezTo>
                    <a:pt x="557" y="1958"/>
                    <a:pt x="527" y="1949"/>
                    <a:pt x="509" y="1939"/>
                  </a:cubicBezTo>
                  <a:cubicBezTo>
                    <a:pt x="299" y="1808"/>
                    <a:pt x="299" y="1808"/>
                    <a:pt x="299" y="1808"/>
                  </a:cubicBezTo>
                  <a:cubicBezTo>
                    <a:pt x="283" y="1797"/>
                    <a:pt x="269" y="1776"/>
                    <a:pt x="267" y="1757"/>
                  </a:cubicBezTo>
                  <a:cubicBezTo>
                    <a:pt x="925" y="1839"/>
                    <a:pt x="925" y="1839"/>
                    <a:pt x="925" y="1839"/>
                  </a:cubicBezTo>
                  <a:lnTo>
                    <a:pt x="764" y="1939"/>
                  </a:lnTo>
                  <a:close/>
                  <a:moveTo>
                    <a:pt x="1008" y="1454"/>
                  </a:moveTo>
                  <a:cubicBezTo>
                    <a:pt x="1008" y="1570"/>
                    <a:pt x="1008" y="1570"/>
                    <a:pt x="1008" y="1570"/>
                  </a:cubicBezTo>
                  <a:cubicBezTo>
                    <a:pt x="266" y="1478"/>
                    <a:pt x="266" y="1478"/>
                    <a:pt x="266" y="1478"/>
                  </a:cubicBezTo>
                  <a:cubicBezTo>
                    <a:pt x="266" y="1454"/>
                    <a:pt x="266" y="1454"/>
                    <a:pt x="266" y="1454"/>
                  </a:cubicBezTo>
                  <a:cubicBezTo>
                    <a:pt x="266" y="1437"/>
                    <a:pt x="277" y="1422"/>
                    <a:pt x="293" y="1416"/>
                  </a:cubicBezTo>
                  <a:cubicBezTo>
                    <a:pt x="305" y="1416"/>
                    <a:pt x="305" y="1416"/>
                    <a:pt x="305" y="1416"/>
                  </a:cubicBezTo>
                  <a:cubicBezTo>
                    <a:pt x="806" y="1416"/>
                    <a:pt x="948" y="1416"/>
                    <a:pt x="982" y="1416"/>
                  </a:cubicBezTo>
                  <a:cubicBezTo>
                    <a:pt x="997" y="1423"/>
                    <a:pt x="1008" y="1438"/>
                    <a:pt x="1008" y="1454"/>
                  </a:cubicBezTo>
                  <a:close/>
                  <a:moveTo>
                    <a:pt x="637" y="107"/>
                  </a:moveTo>
                  <a:cubicBezTo>
                    <a:pt x="929" y="107"/>
                    <a:pt x="1166" y="345"/>
                    <a:pt x="1166" y="637"/>
                  </a:cubicBezTo>
                  <a:cubicBezTo>
                    <a:pt x="1166" y="757"/>
                    <a:pt x="1126" y="871"/>
                    <a:pt x="1051" y="965"/>
                  </a:cubicBezTo>
                  <a:cubicBezTo>
                    <a:pt x="1039" y="981"/>
                    <a:pt x="1039" y="981"/>
                    <a:pt x="1039" y="981"/>
                  </a:cubicBezTo>
                  <a:cubicBezTo>
                    <a:pt x="951" y="1091"/>
                    <a:pt x="891" y="1167"/>
                    <a:pt x="873" y="1299"/>
                  </a:cubicBezTo>
                  <a:cubicBezTo>
                    <a:pt x="822" y="1299"/>
                    <a:pt x="760" y="1299"/>
                    <a:pt x="695" y="1299"/>
                  </a:cubicBezTo>
                  <a:cubicBezTo>
                    <a:pt x="592" y="1299"/>
                    <a:pt x="481" y="1299"/>
                    <a:pt x="400" y="1299"/>
                  </a:cubicBezTo>
                  <a:cubicBezTo>
                    <a:pt x="382" y="1166"/>
                    <a:pt x="322" y="1090"/>
                    <a:pt x="233" y="980"/>
                  </a:cubicBezTo>
                  <a:cubicBezTo>
                    <a:pt x="222" y="965"/>
                    <a:pt x="222" y="965"/>
                    <a:pt x="222" y="965"/>
                  </a:cubicBezTo>
                  <a:cubicBezTo>
                    <a:pt x="147" y="871"/>
                    <a:pt x="108" y="757"/>
                    <a:pt x="108" y="637"/>
                  </a:cubicBezTo>
                  <a:cubicBezTo>
                    <a:pt x="108" y="345"/>
                    <a:pt x="345" y="107"/>
                    <a:pt x="63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4" tIns="22857" rIns="45714" bIns="22857"/>
            <a:lstStyle/>
            <a:p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AABC979-B14B-4869-99CD-BA54F08D124F}"/>
                </a:ext>
              </a:extLst>
            </p:cNvPr>
            <p:cNvGrpSpPr/>
            <p:nvPr/>
          </p:nvGrpSpPr>
          <p:grpSpPr>
            <a:xfrm>
              <a:off x="7976662" y="4724042"/>
              <a:ext cx="254591" cy="254541"/>
              <a:chOff x="7938" y="-3175"/>
              <a:chExt cx="8029575" cy="8027988"/>
            </a:xfrm>
            <a:grpFill/>
          </p:grpSpPr>
          <p:sp>
            <p:nvSpPr>
              <p:cNvPr id="188" name="Freeform 23">
                <a:extLst>
                  <a:ext uri="{FF2B5EF4-FFF2-40B4-BE49-F238E27FC236}">
                    <a16:creationId xmlns:a16="http://schemas.microsoft.com/office/drawing/2014/main" id="{A1879A19-EB73-4B71-A23A-80E2E4709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8" y="-3175"/>
                <a:ext cx="8029575" cy="8027988"/>
              </a:xfrm>
              <a:custGeom>
                <a:avLst/>
                <a:gdLst>
                  <a:gd name="T0" fmla="*/ 818 w 2138"/>
                  <a:gd name="T1" fmla="*/ 1635 h 2138"/>
                  <a:gd name="T2" fmla="*/ 818 w 2138"/>
                  <a:gd name="T3" fmla="*/ 1635 h 2138"/>
                  <a:gd name="T4" fmla="*/ 1257 w 2138"/>
                  <a:gd name="T5" fmla="*/ 1507 h 2138"/>
                  <a:gd name="T6" fmla="*/ 1301 w 2138"/>
                  <a:gd name="T7" fmla="*/ 1550 h 2138"/>
                  <a:gd name="T8" fmla="*/ 1249 w 2138"/>
                  <a:gd name="T9" fmla="*/ 1602 h 2138"/>
                  <a:gd name="T10" fmla="*/ 1711 w 2138"/>
                  <a:gd name="T11" fmla="*/ 2064 h 2138"/>
                  <a:gd name="T12" fmla="*/ 1888 w 2138"/>
                  <a:gd name="T13" fmla="*/ 2138 h 2138"/>
                  <a:gd name="T14" fmla="*/ 2065 w 2138"/>
                  <a:gd name="T15" fmla="*/ 2064 h 2138"/>
                  <a:gd name="T16" fmla="*/ 2138 w 2138"/>
                  <a:gd name="T17" fmla="*/ 1888 h 2138"/>
                  <a:gd name="T18" fmla="*/ 2065 w 2138"/>
                  <a:gd name="T19" fmla="*/ 1711 h 2138"/>
                  <a:gd name="T20" fmla="*/ 1603 w 2138"/>
                  <a:gd name="T21" fmla="*/ 1248 h 2138"/>
                  <a:gd name="T22" fmla="*/ 1551 w 2138"/>
                  <a:gd name="T23" fmla="*/ 1300 h 2138"/>
                  <a:gd name="T24" fmla="*/ 1507 w 2138"/>
                  <a:gd name="T25" fmla="*/ 1257 h 2138"/>
                  <a:gd name="T26" fmla="*/ 1633 w 2138"/>
                  <a:gd name="T27" fmla="*/ 760 h 2138"/>
                  <a:gd name="T28" fmla="*/ 1396 w 2138"/>
                  <a:gd name="T29" fmla="*/ 239 h 2138"/>
                  <a:gd name="T30" fmla="*/ 818 w 2138"/>
                  <a:gd name="T31" fmla="*/ 0 h 2138"/>
                  <a:gd name="T32" fmla="*/ 240 w 2138"/>
                  <a:gd name="T33" fmla="*/ 239 h 2138"/>
                  <a:gd name="T34" fmla="*/ 0 w 2138"/>
                  <a:gd name="T35" fmla="*/ 817 h 2138"/>
                  <a:gd name="T36" fmla="*/ 240 w 2138"/>
                  <a:gd name="T37" fmla="*/ 1395 h 2138"/>
                  <a:gd name="T38" fmla="*/ 818 w 2138"/>
                  <a:gd name="T39" fmla="*/ 1635 h 2138"/>
                  <a:gd name="T40" fmla="*/ 2009 w 2138"/>
                  <a:gd name="T41" fmla="*/ 1888 h 2138"/>
                  <a:gd name="T42" fmla="*/ 1973 w 2138"/>
                  <a:gd name="T43" fmla="*/ 1973 h 2138"/>
                  <a:gd name="T44" fmla="*/ 1888 w 2138"/>
                  <a:gd name="T45" fmla="*/ 2008 h 2138"/>
                  <a:gd name="T46" fmla="*/ 1803 w 2138"/>
                  <a:gd name="T47" fmla="*/ 1973 h 2138"/>
                  <a:gd name="T48" fmla="*/ 1444 w 2138"/>
                  <a:gd name="T49" fmla="*/ 1614 h 2138"/>
                  <a:gd name="T50" fmla="*/ 1614 w 2138"/>
                  <a:gd name="T51" fmla="*/ 1444 h 2138"/>
                  <a:gd name="T52" fmla="*/ 1973 w 2138"/>
                  <a:gd name="T53" fmla="*/ 1802 h 2138"/>
                  <a:gd name="T54" fmla="*/ 2009 w 2138"/>
                  <a:gd name="T55" fmla="*/ 1888 h 2138"/>
                  <a:gd name="T56" fmla="*/ 1392 w 2138"/>
                  <a:gd name="T57" fmla="*/ 1459 h 2138"/>
                  <a:gd name="T58" fmla="*/ 1361 w 2138"/>
                  <a:gd name="T59" fmla="*/ 1427 h 2138"/>
                  <a:gd name="T60" fmla="*/ 1362 w 2138"/>
                  <a:gd name="T61" fmla="*/ 1427 h 2138"/>
                  <a:gd name="T62" fmla="*/ 1377 w 2138"/>
                  <a:gd name="T63" fmla="*/ 1413 h 2138"/>
                  <a:gd name="T64" fmla="*/ 1380 w 2138"/>
                  <a:gd name="T65" fmla="*/ 1410 h 2138"/>
                  <a:gd name="T66" fmla="*/ 1396 w 2138"/>
                  <a:gd name="T67" fmla="*/ 1395 h 2138"/>
                  <a:gd name="T68" fmla="*/ 1411 w 2138"/>
                  <a:gd name="T69" fmla="*/ 1380 h 2138"/>
                  <a:gd name="T70" fmla="*/ 1413 w 2138"/>
                  <a:gd name="T71" fmla="*/ 1377 h 2138"/>
                  <a:gd name="T72" fmla="*/ 1428 w 2138"/>
                  <a:gd name="T73" fmla="*/ 1361 h 2138"/>
                  <a:gd name="T74" fmla="*/ 1428 w 2138"/>
                  <a:gd name="T75" fmla="*/ 1361 h 2138"/>
                  <a:gd name="T76" fmla="*/ 1459 w 2138"/>
                  <a:gd name="T77" fmla="*/ 1392 h 2138"/>
                  <a:gd name="T78" fmla="*/ 1392 w 2138"/>
                  <a:gd name="T79" fmla="*/ 1459 h 2138"/>
                  <a:gd name="T80" fmla="*/ 331 w 2138"/>
                  <a:gd name="T81" fmla="*/ 331 h 2138"/>
                  <a:gd name="T82" fmla="*/ 818 w 2138"/>
                  <a:gd name="T83" fmla="*/ 129 h 2138"/>
                  <a:gd name="T84" fmla="*/ 1304 w 2138"/>
                  <a:gd name="T85" fmla="*/ 331 h 2138"/>
                  <a:gd name="T86" fmla="*/ 1504 w 2138"/>
                  <a:gd name="T87" fmla="*/ 769 h 2138"/>
                  <a:gd name="T88" fmla="*/ 1371 w 2138"/>
                  <a:gd name="T89" fmla="*/ 1226 h 2138"/>
                  <a:gd name="T90" fmla="*/ 1371 w 2138"/>
                  <a:gd name="T91" fmla="*/ 1226 h 2138"/>
                  <a:gd name="T92" fmla="*/ 1304 w 2138"/>
                  <a:gd name="T93" fmla="*/ 1303 h 2138"/>
                  <a:gd name="T94" fmla="*/ 1280 w 2138"/>
                  <a:gd name="T95" fmla="*/ 1326 h 2138"/>
                  <a:gd name="T96" fmla="*/ 1226 w 2138"/>
                  <a:gd name="T97" fmla="*/ 1370 h 2138"/>
                  <a:gd name="T98" fmla="*/ 818 w 2138"/>
                  <a:gd name="T99" fmla="*/ 1505 h 2138"/>
                  <a:gd name="T100" fmla="*/ 331 w 2138"/>
                  <a:gd name="T101" fmla="*/ 1303 h 2138"/>
                  <a:gd name="T102" fmla="*/ 331 w 2138"/>
                  <a:gd name="T103" fmla="*/ 331 h 2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8" h="2138">
                    <a:moveTo>
                      <a:pt x="818" y="1635"/>
                    </a:moveTo>
                    <a:cubicBezTo>
                      <a:pt x="818" y="1635"/>
                      <a:pt x="818" y="1635"/>
                      <a:pt x="818" y="1635"/>
                    </a:cubicBezTo>
                    <a:cubicBezTo>
                      <a:pt x="975" y="1635"/>
                      <a:pt x="1126" y="1590"/>
                      <a:pt x="1257" y="1507"/>
                    </a:cubicBezTo>
                    <a:cubicBezTo>
                      <a:pt x="1301" y="1550"/>
                      <a:pt x="1301" y="1550"/>
                      <a:pt x="1301" y="1550"/>
                    </a:cubicBezTo>
                    <a:cubicBezTo>
                      <a:pt x="1249" y="1602"/>
                      <a:pt x="1249" y="1602"/>
                      <a:pt x="1249" y="1602"/>
                    </a:cubicBezTo>
                    <a:cubicBezTo>
                      <a:pt x="1711" y="2064"/>
                      <a:pt x="1711" y="2064"/>
                      <a:pt x="1711" y="2064"/>
                    </a:cubicBezTo>
                    <a:cubicBezTo>
                      <a:pt x="1758" y="2112"/>
                      <a:pt x="1821" y="2138"/>
                      <a:pt x="1888" y="2138"/>
                    </a:cubicBezTo>
                    <a:cubicBezTo>
                      <a:pt x="1955" y="2138"/>
                      <a:pt x="2018" y="2112"/>
                      <a:pt x="2065" y="2064"/>
                    </a:cubicBezTo>
                    <a:cubicBezTo>
                      <a:pt x="2112" y="2017"/>
                      <a:pt x="2138" y="1954"/>
                      <a:pt x="2138" y="1888"/>
                    </a:cubicBezTo>
                    <a:cubicBezTo>
                      <a:pt x="2138" y="1821"/>
                      <a:pt x="2112" y="1758"/>
                      <a:pt x="2065" y="1711"/>
                    </a:cubicBezTo>
                    <a:cubicBezTo>
                      <a:pt x="1603" y="1248"/>
                      <a:pt x="1603" y="1248"/>
                      <a:pt x="1603" y="1248"/>
                    </a:cubicBezTo>
                    <a:cubicBezTo>
                      <a:pt x="1551" y="1300"/>
                      <a:pt x="1551" y="1300"/>
                      <a:pt x="1551" y="1300"/>
                    </a:cubicBezTo>
                    <a:cubicBezTo>
                      <a:pt x="1507" y="1257"/>
                      <a:pt x="1507" y="1257"/>
                      <a:pt x="1507" y="1257"/>
                    </a:cubicBezTo>
                    <a:cubicBezTo>
                      <a:pt x="1601" y="1110"/>
                      <a:pt x="1645" y="935"/>
                      <a:pt x="1633" y="760"/>
                    </a:cubicBezTo>
                    <a:cubicBezTo>
                      <a:pt x="1619" y="563"/>
                      <a:pt x="1535" y="379"/>
                      <a:pt x="1396" y="239"/>
                    </a:cubicBezTo>
                    <a:cubicBezTo>
                      <a:pt x="1241" y="85"/>
                      <a:pt x="1036" y="0"/>
                      <a:pt x="818" y="0"/>
                    </a:cubicBezTo>
                    <a:cubicBezTo>
                      <a:pt x="599" y="0"/>
                      <a:pt x="394" y="85"/>
                      <a:pt x="240" y="239"/>
                    </a:cubicBezTo>
                    <a:cubicBezTo>
                      <a:pt x="85" y="394"/>
                      <a:pt x="0" y="599"/>
                      <a:pt x="0" y="817"/>
                    </a:cubicBezTo>
                    <a:cubicBezTo>
                      <a:pt x="0" y="1036"/>
                      <a:pt x="85" y="1241"/>
                      <a:pt x="240" y="1395"/>
                    </a:cubicBezTo>
                    <a:cubicBezTo>
                      <a:pt x="394" y="1550"/>
                      <a:pt x="599" y="1635"/>
                      <a:pt x="818" y="1635"/>
                    </a:cubicBezTo>
                    <a:close/>
                    <a:moveTo>
                      <a:pt x="2009" y="1888"/>
                    </a:moveTo>
                    <a:cubicBezTo>
                      <a:pt x="2009" y="1920"/>
                      <a:pt x="1996" y="1950"/>
                      <a:pt x="1973" y="1973"/>
                    </a:cubicBezTo>
                    <a:cubicBezTo>
                      <a:pt x="1950" y="1996"/>
                      <a:pt x="1920" y="2008"/>
                      <a:pt x="1888" y="2008"/>
                    </a:cubicBezTo>
                    <a:cubicBezTo>
                      <a:pt x="1856" y="2008"/>
                      <a:pt x="1826" y="1996"/>
                      <a:pt x="1803" y="1973"/>
                    </a:cubicBezTo>
                    <a:cubicBezTo>
                      <a:pt x="1444" y="1614"/>
                      <a:pt x="1444" y="1614"/>
                      <a:pt x="1444" y="1614"/>
                    </a:cubicBezTo>
                    <a:cubicBezTo>
                      <a:pt x="1614" y="1444"/>
                      <a:pt x="1614" y="1444"/>
                      <a:pt x="1614" y="1444"/>
                    </a:cubicBezTo>
                    <a:cubicBezTo>
                      <a:pt x="1973" y="1802"/>
                      <a:pt x="1973" y="1802"/>
                      <a:pt x="1973" y="1802"/>
                    </a:cubicBezTo>
                    <a:cubicBezTo>
                      <a:pt x="1996" y="1825"/>
                      <a:pt x="2009" y="1855"/>
                      <a:pt x="2009" y="1888"/>
                    </a:cubicBezTo>
                    <a:close/>
                    <a:moveTo>
                      <a:pt x="1392" y="1459"/>
                    </a:moveTo>
                    <a:cubicBezTo>
                      <a:pt x="1361" y="1427"/>
                      <a:pt x="1361" y="1427"/>
                      <a:pt x="1361" y="1427"/>
                    </a:cubicBezTo>
                    <a:cubicBezTo>
                      <a:pt x="1361" y="1427"/>
                      <a:pt x="1362" y="1427"/>
                      <a:pt x="1362" y="1427"/>
                    </a:cubicBezTo>
                    <a:cubicBezTo>
                      <a:pt x="1367" y="1422"/>
                      <a:pt x="1372" y="1418"/>
                      <a:pt x="1377" y="1413"/>
                    </a:cubicBezTo>
                    <a:cubicBezTo>
                      <a:pt x="1378" y="1412"/>
                      <a:pt x="1379" y="1411"/>
                      <a:pt x="1380" y="1410"/>
                    </a:cubicBezTo>
                    <a:cubicBezTo>
                      <a:pt x="1385" y="1405"/>
                      <a:pt x="1391" y="1400"/>
                      <a:pt x="1396" y="1395"/>
                    </a:cubicBezTo>
                    <a:cubicBezTo>
                      <a:pt x="1401" y="1390"/>
                      <a:pt x="1406" y="1385"/>
                      <a:pt x="1411" y="1380"/>
                    </a:cubicBezTo>
                    <a:cubicBezTo>
                      <a:pt x="1411" y="1379"/>
                      <a:pt x="1412" y="1378"/>
                      <a:pt x="1413" y="1377"/>
                    </a:cubicBezTo>
                    <a:cubicBezTo>
                      <a:pt x="1418" y="1372"/>
                      <a:pt x="1423" y="1366"/>
                      <a:pt x="1428" y="1361"/>
                    </a:cubicBezTo>
                    <a:cubicBezTo>
                      <a:pt x="1428" y="1361"/>
                      <a:pt x="1428" y="1361"/>
                      <a:pt x="1428" y="1361"/>
                    </a:cubicBezTo>
                    <a:cubicBezTo>
                      <a:pt x="1459" y="1392"/>
                      <a:pt x="1459" y="1392"/>
                      <a:pt x="1459" y="1392"/>
                    </a:cubicBezTo>
                    <a:lnTo>
                      <a:pt x="1392" y="1459"/>
                    </a:lnTo>
                    <a:close/>
                    <a:moveTo>
                      <a:pt x="331" y="331"/>
                    </a:moveTo>
                    <a:cubicBezTo>
                      <a:pt x="461" y="201"/>
                      <a:pt x="634" y="129"/>
                      <a:pt x="818" y="129"/>
                    </a:cubicBezTo>
                    <a:cubicBezTo>
                      <a:pt x="1001" y="129"/>
                      <a:pt x="1174" y="201"/>
                      <a:pt x="1304" y="331"/>
                    </a:cubicBezTo>
                    <a:cubicBezTo>
                      <a:pt x="1421" y="448"/>
                      <a:pt x="1492" y="604"/>
                      <a:pt x="1504" y="769"/>
                    </a:cubicBezTo>
                    <a:cubicBezTo>
                      <a:pt x="1515" y="932"/>
                      <a:pt x="1468" y="1095"/>
                      <a:pt x="1371" y="1226"/>
                    </a:cubicBezTo>
                    <a:cubicBezTo>
                      <a:pt x="1371" y="1226"/>
                      <a:pt x="1371" y="1226"/>
                      <a:pt x="1371" y="1226"/>
                    </a:cubicBezTo>
                    <a:cubicBezTo>
                      <a:pt x="1351" y="1253"/>
                      <a:pt x="1328" y="1279"/>
                      <a:pt x="1304" y="1303"/>
                    </a:cubicBezTo>
                    <a:cubicBezTo>
                      <a:pt x="1296" y="1311"/>
                      <a:pt x="1288" y="1319"/>
                      <a:pt x="1280" y="1326"/>
                    </a:cubicBezTo>
                    <a:cubicBezTo>
                      <a:pt x="1263" y="1342"/>
                      <a:pt x="1245" y="1357"/>
                      <a:pt x="1226" y="1370"/>
                    </a:cubicBezTo>
                    <a:cubicBezTo>
                      <a:pt x="1107" y="1458"/>
                      <a:pt x="966" y="1505"/>
                      <a:pt x="818" y="1505"/>
                    </a:cubicBezTo>
                    <a:cubicBezTo>
                      <a:pt x="634" y="1505"/>
                      <a:pt x="461" y="1433"/>
                      <a:pt x="331" y="1303"/>
                    </a:cubicBezTo>
                    <a:cubicBezTo>
                      <a:pt x="63" y="1035"/>
                      <a:pt x="63" y="599"/>
                      <a:pt x="331" y="3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89" name="Freeform 24">
                <a:extLst>
                  <a:ext uri="{FF2B5EF4-FFF2-40B4-BE49-F238E27FC236}">
                    <a16:creationId xmlns:a16="http://schemas.microsoft.com/office/drawing/2014/main" id="{3E8546AD-FE4A-4AB8-A202-E0F81D84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988" y="976313"/>
                <a:ext cx="4578350" cy="4176713"/>
              </a:xfrm>
              <a:custGeom>
                <a:avLst/>
                <a:gdLst>
                  <a:gd name="T0" fmla="*/ 577 w 1219"/>
                  <a:gd name="T1" fmla="*/ 1111 h 1112"/>
                  <a:gd name="T2" fmla="*/ 577 w 1219"/>
                  <a:gd name="T3" fmla="*/ 1112 h 1112"/>
                  <a:gd name="T4" fmla="*/ 610 w 1219"/>
                  <a:gd name="T5" fmla="*/ 1112 h 1112"/>
                  <a:gd name="T6" fmla="*/ 940 w 1219"/>
                  <a:gd name="T7" fmla="*/ 1003 h 1112"/>
                  <a:gd name="T8" fmla="*/ 1002 w 1219"/>
                  <a:gd name="T9" fmla="*/ 949 h 1112"/>
                  <a:gd name="T10" fmla="*/ 1057 w 1219"/>
                  <a:gd name="T11" fmla="*/ 886 h 1112"/>
                  <a:gd name="T12" fmla="*/ 1003 w 1219"/>
                  <a:gd name="T13" fmla="*/ 163 h 1112"/>
                  <a:gd name="T14" fmla="*/ 610 w 1219"/>
                  <a:gd name="T15" fmla="*/ 0 h 1112"/>
                  <a:gd name="T16" fmla="*/ 217 w 1219"/>
                  <a:gd name="T17" fmla="*/ 163 h 1112"/>
                  <a:gd name="T18" fmla="*/ 217 w 1219"/>
                  <a:gd name="T19" fmla="*/ 949 h 1112"/>
                  <a:gd name="T20" fmla="*/ 577 w 1219"/>
                  <a:gd name="T21" fmla="*/ 1111 h 1112"/>
                  <a:gd name="T22" fmla="*/ 262 w 1219"/>
                  <a:gd name="T23" fmla="*/ 209 h 1112"/>
                  <a:gd name="T24" fmla="*/ 610 w 1219"/>
                  <a:gd name="T25" fmla="*/ 65 h 1112"/>
                  <a:gd name="T26" fmla="*/ 957 w 1219"/>
                  <a:gd name="T27" fmla="*/ 209 h 1112"/>
                  <a:gd name="T28" fmla="*/ 1005 w 1219"/>
                  <a:gd name="T29" fmla="*/ 848 h 1112"/>
                  <a:gd name="T30" fmla="*/ 957 w 1219"/>
                  <a:gd name="T31" fmla="*/ 903 h 1112"/>
                  <a:gd name="T32" fmla="*/ 901 w 1219"/>
                  <a:gd name="T33" fmla="*/ 951 h 1112"/>
                  <a:gd name="T34" fmla="*/ 612 w 1219"/>
                  <a:gd name="T35" fmla="*/ 1047 h 1112"/>
                  <a:gd name="T36" fmla="*/ 610 w 1219"/>
                  <a:gd name="T37" fmla="*/ 1047 h 1112"/>
                  <a:gd name="T38" fmla="*/ 262 w 1219"/>
                  <a:gd name="T39" fmla="*/ 903 h 1112"/>
                  <a:gd name="T40" fmla="*/ 262 w 1219"/>
                  <a:gd name="T41" fmla="*/ 209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9" h="1112">
                    <a:moveTo>
                      <a:pt x="577" y="1111"/>
                    </a:moveTo>
                    <a:cubicBezTo>
                      <a:pt x="577" y="1112"/>
                      <a:pt x="577" y="1112"/>
                      <a:pt x="577" y="1112"/>
                    </a:cubicBezTo>
                    <a:cubicBezTo>
                      <a:pt x="610" y="1112"/>
                      <a:pt x="610" y="1112"/>
                      <a:pt x="610" y="1112"/>
                    </a:cubicBezTo>
                    <a:cubicBezTo>
                      <a:pt x="730" y="1112"/>
                      <a:pt x="844" y="1074"/>
                      <a:pt x="940" y="1003"/>
                    </a:cubicBezTo>
                    <a:cubicBezTo>
                      <a:pt x="962" y="987"/>
                      <a:pt x="983" y="969"/>
                      <a:pt x="1002" y="949"/>
                    </a:cubicBezTo>
                    <a:cubicBezTo>
                      <a:pt x="1022" y="930"/>
                      <a:pt x="1040" y="908"/>
                      <a:pt x="1057" y="886"/>
                    </a:cubicBezTo>
                    <a:cubicBezTo>
                      <a:pt x="1219" y="667"/>
                      <a:pt x="1196" y="356"/>
                      <a:pt x="1003" y="163"/>
                    </a:cubicBezTo>
                    <a:cubicBezTo>
                      <a:pt x="898" y="58"/>
                      <a:pt x="758" y="0"/>
                      <a:pt x="610" y="0"/>
                    </a:cubicBezTo>
                    <a:cubicBezTo>
                      <a:pt x="461" y="0"/>
                      <a:pt x="322" y="58"/>
                      <a:pt x="217" y="163"/>
                    </a:cubicBezTo>
                    <a:cubicBezTo>
                      <a:pt x="0" y="380"/>
                      <a:pt x="0" y="732"/>
                      <a:pt x="217" y="949"/>
                    </a:cubicBezTo>
                    <a:cubicBezTo>
                      <a:pt x="314" y="1046"/>
                      <a:pt x="441" y="1103"/>
                      <a:pt x="577" y="1111"/>
                    </a:cubicBezTo>
                    <a:close/>
                    <a:moveTo>
                      <a:pt x="262" y="209"/>
                    </a:moveTo>
                    <a:cubicBezTo>
                      <a:pt x="355" y="116"/>
                      <a:pt x="478" y="65"/>
                      <a:pt x="610" y="65"/>
                    </a:cubicBezTo>
                    <a:cubicBezTo>
                      <a:pt x="741" y="65"/>
                      <a:pt x="864" y="116"/>
                      <a:pt x="957" y="209"/>
                    </a:cubicBezTo>
                    <a:cubicBezTo>
                      <a:pt x="1127" y="380"/>
                      <a:pt x="1148" y="654"/>
                      <a:pt x="1005" y="848"/>
                    </a:cubicBezTo>
                    <a:cubicBezTo>
                      <a:pt x="990" y="867"/>
                      <a:pt x="974" y="886"/>
                      <a:pt x="957" y="903"/>
                    </a:cubicBezTo>
                    <a:cubicBezTo>
                      <a:pt x="939" y="921"/>
                      <a:pt x="921" y="937"/>
                      <a:pt x="901" y="951"/>
                    </a:cubicBezTo>
                    <a:cubicBezTo>
                      <a:pt x="817" y="1013"/>
                      <a:pt x="717" y="1046"/>
                      <a:pt x="612" y="1047"/>
                    </a:cubicBezTo>
                    <a:cubicBezTo>
                      <a:pt x="610" y="1047"/>
                      <a:pt x="610" y="1047"/>
                      <a:pt x="610" y="1047"/>
                    </a:cubicBezTo>
                    <a:cubicBezTo>
                      <a:pt x="478" y="1047"/>
                      <a:pt x="355" y="996"/>
                      <a:pt x="262" y="903"/>
                    </a:cubicBezTo>
                    <a:cubicBezTo>
                      <a:pt x="71" y="712"/>
                      <a:pt x="71" y="400"/>
                      <a:pt x="262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D94D26E-6C9F-498B-9DF3-F075DF92F6F3}"/>
                </a:ext>
              </a:extLst>
            </p:cNvPr>
            <p:cNvGrpSpPr/>
            <p:nvPr/>
          </p:nvGrpSpPr>
          <p:grpSpPr>
            <a:xfrm>
              <a:off x="8439165" y="4752799"/>
              <a:ext cx="261585" cy="193411"/>
              <a:chOff x="3175" y="0"/>
              <a:chExt cx="9269413" cy="7539038"/>
            </a:xfrm>
            <a:grpFill/>
          </p:grpSpPr>
          <p:sp>
            <p:nvSpPr>
              <p:cNvPr id="191" name="Freeform 28">
                <a:extLst>
                  <a:ext uri="{FF2B5EF4-FFF2-40B4-BE49-F238E27FC236}">
                    <a16:creationId xmlns:a16="http://schemas.microsoft.com/office/drawing/2014/main" id="{133BC9B9-77C7-48EF-BCD3-2E69365B7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0"/>
                <a:ext cx="9269413" cy="7539038"/>
              </a:xfrm>
              <a:custGeom>
                <a:avLst/>
                <a:gdLst>
                  <a:gd name="T0" fmla="*/ 0 w 2469"/>
                  <a:gd name="T1" fmla="*/ 0 h 2007"/>
                  <a:gd name="T2" fmla="*/ 0 w 2469"/>
                  <a:gd name="T3" fmla="*/ 251 h 2007"/>
                  <a:gd name="T4" fmla="*/ 118 w 2469"/>
                  <a:gd name="T5" fmla="*/ 251 h 2007"/>
                  <a:gd name="T6" fmla="*/ 118 w 2469"/>
                  <a:gd name="T7" fmla="*/ 1489 h 2007"/>
                  <a:gd name="T8" fmla="*/ 1168 w 2469"/>
                  <a:gd name="T9" fmla="*/ 1489 h 2007"/>
                  <a:gd name="T10" fmla="*/ 1168 w 2469"/>
                  <a:gd name="T11" fmla="*/ 1818 h 2007"/>
                  <a:gd name="T12" fmla="*/ 855 w 2469"/>
                  <a:gd name="T13" fmla="*/ 1818 h 2007"/>
                  <a:gd name="T14" fmla="*/ 732 w 2469"/>
                  <a:gd name="T15" fmla="*/ 1923 h 2007"/>
                  <a:gd name="T16" fmla="*/ 732 w 2469"/>
                  <a:gd name="T17" fmla="*/ 2007 h 2007"/>
                  <a:gd name="T18" fmla="*/ 1738 w 2469"/>
                  <a:gd name="T19" fmla="*/ 2007 h 2007"/>
                  <a:gd name="T20" fmla="*/ 1738 w 2469"/>
                  <a:gd name="T21" fmla="*/ 1923 h 2007"/>
                  <a:gd name="T22" fmla="*/ 1614 w 2469"/>
                  <a:gd name="T23" fmla="*/ 1818 h 2007"/>
                  <a:gd name="T24" fmla="*/ 1302 w 2469"/>
                  <a:gd name="T25" fmla="*/ 1818 h 2007"/>
                  <a:gd name="T26" fmla="*/ 1302 w 2469"/>
                  <a:gd name="T27" fmla="*/ 1489 h 2007"/>
                  <a:gd name="T28" fmla="*/ 2351 w 2469"/>
                  <a:gd name="T29" fmla="*/ 1489 h 2007"/>
                  <a:gd name="T30" fmla="*/ 2351 w 2469"/>
                  <a:gd name="T31" fmla="*/ 251 h 2007"/>
                  <a:gd name="T32" fmla="*/ 2469 w 2469"/>
                  <a:gd name="T33" fmla="*/ 251 h 2007"/>
                  <a:gd name="T34" fmla="*/ 2469 w 2469"/>
                  <a:gd name="T35" fmla="*/ 0 h 2007"/>
                  <a:gd name="T36" fmla="*/ 0 w 2469"/>
                  <a:gd name="T37" fmla="*/ 0 h 2007"/>
                  <a:gd name="T38" fmla="*/ 2217 w 2469"/>
                  <a:gd name="T39" fmla="*/ 1355 h 2007"/>
                  <a:gd name="T40" fmla="*/ 253 w 2469"/>
                  <a:gd name="T41" fmla="*/ 1355 h 2007"/>
                  <a:gd name="T42" fmla="*/ 253 w 2469"/>
                  <a:gd name="T43" fmla="*/ 257 h 2007"/>
                  <a:gd name="T44" fmla="*/ 2217 w 2469"/>
                  <a:gd name="T45" fmla="*/ 257 h 2007"/>
                  <a:gd name="T46" fmla="*/ 2217 w 2469"/>
                  <a:gd name="T47" fmla="*/ 1355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69" h="2007">
                    <a:moveTo>
                      <a:pt x="0" y="0"/>
                    </a:moveTo>
                    <a:cubicBezTo>
                      <a:pt x="0" y="251"/>
                      <a:pt x="0" y="251"/>
                      <a:pt x="0" y="251"/>
                    </a:cubicBezTo>
                    <a:cubicBezTo>
                      <a:pt x="118" y="251"/>
                      <a:pt x="118" y="251"/>
                      <a:pt x="118" y="251"/>
                    </a:cubicBezTo>
                    <a:cubicBezTo>
                      <a:pt x="118" y="1489"/>
                      <a:pt x="118" y="1489"/>
                      <a:pt x="118" y="1489"/>
                    </a:cubicBezTo>
                    <a:cubicBezTo>
                      <a:pt x="1168" y="1489"/>
                      <a:pt x="1168" y="1489"/>
                      <a:pt x="1168" y="1489"/>
                    </a:cubicBezTo>
                    <a:cubicBezTo>
                      <a:pt x="1168" y="1818"/>
                      <a:pt x="1168" y="1818"/>
                      <a:pt x="1168" y="1818"/>
                    </a:cubicBezTo>
                    <a:cubicBezTo>
                      <a:pt x="855" y="1818"/>
                      <a:pt x="855" y="1818"/>
                      <a:pt x="855" y="1818"/>
                    </a:cubicBezTo>
                    <a:cubicBezTo>
                      <a:pt x="787" y="1818"/>
                      <a:pt x="732" y="1865"/>
                      <a:pt x="732" y="1923"/>
                    </a:cubicBezTo>
                    <a:cubicBezTo>
                      <a:pt x="732" y="2007"/>
                      <a:pt x="732" y="2007"/>
                      <a:pt x="732" y="2007"/>
                    </a:cubicBezTo>
                    <a:cubicBezTo>
                      <a:pt x="1738" y="2007"/>
                      <a:pt x="1738" y="2007"/>
                      <a:pt x="1738" y="2007"/>
                    </a:cubicBezTo>
                    <a:cubicBezTo>
                      <a:pt x="1738" y="1923"/>
                      <a:pt x="1738" y="1923"/>
                      <a:pt x="1738" y="1923"/>
                    </a:cubicBezTo>
                    <a:cubicBezTo>
                      <a:pt x="1738" y="1865"/>
                      <a:pt x="1682" y="1818"/>
                      <a:pt x="1614" y="1818"/>
                    </a:cubicBezTo>
                    <a:cubicBezTo>
                      <a:pt x="1302" y="1818"/>
                      <a:pt x="1302" y="1818"/>
                      <a:pt x="1302" y="1818"/>
                    </a:cubicBezTo>
                    <a:cubicBezTo>
                      <a:pt x="1302" y="1489"/>
                      <a:pt x="1302" y="1489"/>
                      <a:pt x="1302" y="1489"/>
                    </a:cubicBezTo>
                    <a:cubicBezTo>
                      <a:pt x="2351" y="1489"/>
                      <a:pt x="2351" y="1489"/>
                      <a:pt x="2351" y="1489"/>
                    </a:cubicBezTo>
                    <a:cubicBezTo>
                      <a:pt x="2351" y="251"/>
                      <a:pt x="2351" y="251"/>
                      <a:pt x="2351" y="251"/>
                    </a:cubicBezTo>
                    <a:cubicBezTo>
                      <a:pt x="2469" y="251"/>
                      <a:pt x="2469" y="251"/>
                      <a:pt x="2469" y="251"/>
                    </a:cubicBezTo>
                    <a:cubicBezTo>
                      <a:pt x="2469" y="0"/>
                      <a:pt x="2469" y="0"/>
                      <a:pt x="2469" y="0"/>
                    </a:cubicBezTo>
                    <a:lnTo>
                      <a:pt x="0" y="0"/>
                    </a:lnTo>
                    <a:close/>
                    <a:moveTo>
                      <a:pt x="2217" y="1355"/>
                    </a:moveTo>
                    <a:cubicBezTo>
                      <a:pt x="253" y="1355"/>
                      <a:pt x="253" y="1355"/>
                      <a:pt x="253" y="1355"/>
                    </a:cubicBezTo>
                    <a:cubicBezTo>
                      <a:pt x="253" y="257"/>
                      <a:pt x="253" y="257"/>
                      <a:pt x="253" y="257"/>
                    </a:cubicBezTo>
                    <a:cubicBezTo>
                      <a:pt x="2217" y="257"/>
                      <a:pt x="2217" y="257"/>
                      <a:pt x="2217" y="257"/>
                    </a:cubicBezTo>
                    <a:lnTo>
                      <a:pt x="2217" y="1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92" name="Freeform 29">
                <a:extLst>
                  <a:ext uri="{FF2B5EF4-FFF2-40B4-BE49-F238E27FC236}">
                    <a16:creationId xmlns:a16="http://schemas.microsoft.com/office/drawing/2014/main" id="{79621C74-E3C3-4DB1-9D19-B0BDD5AB7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6850" y="1352550"/>
                <a:ext cx="6345238" cy="3349625"/>
              </a:xfrm>
              <a:custGeom>
                <a:avLst/>
                <a:gdLst>
                  <a:gd name="T0" fmla="*/ 113 w 1690"/>
                  <a:gd name="T1" fmla="*/ 892 h 892"/>
                  <a:gd name="T2" fmla="*/ 227 w 1690"/>
                  <a:gd name="T3" fmla="*/ 778 h 892"/>
                  <a:gd name="T4" fmla="*/ 218 w 1690"/>
                  <a:gd name="T5" fmla="*/ 735 h 892"/>
                  <a:gd name="T6" fmla="*/ 472 w 1690"/>
                  <a:gd name="T7" fmla="*/ 530 h 892"/>
                  <a:gd name="T8" fmla="*/ 549 w 1690"/>
                  <a:gd name="T9" fmla="*/ 560 h 892"/>
                  <a:gd name="T10" fmla="*/ 646 w 1690"/>
                  <a:gd name="T11" fmla="*/ 507 h 892"/>
                  <a:gd name="T12" fmla="*/ 897 w 1690"/>
                  <a:gd name="T13" fmla="*/ 637 h 892"/>
                  <a:gd name="T14" fmla="*/ 895 w 1690"/>
                  <a:gd name="T15" fmla="*/ 659 h 892"/>
                  <a:gd name="T16" fmla="*/ 1008 w 1690"/>
                  <a:gd name="T17" fmla="*/ 773 h 892"/>
                  <a:gd name="T18" fmla="*/ 1122 w 1690"/>
                  <a:gd name="T19" fmla="*/ 659 h 892"/>
                  <a:gd name="T20" fmla="*/ 1109 w 1690"/>
                  <a:gd name="T21" fmla="*/ 607 h 892"/>
                  <a:gd name="T22" fmla="*/ 1520 w 1690"/>
                  <a:gd name="T23" fmla="*/ 213 h 892"/>
                  <a:gd name="T24" fmla="*/ 1576 w 1690"/>
                  <a:gd name="T25" fmla="*/ 228 h 892"/>
                  <a:gd name="T26" fmla="*/ 1690 w 1690"/>
                  <a:gd name="T27" fmla="*/ 114 h 892"/>
                  <a:gd name="T28" fmla="*/ 1576 w 1690"/>
                  <a:gd name="T29" fmla="*/ 0 h 892"/>
                  <a:gd name="T30" fmla="*/ 1463 w 1690"/>
                  <a:gd name="T31" fmla="*/ 114 h 892"/>
                  <a:gd name="T32" fmla="*/ 1475 w 1690"/>
                  <a:gd name="T33" fmla="*/ 167 h 892"/>
                  <a:gd name="T34" fmla="*/ 1065 w 1690"/>
                  <a:gd name="T35" fmla="*/ 561 h 892"/>
                  <a:gd name="T36" fmla="*/ 1008 w 1690"/>
                  <a:gd name="T37" fmla="*/ 546 h 892"/>
                  <a:gd name="T38" fmla="*/ 926 w 1690"/>
                  <a:gd name="T39" fmla="*/ 581 h 892"/>
                  <a:gd name="T40" fmla="*/ 663 w 1690"/>
                  <a:gd name="T41" fmla="*/ 444 h 892"/>
                  <a:gd name="T42" fmla="*/ 549 w 1690"/>
                  <a:gd name="T43" fmla="*/ 333 h 892"/>
                  <a:gd name="T44" fmla="*/ 436 w 1690"/>
                  <a:gd name="T45" fmla="*/ 446 h 892"/>
                  <a:gd name="T46" fmla="*/ 439 w 1690"/>
                  <a:gd name="T47" fmla="*/ 474 h 892"/>
                  <a:gd name="T48" fmla="*/ 178 w 1690"/>
                  <a:gd name="T49" fmla="*/ 685 h 892"/>
                  <a:gd name="T50" fmla="*/ 113 w 1690"/>
                  <a:gd name="T51" fmla="*/ 665 h 892"/>
                  <a:gd name="T52" fmla="*/ 0 w 1690"/>
                  <a:gd name="T53" fmla="*/ 778 h 892"/>
                  <a:gd name="T54" fmla="*/ 113 w 1690"/>
                  <a:gd name="T55" fmla="*/ 892 h 892"/>
                  <a:gd name="T56" fmla="*/ 1576 w 1690"/>
                  <a:gd name="T57" fmla="*/ 64 h 892"/>
                  <a:gd name="T58" fmla="*/ 1626 w 1690"/>
                  <a:gd name="T59" fmla="*/ 114 h 892"/>
                  <a:gd name="T60" fmla="*/ 1576 w 1690"/>
                  <a:gd name="T61" fmla="*/ 164 h 892"/>
                  <a:gd name="T62" fmla="*/ 1526 w 1690"/>
                  <a:gd name="T63" fmla="*/ 114 h 892"/>
                  <a:gd name="T64" fmla="*/ 1576 w 1690"/>
                  <a:gd name="T65" fmla="*/ 64 h 892"/>
                  <a:gd name="T66" fmla="*/ 1008 w 1690"/>
                  <a:gd name="T67" fmla="*/ 609 h 892"/>
                  <a:gd name="T68" fmla="*/ 1058 w 1690"/>
                  <a:gd name="T69" fmla="*/ 659 h 892"/>
                  <a:gd name="T70" fmla="*/ 1008 w 1690"/>
                  <a:gd name="T71" fmla="*/ 709 h 892"/>
                  <a:gd name="T72" fmla="*/ 958 w 1690"/>
                  <a:gd name="T73" fmla="*/ 659 h 892"/>
                  <a:gd name="T74" fmla="*/ 1008 w 1690"/>
                  <a:gd name="T75" fmla="*/ 609 h 892"/>
                  <a:gd name="T76" fmla="*/ 549 w 1690"/>
                  <a:gd name="T77" fmla="*/ 396 h 892"/>
                  <a:gd name="T78" fmla="*/ 599 w 1690"/>
                  <a:gd name="T79" fmla="*/ 446 h 892"/>
                  <a:gd name="T80" fmla="*/ 549 w 1690"/>
                  <a:gd name="T81" fmla="*/ 496 h 892"/>
                  <a:gd name="T82" fmla="*/ 500 w 1690"/>
                  <a:gd name="T83" fmla="*/ 446 h 892"/>
                  <a:gd name="T84" fmla="*/ 549 w 1690"/>
                  <a:gd name="T85" fmla="*/ 396 h 892"/>
                  <a:gd name="T86" fmla="*/ 113 w 1690"/>
                  <a:gd name="T87" fmla="*/ 728 h 892"/>
                  <a:gd name="T88" fmla="*/ 163 w 1690"/>
                  <a:gd name="T89" fmla="*/ 778 h 892"/>
                  <a:gd name="T90" fmla="*/ 113 w 1690"/>
                  <a:gd name="T91" fmla="*/ 828 h 892"/>
                  <a:gd name="T92" fmla="*/ 63 w 1690"/>
                  <a:gd name="T93" fmla="*/ 778 h 892"/>
                  <a:gd name="T94" fmla="*/ 113 w 1690"/>
                  <a:gd name="T95" fmla="*/ 728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90" h="892">
                    <a:moveTo>
                      <a:pt x="113" y="892"/>
                    </a:moveTo>
                    <a:cubicBezTo>
                      <a:pt x="176" y="892"/>
                      <a:pt x="227" y="841"/>
                      <a:pt x="227" y="778"/>
                    </a:cubicBezTo>
                    <a:cubicBezTo>
                      <a:pt x="227" y="763"/>
                      <a:pt x="224" y="748"/>
                      <a:pt x="218" y="735"/>
                    </a:cubicBezTo>
                    <a:cubicBezTo>
                      <a:pt x="472" y="530"/>
                      <a:pt x="472" y="530"/>
                      <a:pt x="472" y="530"/>
                    </a:cubicBezTo>
                    <a:cubicBezTo>
                      <a:pt x="493" y="548"/>
                      <a:pt x="520" y="560"/>
                      <a:pt x="549" y="560"/>
                    </a:cubicBezTo>
                    <a:cubicBezTo>
                      <a:pt x="590" y="560"/>
                      <a:pt x="625" y="539"/>
                      <a:pt x="646" y="507"/>
                    </a:cubicBezTo>
                    <a:cubicBezTo>
                      <a:pt x="897" y="637"/>
                      <a:pt x="897" y="637"/>
                      <a:pt x="897" y="637"/>
                    </a:cubicBezTo>
                    <a:cubicBezTo>
                      <a:pt x="895" y="644"/>
                      <a:pt x="895" y="652"/>
                      <a:pt x="895" y="659"/>
                    </a:cubicBezTo>
                    <a:cubicBezTo>
                      <a:pt x="895" y="722"/>
                      <a:pt x="946" y="773"/>
                      <a:pt x="1008" y="773"/>
                    </a:cubicBezTo>
                    <a:cubicBezTo>
                      <a:pt x="1071" y="773"/>
                      <a:pt x="1122" y="722"/>
                      <a:pt x="1122" y="659"/>
                    </a:cubicBezTo>
                    <a:cubicBezTo>
                      <a:pt x="1122" y="640"/>
                      <a:pt x="1117" y="623"/>
                      <a:pt x="1109" y="607"/>
                    </a:cubicBezTo>
                    <a:cubicBezTo>
                      <a:pt x="1520" y="213"/>
                      <a:pt x="1520" y="213"/>
                      <a:pt x="1520" y="213"/>
                    </a:cubicBezTo>
                    <a:cubicBezTo>
                      <a:pt x="1536" y="222"/>
                      <a:pt x="1556" y="228"/>
                      <a:pt x="1576" y="228"/>
                    </a:cubicBezTo>
                    <a:cubicBezTo>
                      <a:pt x="1639" y="228"/>
                      <a:pt x="1690" y="177"/>
                      <a:pt x="1690" y="114"/>
                    </a:cubicBezTo>
                    <a:cubicBezTo>
                      <a:pt x="1690" y="51"/>
                      <a:pt x="1639" y="0"/>
                      <a:pt x="1576" y="0"/>
                    </a:cubicBezTo>
                    <a:cubicBezTo>
                      <a:pt x="1513" y="0"/>
                      <a:pt x="1463" y="51"/>
                      <a:pt x="1463" y="114"/>
                    </a:cubicBezTo>
                    <a:cubicBezTo>
                      <a:pt x="1463" y="133"/>
                      <a:pt x="1467" y="151"/>
                      <a:pt x="1475" y="167"/>
                    </a:cubicBezTo>
                    <a:cubicBezTo>
                      <a:pt x="1065" y="561"/>
                      <a:pt x="1065" y="561"/>
                      <a:pt x="1065" y="561"/>
                    </a:cubicBezTo>
                    <a:cubicBezTo>
                      <a:pt x="1048" y="551"/>
                      <a:pt x="1029" y="546"/>
                      <a:pt x="1008" y="546"/>
                    </a:cubicBezTo>
                    <a:cubicBezTo>
                      <a:pt x="976" y="546"/>
                      <a:pt x="947" y="559"/>
                      <a:pt x="926" y="581"/>
                    </a:cubicBezTo>
                    <a:cubicBezTo>
                      <a:pt x="663" y="444"/>
                      <a:pt x="663" y="444"/>
                      <a:pt x="663" y="444"/>
                    </a:cubicBezTo>
                    <a:cubicBezTo>
                      <a:pt x="662" y="382"/>
                      <a:pt x="611" y="333"/>
                      <a:pt x="549" y="333"/>
                    </a:cubicBezTo>
                    <a:cubicBezTo>
                      <a:pt x="487" y="333"/>
                      <a:pt x="436" y="383"/>
                      <a:pt x="436" y="446"/>
                    </a:cubicBezTo>
                    <a:cubicBezTo>
                      <a:pt x="436" y="456"/>
                      <a:pt x="437" y="465"/>
                      <a:pt x="439" y="474"/>
                    </a:cubicBezTo>
                    <a:cubicBezTo>
                      <a:pt x="178" y="685"/>
                      <a:pt x="178" y="685"/>
                      <a:pt x="178" y="685"/>
                    </a:cubicBezTo>
                    <a:cubicBezTo>
                      <a:pt x="160" y="672"/>
                      <a:pt x="137" y="665"/>
                      <a:pt x="113" y="665"/>
                    </a:cubicBezTo>
                    <a:cubicBezTo>
                      <a:pt x="51" y="665"/>
                      <a:pt x="0" y="716"/>
                      <a:pt x="0" y="778"/>
                    </a:cubicBezTo>
                    <a:cubicBezTo>
                      <a:pt x="0" y="841"/>
                      <a:pt x="51" y="892"/>
                      <a:pt x="113" y="892"/>
                    </a:cubicBezTo>
                    <a:close/>
                    <a:moveTo>
                      <a:pt x="1576" y="64"/>
                    </a:moveTo>
                    <a:cubicBezTo>
                      <a:pt x="1604" y="64"/>
                      <a:pt x="1626" y="87"/>
                      <a:pt x="1626" y="114"/>
                    </a:cubicBezTo>
                    <a:cubicBezTo>
                      <a:pt x="1626" y="142"/>
                      <a:pt x="1604" y="164"/>
                      <a:pt x="1576" y="164"/>
                    </a:cubicBezTo>
                    <a:cubicBezTo>
                      <a:pt x="1549" y="164"/>
                      <a:pt x="1526" y="142"/>
                      <a:pt x="1526" y="114"/>
                    </a:cubicBezTo>
                    <a:cubicBezTo>
                      <a:pt x="1526" y="87"/>
                      <a:pt x="1549" y="64"/>
                      <a:pt x="1576" y="64"/>
                    </a:cubicBezTo>
                    <a:close/>
                    <a:moveTo>
                      <a:pt x="1008" y="609"/>
                    </a:moveTo>
                    <a:cubicBezTo>
                      <a:pt x="1036" y="609"/>
                      <a:pt x="1058" y="632"/>
                      <a:pt x="1058" y="659"/>
                    </a:cubicBezTo>
                    <a:cubicBezTo>
                      <a:pt x="1058" y="687"/>
                      <a:pt x="1036" y="709"/>
                      <a:pt x="1008" y="709"/>
                    </a:cubicBezTo>
                    <a:cubicBezTo>
                      <a:pt x="981" y="709"/>
                      <a:pt x="958" y="687"/>
                      <a:pt x="958" y="659"/>
                    </a:cubicBezTo>
                    <a:cubicBezTo>
                      <a:pt x="958" y="632"/>
                      <a:pt x="981" y="609"/>
                      <a:pt x="1008" y="609"/>
                    </a:cubicBezTo>
                    <a:close/>
                    <a:moveTo>
                      <a:pt x="549" y="396"/>
                    </a:moveTo>
                    <a:cubicBezTo>
                      <a:pt x="577" y="396"/>
                      <a:pt x="599" y="419"/>
                      <a:pt x="599" y="446"/>
                    </a:cubicBezTo>
                    <a:cubicBezTo>
                      <a:pt x="599" y="474"/>
                      <a:pt x="577" y="496"/>
                      <a:pt x="549" y="496"/>
                    </a:cubicBezTo>
                    <a:cubicBezTo>
                      <a:pt x="522" y="496"/>
                      <a:pt x="500" y="474"/>
                      <a:pt x="500" y="446"/>
                    </a:cubicBezTo>
                    <a:cubicBezTo>
                      <a:pt x="500" y="419"/>
                      <a:pt x="522" y="396"/>
                      <a:pt x="549" y="396"/>
                    </a:cubicBezTo>
                    <a:close/>
                    <a:moveTo>
                      <a:pt x="113" y="728"/>
                    </a:moveTo>
                    <a:cubicBezTo>
                      <a:pt x="141" y="728"/>
                      <a:pt x="163" y="751"/>
                      <a:pt x="163" y="778"/>
                    </a:cubicBezTo>
                    <a:cubicBezTo>
                      <a:pt x="163" y="806"/>
                      <a:pt x="141" y="828"/>
                      <a:pt x="113" y="828"/>
                    </a:cubicBezTo>
                    <a:cubicBezTo>
                      <a:pt x="86" y="828"/>
                      <a:pt x="63" y="806"/>
                      <a:pt x="63" y="778"/>
                    </a:cubicBezTo>
                    <a:cubicBezTo>
                      <a:pt x="63" y="751"/>
                      <a:pt x="86" y="728"/>
                      <a:pt x="113" y="7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D22B058C-220E-4D8D-AC0C-DE5852551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6838" y="4743450"/>
              <a:ext cx="271462" cy="204788"/>
            </a:xfrm>
            <a:custGeom>
              <a:avLst/>
              <a:gdLst>
                <a:gd name="T0" fmla="*/ 470437284 w 128"/>
                <a:gd name="T1" fmla="*/ 9100267 h 96"/>
                <a:gd name="T2" fmla="*/ 125449377 w 128"/>
                <a:gd name="T3" fmla="*/ 0 h 96"/>
                <a:gd name="T4" fmla="*/ 8960367 w 128"/>
                <a:gd name="T5" fmla="*/ 104657334 h 96"/>
                <a:gd name="T6" fmla="*/ 8960367 w 128"/>
                <a:gd name="T7" fmla="*/ 154710934 h 96"/>
                <a:gd name="T8" fmla="*/ 286742341 w 128"/>
                <a:gd name="T9" fmla="*/ 436829870 h 96"/>
                <a:gd name="T10" fmla="*/ 564524316 w 128"/>
                <a:gd name="T11" fmla="*/ 154710934 h 96"/>
                <a:gd name="T12" fmla="*/ 564524316 w 128"/>
                <a:gd name="T13" fmla="*/ 104657334 h 96"/>
                <a:gd name="T14" fmla="*/ 246419631 w 128"/>
                <a:gd name="T15" fmla="*/ 127408001 h 96"/>
                <a:gd name="T16" fmla="*/ 327065052 w 128"/>
                <a:gd name="T17" fmla="*/ 127408001 h 96"/>
                <a:gd name="T18" fmla="*/ 349467030 w 128"/>
                <a:gd name="T19" fmla="*/ 40953334 h 96"/>
                <a:gd name="T20" fmla="*/ 340506663 w 128"/>
                <a:gd name="T21" fmla="*/ 113757601 h 96"/>
                <a:gd name="T22" fmla="*/ 232978020 w 128"/>
                <a:gd name="T23" fmla="*/ 113757601 h 96"/>
                <a:gd name="T24" fmla="*/ 224017653 w 128"/>
                <a:gd name="T25" fmla="*/ 40953334 h 96"/>
                <a:gd name="T26" fmla="*/ 232978020 w 128"/>
                <a:gd name="T27" fmla="*/ 113757601 h 96"/>
                <a:gd name="T28" fmla="*/ 286742341 w 128"/>
                <a:gd name="T29" fmla="*/ 373125869 h 96"/>
                <a:gd name="T30" fmla="*/ 331546296 w 128"/>
                <a:gd name="T31" fmla="*/ 145610668 h 96"/>
                <a:gd name="T32" fmla="*/ 439074939 w 128"/>
                <a:gd name="T33" fmla="*/ 145610668 h 96"/>
                <a:gd name="T34" fmla="*/ 349467030 w 128"/>
                <a:gd name="T35" fmla="*/ 145610668 h 96"/>
                <a:gd name="T36" fmla="*/ 398750108 w 128"/>
                <a:gd name="T37" fmla="*/ 91006934 h 96"/>
                <a:gd name="T38" fmla="*/ 353948274 w 128"/>
                <a:gd name="T39" fmla="*/ 127408001 h 96"/>
                <a:gd name="T40" fmla="*/ 434593696 w 128"/>
                <a:gd name="T41" fmla="*/ 36403200 h 96"/>
                <a:gd name="T42" fmla="*/ 371869007 w 128"/>
                <a:gd name="T43" fmla="*/ 36403200 h 96"/>
                <a:gd name="T44" fmla="*/ 246419631 w 128"/>
                <a:gd name="T45" fmla="*/ 36403200 h 96"/>
                <a:gd name="T46" fmla="*/ 286742341 w 128"/>
                <a:gd name="T47" fmla="*/ 68254134 h 96"/>
                <a:gd name="T48" fmla="*/ 138890987 w 128"/>
                <a:gd name="T49" fmla="*/ 36403200 h 96"/>
                <a:gd name="T50" fmla="*/ 174734575 w 128"/>
                <a:gd name="T51" fmla="*/ 63704000 h 96"/>
                <a:gd name="T52" fmla="*/ 219536409 w 128"/>
                <a:gd name="T53" fmla="*/ 127408001 h 96"/>
                <a:gd name="T54" fmla="*/ 174734575 w 128"/>
                <a:gd name="T55" fmla="*/ 91006934 h 96"/>
                <a:gd name="T56" fmla="*/ 268821608 w 128"/>
                <a:gd name="T57" fmla="*/ 368575736 h 96"/>
                <a:gd name="T58" fmla="*/ 224017653 w 128"/>
                <a:gd name="T59" fmla="*/ 145610668 h 96"/>
                <a:gd name="T60" fmla="*/ 49283078 w 128"/>
                <a:gd name="T61" fmla="*/ 145610668 h 96"/>
                <a:gd name="T62" fmla="*/ 228496776 w 128"/>
                <a:gd name="T63" fmla="*/ 336722669 h 96"/>
                <a:gd name="T64" fmla="*/ 524201605 w 128"/>
                <a:gd name="T65" fmla="*/ 145610668 h 96"/>
                <a:gd name="T66" fmla="*/ 456995673 w 128"/>
                <a:gd name="T67" fmla="*/ 145610668 h 96"/>
                <a:gd name="T68" fmla="*/ 412191718 w 128"/>
                <a:gd name="T69" fmla="*/ 77354401 h 96"/>
                <a:gd name="T70" fmla="*/ 537641095 w 128"/>
                <a:gd name="T71" fmla="*/ 127408001 h 96"/>
                <a:gd name="T72" fmla="*/ 120970254 w 128"/>
                <a:gd name="T73" fmla="*/ 45503467 h 96"/>
                <a:gd name="T74" fmla="*/ 112007766 w 128"/>
                <a:gd name="T75" fmla="*/ 127408001 h 96"/>
                <a:gd name="T76" fmla="*/ 120970254 w 128"/>
                <a:gd name="T77" fmla="*/ 45503467 h 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5714" tIns="22857" rIns="45714" bIns="22857"/>
            <a:lstStyle/>
            <a:p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EF14C63-397C-4D32-865B-A9D920010FAB}"/>
                </a:ext>
              </a:extLst>
            </p:cNvPr>
            <p:cNvGrpSpPr/>
            <p:nvPr/>
          </p:nvGrpSpPr>
          <p:grpSpPr>
            <a:xfrm>
              <a:off x="9575982" y="4716153"/>
              <a:ext cx="237690" cy="238458"/>
              <a:chOff x="7996067" y="666751"/>
              <a:chExt cx="490535" cy="492126"/>
            </a:xfrm>
            <a:grpFill/>
          </p:grpSpPr>
          <p:sp>
            <p:nvSpPr>
              <p:cNvPr id="195" name="Freeform 9">
                <a:extLst>
                  <a:ext uri="{FF2B5EF4-FFF2-40B4-BE49-F238E27FC236}">
                    <a16:creationId xmlns:a16="http://schemas.microsoft.com/office/drawing/2014/main" id="{706515CD-B5EE-41CD-8F87-E47D082016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6067" y="666751"/>
                <a:ext cx="490535" cy="492126"/>
              </a:xfrm>
              <a:custGeom>
                <a:avLst/>
                <a:gdLst>
                  <a:gd name="T0" fmla="*/ 88 w 128"/>
                  <a:gd name="T1" fmla="*/ 0 h 128"/>
                  <a:gd name="T2" fmla="*/ 48 w 128"/>
                  <a:gd name="T3" fmla="*/ 40 h 128"/>
                  <a:gd name="T4" fmla="*/ 51 w 128"/>
                  <a:gd name="T5" fmla="*/ 55 h 128"/>
                  <a:gd name="T6" fmla="*/ 2 w 128"/>
                  <a:gd name="T7" fmla="*/ 103 h 128"/>
                  <a:gd name="T8" fmla="*/ 0 w 128"/>
                  <a:gd name="T9" fmla="*/ 108 h 128"/>
                  <a:gd name="T10" fmla="*/ 0 w 128"/>
                  <a:gd name="T11" fmla="*/ 120 h 128"/>
                  <a:gd name="T12" fmla="*/ 8 w 128"/>
                  <a:gd name="T13" fmla="*/ 128 h 128"/>
                  <a:gd name="T14" fmla="*/ 20 w 128"/>
                  <a:gd name="T15" fmla="*/ 128 h 128"/>
                  <a:gd name="T16" fmla="*/ 25 w 128"/>
                  <a:gd name="T17" fmla="*/ 126 h 128"/>
                  <a:gd name="T18" fmla="*/ 31 w 128"/>
                  <a:gd name="T19" fmla="*/ 120 h 128"/>
                  <a:gd name="T20" fmla="*/ 40 w 128"/>
                  <a:gd name="T21" fmla="*/ 120 h 128"/>
                  <a:gd name="T22" fmla="*/ 48 w 128"/>
                  <a:gd name="T23" fmla="*/ 112 h 128"/>
                  <a:gd name="T24" fmla="*/ 48 w 128"/>
                  <a:gd name="T25" fmla="*/ 104 h 128"/>
                  <a:gd name="T26" fmla="*/ 56 w 128"/>
                  <a:gd name="T27" fmla="*/ 104 h 128"/>
                  <a:gd name="T28" fmla="*/ 64 w 128"/>
                  <a:gd name="T29" fmla="*/ 96 h 128"/>
                  <a:gd name="T30" fmla="*/ 64 w 128"/>
                  <a:gd name="T31" fmla="*/ 87 h 128"/>
                  <a:gd name="T32" fmla="*/ 73 w 128"/>
                  <a:gd name="T33" fmla="*/ 77 h 128"/>
                  <a:gd name="T34" fmla="*/ 88 w 128"/>
                  <a:gd name="T35" fmla="*/ 80 h 128"/>
                  <a:gd name="T36" fmla="*/ 128 w 128"/>
                  <a:gd name="T37" fmla="*/ 40 h 128"/>
                  <a:gd name="T38" fmla="*/ 88 w 128"/>
                  <a:gd name="T39" fmla="*/ 0 h 128"/>
                  <a:gd name="T40" fmla="*/ 88 w 128"/>
                  <a:gd name="T41" fmla="*/ 72 h 128"/>
                  <a:gd name="T42" fmla="*/ 72 w 128"/>
                  <a:gd name="T43" fmla="*/ 67 h 128"/>
                  <a:gd name="T44" fmla="*/ 70 w 128"/>
                  <a:gd name="T45" fmla="*/ 69 h 128"/>
                  <a:gd name="T46" fmla="*/ 66 w 128"/>
                  <a:gd name="T47" fmla="*/ 73 h 128"/>
                  <a:gd name="T48" fmla="*/ 58 w 128"/>
                  <a:gd name="T49" fmla="*/ 81 h 128"/>
                  <a:gd name="T50" fmla="*/ 56 w 128"/>
                  <a:gd name="T51" fmla="*/ 87 h 128"/>
                  <a:gd name="T52" fmla="*/ 56 w 128"/>
                  <a:gd name="T53" fmla="*/ 96 h 128"/>
                  <a:gd name="T54" fmla="*/ 48 w 128"/>
                  <a:gd name="T55" fmla="*/ 96 h 128"/>
                  <a:gd name="T56" fmla="*/ 40 w 128"/>
                  <a:gd name="T57" fmla="*/ 104 h 128"/>
                  <a:gd name="T58" fmla="*/ 40 w 128"/>
                  <a:gd name="T59" fmla="*/ 112 h 128"/>
                  <a:gd name="T60" fmla="*/ 31 w 128"/>
                  <a:gd name="T61" fmla="*/ 112 h 128"/>
                  <a:gd name="T62" fmla="*/ 25 w 128"/>
                  <a:gd name="T63" fmla="*/ 114 h 128"/>
                  <a:gd name="T64" fmla="*/ 19 w 128"/>
                  <a:gd name="T65" fmla="*/ 120 h 128"/>
                  <a:gd name="T66" fmla="*/ 8 w 128"/>
                  <a:gd name="T67" fmla="*/ 120 h 128"/>
                  <a:gd name="T68" fmla="*/ 8 w 128"/>
                  <a:gd name="T69" fmla="*/ 109 h 128"/>
                  <a:gd name="T70" fmla="*/ 55 w 128"/>
                  <a:gd name="T71" fmla="*/ 62 h 128"/>
                  <a:gd name="T72" fmla="*/ 55 w 128"/>
                  <a:gd name="T73" fmla="*/ 62 h 128"/>
                  <a:gd name="T74" fmla="*/ 61 w 128"/>
                  <a:gd name="T75" fmla="*/ 56 h 128"/>
                  <a:gd name="T76" fmla="*/ 56 w 128"/>
                  <a:gd name="T77" fmla="*/ 40 h 128"/>
                  <a:gd name="T78" fmla="*/ 88 w 128"/>
                  <a:gd name="T79" fmla="*/ 8 h 128"/>
                  <a:gd name="T80" fmla="*/ 120 w 128"/>
                  <a:gd name="T81" fmla="*/ 40 h 128"/>
                  <a:gd name="T82" fmla="*/ 88 w 128"/>
                  <a:gd name="T83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8">
                    <a:moveTo>
                      <a:pt x="88" y="0"/>
                    </a:moveTo>
                    <a:cubicBezTo>
                      <a:pt x="66" y="0"/>
                      <a:pt x="48" y="18"/>
                      <a:pt x="48" y="40"/>
                    </a:cubicBezTo>
                    <a:cubicBezTo>
                      <a:pt x="48" y="45"/>
                      <a:pt x="49" y="50"/>
                      <a:pt x="51" y="5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5"/>
                      <a:pt x="0" y="106"/>
                      <a:pt x="0" y="10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4" y="128"/>
                      <a:pt x="8" y="128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22" y="128"/>
                      <a:pt x="23" y="127"/>
                      <a:pt x="25" y="12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4" y="120"/>
                      <a:pt x="48" y="116"/>
                      <a:pt x="48" y="112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56" y="104"/>
                      <a:pt x="56" y="104"/>
                      <a:pt x="56" y="104"/>
                    </a:cubicBezTo>
                    <a:cubicBezTo>
                      <a:pt x="60" y="104"/>
                      <a:pt x="64" y="100"/>
                      <a:pt x="64" y="96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8" y="79"/>
                      <a:pt x="83" y="80"/>
                      <a:pt x="88" y="80"/>
                    </a:cubicBezTo>
                    <a:cubicBezTo>
                      <a:pt x="110" y="80"/>
                      <a:pt x="128" y="62"/>
                      <a:pt x="128" y="40"/>
                    </a:cubicBezTo>
                    <a:cubicBezTo>
                      <a:pt x="128" y="18"/>
                      <a:pt x="110" y="0"/>
                      <a:pt x="88" y="0"/>
                    </a:cubicBezTo>
                    <a:close/>
                    <a:moveTo>
                      <a:pt x="88" y="72"/>
                    </a:moveTo>
                    <a:cubicBezTo>
                      <a:pt x="82" y="72"/>
                      <a:pt x="77" y="70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7" y="82"/>
                      <a:pt x="56" y="85"/>
                      <a:pt x="56" y="87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4" y="96"/>
                      <a:pt x="40" y="100"/>
                      <a:pt x="40" y="104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29" y="112"/>
                      <a:pt x="26" y="113"/>
                      <a:pt x="25" y="114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58" y="51"/>
                      <a:pt x="56" y="46"/>
                      <a:pt x="56" y="40"/>
                    </a:cubicBezTo>
                    <a:cubicBezTo>
                      <a:pt x="56" y="22"/>
                      <a:pt x="70" y="8"/>
                      <a:pt x="88" y="8"/>
                    </a:cubicBezTo>
                    <a:cubicBezTo>
                      <a:pt x="106" y="8"/>
                      <a:pt x="120" y="22"/>
                      <a:pt x="120" y="40"/>
                    </a:cubicBezTo>
                    <a:cubicBezTo>
                      <a:pt x="120" y="58"/>
                      <a:pt x="106" y="72"/>
                      <a:pt x="8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96" name="Freeform 10">
                <a:extLst>
                  <a:ext uri="{FF2B5EF4-FFF2-40B4-BE49-F238E27FC236}">
                    <a16:creationId xmlns:a16="http://schemas.microsoft.com/office/drawing/2014/main" id="{709CA3DE-6667-4836-BB7A-814E79A3E6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4199" y="728663"/>
                <a:ext cx="123824" cy="123825"/>
              </a:xfrm>
              <a:custGeom>
                <a:avLst/>
                <a:gdLst>
                  <a:gd name="T0" fmla="*/ 31 w 32"/>
                  <a:gd name="T1" fmla="*/ 17 h 32"/>
                  <a:gd name="T2" fmla="*/ 15 w 32"/>
                  <a:gd name="T3" fmla="*/ 1 h 32"/>
                  <a:gd name="T4" fmla="*/ 12 w 32"/>
                  <a:gd name="T5" fmla="*/ 0 h 32"/>
                  <a:gd name="T6" fmla="*/ 0 w 32"/>
                  <a:gd name="T7" fmla="*/ 12 h 32"/>
                  <a:gd name="T8" fmla="*/ 0 w 32"/>
                  <a:gd name="T9" fmla="*/ 13 h 32"/>
                  <a:gd name="T10" fmla="*/ 1 w 32"/>
                  <a:gd name="T11" fmla="*/ 15 h 32"/>
                  <a:gd name="T12" fmla="*/ 17 w 32"/>
                  <a:gd name="T13" fmla="*/ 31 h 32"/>
                  <a:gd name="T14" fmla="*/ 20 w 32"/>
                  <a:gd name="T15" fmla="*/ 32 h 32"/>
                  <a:gd name="T16" fmla="*/ 32 w 32"/>
                  <a:gd name="T17" fmla="*/ 20 h 32"/>
                  <a:gd name="T18" fmla="*/ 32 w 32"/>
                  <a:gd name="T19" fmla="*/ 19 h 32"/>
                  <a:gd name="T20" fmla="*/ 31 w 32"/>
                  <a:gd name="T21" fmla="*/ 17 h 32"/>
                  <a:gd name="T22" fmla="*/ 19 w 32"/>
                  <a:gd name="T23" fmla="*/ 28 h 32"/>
                  <a:gd name="T24" fmla="*/ 4 w 32"/>
                  <a:gd name="T25" fmla="*/ 13 h 32"/>
                  <a:gd name="T26" fmla="*/ 13 w 32"/>
                  <a:gd name="T27" fmla="*/ 4 h 32"/>
                  <a:gd name="T28" fmla="*/ 28 w 32"/>
                  <a:gd name="T29" fmla="*/ 19 h 32"/>
                  <a:gd name="T30" fmla="*/ 19 w 32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" h="32">
                    <a:moveTo>
                      <a:pt x="31" y="17"/>
                    </a:moveTo>
                    <a:cubicBezTo>
                      <a:pt x="27" y="11"/>
                      <a:pt x="21" y="5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6" y="2"/>
                      <a:pt x="2" y="6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5" y="21"/>
                      <a:pt x="11" y="27"/>
                      <a:pt x="17" y="31"/>
                    </a:cubicBezTo>
                    <a:cubicBezTo>
                      <a:pt x="18" y="32"/>
                      <a:pt x="19" y="32"/>
                      <a:pt x="20" y="32"/>
                    </a:cubicBezTo>
                    <a:cubicBezTo>
                      <a:pt x="26" y="30"/>
                      <a:pt x="30" y="26"/>
                      <a:pt x="32" y="20"/>
                    </a:cubicBezTo>
                    <a:cubicBezTo>
                      <a:pt x="32" y="20"/>
                      <a:pt x="32" y="20"/>
                      <a:pt x="32" y="19"/>
                    </a:cubicBezTo>
                    <a:cubicBezTo>
                      <a:pt x="32" y="18"/>
                      <a:pt x="32" y="18"/>
                      <a:pt x="31" y="17"/>
                    </a:cubicBezTo>
                    <a:close/>
                    <a:moveTo>
                      <a:pt x="19" y="28"/>
                    </a:moveTo>
                    <a:cubicBezTo>
                      <a:pt x="13" y="24"/>
                      <a:pt x="8" y="19"/>
                      <a:pt x="4" y="13"/>
                    </a:cubicBezTo>
                    <a:cubicBezTo>
                      <a:pt x="6" y="8"/>
                      <a:pt x="8" y="6"/>
                      <a:pt x="13" y="4"/>
                    </a:cubicBezTo>
                    <a:cubicBezTo>
                      <a:pt x="19" y="8"/>
                      <a:pt x="24" y="13"/>
                      <a:pt x="28" y="19"/>
                    </a:cubicBezTo>
                    <a:cubicBezTo>
                      <a:pt x="26" y="24"/>
                      <a:pt x="24" y="26"/>
                      <a:pt x="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B4A1CCD-F63A-48A8-B3A5-6B06C9625C37}"/>
                </a:ext>
              </a:extLst>
            </p:cNvPr>
            <p:cNvGrpSpPr/>
            <p:nvPr/>
          </p:nvGrpSpPr>
          <p:grpSpPr>
            <a:xfrm>
              <a:off x="10732487" y="4718606"/>
              <a:ext cx="281172" cy="267654"/>
              <a:chOff x="10755297" y="220663"/>
              <a:chExt cx="990599" cy="942975"/>
            </a:xfrm>
            <a:grpFill/>
          </p:grpSpPr>
          <p:sp>
            <p:nvSpPr>
              <p:cNvPr id="198" name="Freeform 24">
                <a:extLst>
                  <a:ext uri="{FF2B5EF4-FFF2-40B4-BE49-F238E27FC236}">
                    <a16:creationId xmlns:a16="http://schemas.microsoft.com/office/drawing/2014/main" id="{5FDB4975-EC1B-4CFD-85E6-1CF30AB01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55297" y="220663"/>
                <a:ext cx="990599" cy="942975"/>
              </a:xfrm>
              <a:custGeom>
                <a:avLst/>
                <a:gdLst>
                  <a:gd name="T0" fmla="*/ 239 w 261"/>
                  <a:gd name="T1" fmla="*/ 0 h 248"/>
                  <a:gd name="T2" fmla="*/ 22 w 261"/>
                  <a:gd name="T3" fmla="*/ 0 h 248"/>
                  <a:gd name="T4" fmla="*/ 0 w 261"/>
                  <a:gd name="T5" fmla="*/ 22 h 248"/>
                  <a:gd name="T6" fmla="*/ 0 w 261"/>
                  <a:gd name="T7" fmla="*/ 190 h 248"/>
                  <a:gd name="T8" fmla="*/ 22 w 261"/>
                  <a:gd name="T9" fmla="*/ 212 h 248"/>
                  <a:gd name="T10" fmla="*/ 88 w 261"/>
                  <a:gd name="T11" fmla="*/ 212 h 248"/>
                  <a:gd name="T12" fmla="*/ 76 w 261"/>
                  <a:gd name="T13" fmla="*/ 224 h 248"/>
                  <a:gd name="T14" fmla="*/ 70 w 261"/>
                  <a:gd name="T15" fmla="*/ 231 h 248"/>
                  <a:gd name="T16" fmla="*/ 70 w 261"/>
                  <a:gd name="T17" fmla="*/ 241 h 248"/>
                  <a:gd name="T18" fmla="*/ 86 w 261"/>
                  <a:gd name="T19" fmla="*/ 248 h 248"/>
                  <a:gd name="T20" fmla="*/ 175 w 261"/>
                  <a:gd name="T21" fmla="*/ 248 h 248"/>
                  <a:gd name="T22" fmla="*/ 191 w 261"/>
                  <a:gd name="T23" fmla="*/ 241 h 248"/>
                  <a:gd name="T24" fmla="*/ 191 w 261"/>
                  <a:gd name="T25" fmla="*/ 231 h 248"/>
                  <a:gd name="T26" fmla="*/ 185 w 261"/>
                  <a:gd name="T27" fmla="*/ 224 h 248"/>
                  <a:gd name="T28" fmla="*/ 173 w 261"/>
                  <a:gd name="T29" fmla="*/ 212 h 248"/>
                  <a:gd name="T30" fmla="*/ 239 w 261"/>
                  <a:gd name="T31" fmla="*/ 212 h 248"/>
                  <a:gd name="T32" fmla="*/ 261 w 261"/>
                  <a:gd name="T33" fmla="*/ 190 h 248"/>
                  <a:gd name="T34" fmla="*/ 261 w 261"/>
                  <a:gd name="T35" fmla="*/ 22 h 248"/>
                  <a:gd name="T36" fmla="*/ 239 w 261"/>
                  <a:gd name="T37" fmla="*/ 0 h 248"/>
                  <a:gd name="T38" fmla="*/ 179 w 261"/>
                  <a:gd name="T39" fmla="*/ 230 h 248"/>
                  <a:gd name="T40" fmla="*/ 184 w 261"/>
                  <a:gd name="T41" fmla="*/ 236 h 248"/>
                  <a:gd name="T42" fmla="*/ 184 w 261"/>
                  <a:gd name="T43" fmla="*/ 238 h 248"/>
                  <a:gd name="T44" fmla="*/ 175 w 261"/>
                  <a:gd name="T45" fmla="*/ 240 h 248"/>
                  <a:gd name="T46" fmla="*/ 86 w 261"/>
                  <a:gd name="T47" fmla="*/ 240 h 248"/>
                  <a:gd name="T48" fmla="*/ 77 w 261"/>
                  <a:gd name="T49" fmla="*/ 238 h 248"/>
                  <a:gd name="T50" fmla="*/ 77 w 261"/>
                  <a:gd name="T51" fmla="*/ 236 h 248"/>
                  <a:gd name="T52" fmla="*/ 77 w 261"/>
                  <a:gd name="T53" fmla="*/ 236 h 248"/>
                  <a:gd name="T54" fmla="*/ 82 w 261"/>
                  <a:gd name="T55" fmla="*/ 230 h 248"/>
                  <a:gd name="T56" fmla="*/ 98 w 261"/>
                  <a:gd name="T57" fmla="*/ 212 h 248"/>
                  <a:gd name="T58" fmla="*/ 163 w 261"/>
                  <a:gd name="T59" fmla="*/ 212 h 248"/>
                  <a:gd name="T60" fmla="*/ 179 w 261"/>
                  <a:gd name="T61" fmla="*/ 230 h 248"/>
                  <a:gd name="T62" fmla="*/ 245 w 261"/>
                  <a:gd name="T63" fmla="*/ 190 h 248"/>
                  <a:gd name="T64" fmla="*/ 239 w 261"/>
                  <a:gd name="T65" fmla="*/ 196 h 248"/>
                  <a:gd name="T66" fmla="*/ 22 w 261"/>
                  <a:gd name="T67" fmla="*/ 196 h 248"/>
                  <a:gd name="T68" fmla="*/ 16 w 261"/>
                  <a:gd name="T69" fmla="*/ 190 h 248"/>
                  <a:gd name="T70" fmla="*/ 16 w 261"/>
                  <a:gd name="T71" fmla="*/ 22 h 248"/>
                  <a:gd name="T72" fmla="*/ 22 w 261"/>
                  <a:gd name="T73" fmla="*/ 16 h 248"/>
                  <a:gd name="T74" fmla="*/ 239 w 261"/>
                  <a:gd name="T75" fmla="*/ 16 h 248"/>
                  <a:gd name="T76" fmla="*/ 245 w 261"/>
                  <a:gd name="T77" fmla="*/ 22 h 248"/>
                  <a:gd name="T78" fmla="*/ 245 w 261"/>
                  <a:gd name="T79" fmla="*/ 19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1" h="248">
                    <a:moveTo>
                      <a:pt x="23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202"/>
                      <a:pt x="10" y="212"/>
                      <a:pt x="22" y="212"/>
                    </a:cubicBezTo>
                    <a:cubicBezTo>
                      <a:pt x="88" y="212"/>
                      <a:pt x="88" y="212"/>
                      <a:pt x="88" y="212"/>
                    </a:cubicBezTo>
                    <a:cubicBezTo>
                      <a:pt x="85" y="216"/>
                      <a:pt x="79" y="222"/>
                      <a:pt x="76" y="224"/>
                    </a:cubicBezTo>
                    <a:cubicBezTo>
                      <a:pt x="74" y="227"/>
                      <a:pt x="71" y="229"/>
                      <a:pt x="70" y="231"/>
                    </a:cubicBezTo>
                    <a:cubicBezTo>
                      <a:pt x="69" y="233"/>
                      <a:pt x="68" y="237"/>
                      <a:pt x="70" y="241"/>
                    </a:cubicBezTo>
                    <a:cubicBezTo>
                      <a:pt x="71" y="244"/>
                      <a:pt x="76" y="248"/>
                      <a:pt x="86" y="248"/>
                    </a:cubicBezTo>
                    <a:cubicBezTo>
                      <a:pt x="175" y="248"/>
                      <a:pt x="175" y="248"/>
                      <a:pt x="175" y="248"/>
                    </a:cubicBezTo>
                    <a:cubicBezTo>
                      <a:pt x="185" y="248"/>
                      <a:pt x="190" y="244"/>
                      <a:pt x="191" y="241"/>
                    </a:cubicBezTo>
                    <a:cubicBezTo>
                      <a:pt x="193" y="237"/>
                      <a:pt x="192" y="233"/>
                      <a:pt x="191" y="231"/>
                    </a:cubicBezTo>
                    <a:cubicBezTo>
                      <a:pt x="190" y="229"/>
                      <a:pt x="187" y="227"/>
                      <a:pt x="185" y="224"/>
                    </a:cubicBezTo>
                    <a:cubicBezTo>
                      <a:pt x="182" y="222"/>
                      <a:pt x="176" y="216"/>
                      <a:pt x="173" y="212"/>
                    </a:cubicBezTo>
                    <a:cubicBezTo>
                      <a:pt x="239" y="212"/>
                      <a:pt x="239" y="212"/>
                      <a:pt x="239" y="212"/>
                    </a:cubicBezTo>
                    <a:cubicBezTo>
                      <a:pt x="251" y="212"/>
                      <a:pt x="261" y="202"/>
                      <a:pt x="261" y="190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10"/>
                      <a:pt x="251" y="0"/>
                      <a:pt x="239" y="0"/>
                    </a:cubicBezTo>
                    <a:close/>
                    <a:moveTo>
                      <a:pt x="179" y="230"/>
                    </a:moveTo>
                    <a:cubicBezTo>
                      <a:pt x="181" y="233"/>
                      <a:pt x="183" y="235"/>
                      <a:pt x="184" y="236"/>
                    </a:cubicBezTo>
                    <a:cubicBezTo>
                      <a:pt x="184" y="236"/>
                      <a:pt x="185" y="237"/>
                      <a:pt x="184" y="238"/>
                    </a:cubicBezTo>
                    <a:cubicBezTo>
                      <a:pt x="183" y="239"/>
                      <a:pt x="179" y="240"/>
                      <a:pt x="175" y="240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82" y="240"/>
                      <a:pt x="78" y="239"/>
                      <a:pt x="77" y="238"/>
                    </a:cubicBezTo>
                    <a:cubicBezTo>
                      <a:pt x="77" y="237"/>
                      <a:pt x="77" y="236"/>
                      <a:pt x="77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78" y="235"/>
                      <a:pt x="80" y="233"/>
                      <a:pt x="82" y="230"/>
                    </a:cubicBezTo>
                    <a:cubicBezTo>
                      <a:pt x="89" y="223"/>
                      <a:pt x="95" y="217"/>
                      <a:pt x="98" y="212"/>
                    </a:cubicBezTo>
                    <a:cubicBezTo>
                      <a:pt x="163" y="212"/>
                      <a:pt x="163" y="212"/>
                      <a:pt x="163" y="212"/>
                    </a:cubicBezTo>
                    <a:cubicBezTo>
                      <a:pt x="166" y="217"/>
                      <a:pt x="172" y="223"/>
                      <a:pt x="179" y="230"/>
                    </a:cubicBezTo>
                    <a:close/>
                    <a:moveTo>
                      <a:pt x="245" y="190"/>
                    </a:moveTo>
                    <a:cubicBezTo>
                      <a:pt x="245" y="193"/>
                      <a:pt x="242" y="196"/>
                      <a:pt x="239" y="196"/>
                    </a:cubicBezTo>
                    <a:cubicBezTo>
                      <a:pt x="22" y="196"/>
                      <a:pt x="22" y="196"/>
                      <a:pt x="22" y="196"/>
                    </a:cubicBezTo>
                    <a:cubicBezTo>
                      <a:pt x="19" y="196"/>
                      <a:pt x="16" y="193"/>
                      <a:pt x="16" y="190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239" y="16"/>
                      <a:pt x="239" y="16"/>
                      <a:pt x="239" y="16"/>
                    </a:cubicBezTo>
                    <a:cubicBezTo>
                      <a:pt x="242" y="16"/>
                      <a:pt x="245" y="19"/>
                      <a:pt x="245" y="22"/>
                    </a:cubicBezTo>
                    <a:lnTo>
                      <a:pt x="24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199" name="Freeform 25">
                <a:extLst>
                  <a:ext uri="{FF2B5EF4-FFF2-40B4-BE49-F238E27FC236}">
                    <a16:creationId xmlns:a16="http://schemas.microsoft.com/office/drawing/2014/main" id="{A2EF849E-F78B-43F6-A364-93B60DF7BB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79138" y="342901"/>
                <a:ext cx="741363" cy="498475"/>
              </a:xfrm>
              <a:custGeom>
                <a:avLst/>
                <a:gdLst>
                  <a:gd name="T0" fmla="*/ 182 w 195"/>
                  <a:gd name="T1" fmla="*/ 0 h 131"/>
                  <a:gd name="T2" fmla="*/ 13 w 195"/>
                  <a:gd name="T3" fmla="*/ 0 h 131"/>
                  <a:gd name="T4" fmla="*/ 0 w 195"/>
                  <a:gd name="T5" fmla="*/ 14 h 131"/>
                  <a:gd name="T6" fmla="*/ 0 w 195"/>
                  <a:gd name="T7" fmla="*/ 117 h 131"/>
                  <a:gd name="T8" fmla="*/ 13 w 195"/>
                  <a:gd name="T9" fmla="*/ 131 h 131"/>
                  <a:gd name="T10" fmla="*/ 182 w 195"/>
                  <a:gd name="T11" fmla="*/ 131 h 131"/>
                  <a:gd name="T12" fmla="*/ 195 w 195"/>
                  <a:gd name="T13" fmla="*/ 117 h 131"/>
                  <a:gd name="T14" fmla="*/ 195 w 195"/>
                  <a:gd name="T15" fmla="*/ 14 h 131"/>
                  <a:gd name="T16" fmla="*/ 182 w 195"/>
                  <a:gd name="T17" fmla="*/ 0 h 131"/>
                  <a:gd name="T18" fmla="*/ 13 w 195"/>
                  <a:gd name="T19" fmla="*/ 9 h 131"/>
                  <a:gd name="T20" fmla="*/ 182 w 195"/>
                  <a:gd name="T21" fmla="*/ 9 h 131"/>
                  <a:gd name="T22" fmla="*/ 187 w 195"/>
                  <a:gd name="T23" fmla="*/ 14 h 131"/>
                  <a:gd name="T24" fmla="*/ 187 w 195"/>
                  <a:gd name="T25" fmla="*/ 48 h 131"/>
                  <a:gd name="T26" fmla="*/ 154 w 195"/>
                  <a:gd name="T27" fmla="*/ 85 h 131"/>
                  <a:gd name="T28" fmla="*/ 125 w 195"/>
                  <a:gd name="T29" fmla="*/ 47 h 131"/>
                  <a:gd name="T30" fmla="*/ 122 w 195"/>
                  <a:gd name="T31" fmla="*/ 45 h 131"/>
                  <a:gd name="T32" fmla="*/ 119 w 195"/>
                  <a:gd name="T33" fmla="*/ 47 h 131"/>
                  <a:gd name="T34" fmla="*/ 81 w 195"/>
                  <a:gd name="T35" fmla="*/ 100 h 131"/>
                  <a:gd name="T36" fmla="*/ 51 w 195"/>
                  <a:gd name="T37" fmla="*/ 71 h 131"/>
                  <a:gd name="T38" fmla="*/ 46 w 195"/>
                  <a:gd name="T39" fmla="*/ 71 h 131"/>
                  <a:gd name="T40" fmla="*/ 8 w 195"/>
                  <a:gd name="T41" fmla="*/ 105 h 131"/>
                  <a:gd name="T42" fmla="*/ 8 w 195"/>
                  <a:gd name="T43" fmla="*/ 14 h 131"/>
                  <a:gd name="T44" fmla="*/ 13 w 195"/>
                  <a:gd name="T45" fmla="*/ 9 h 131"/>
                  <a:gd name="T46" fmla="*/ 182 w 195"/>
                  <a:gd name="T47" fmla="*/ 123 h 131"/>
                  <a:gd name="T48" fmla="*/ 13 w 195"/>
                  <a:gd name="T49" fmla="*/ 123 h 131"/>
                  <a:gd name="T50" fmla="*/ 8 w 195"/>
                  <a:gd name="T51" fmla="*/ 117 h 131"/>
                  <a:gd name="T52" fmla="*/ 8 w 195"/>
                  <a:gd name="T53" fmla="*/ 116 h 131"/>
                  <a:gd name="T54" fmla="*/ 48 w 195"/>
                  <a:gd name="T55" fmla="*/ 79 h 131"/>
                  <a:gd name="T56" fmla="*/ 78 w 195"/>
                  <a:gd name="T57" fmla="*/ 109 h 131"/>
                  <a:gd name="T58" fmla="*/ 82 w 195"/>
                  <a:gd name="T59" fmla="*/ 110 h 131"/>
                  <a:gd name="T60" fmla="*/ 85 w 195"/>
                  <a:gd name="T61" fmla="*/ 109 h 131"/>
                  <a:gd name="T62" fmla="*/ 122 w 195"/>
                  <a:gd name="T63" fmla="*/ 56 h 131"/>
                  <a:gd name="T64" fmla="*/ 151 w 195"/>
                  <a:gd name="T65" fmla="*/ 94 h 131"/>
                  <a:gd name="T66" fmla="*/ 154 w 195"/>
                  <a:gd name="T67" fmla="*/ 95 h 131"/>
                  <a:gd name="T68" fmla="*/ 157 w 195"/>
                  <a:gd name="T69" fmla="*/ 94 h 131"/>
                  <a:gd name="T70" fmla="*/ 187 w 195"/>
                  <a:gd name="T71" fmla="*/ 60 h 131"/>
                  <a:gd name="T72" fmla="*/ 187 w 195"/>
                  <a:gd name="T73" fmla="*/ 117 h 131"/>
                  <a:gd name="T74" fmla="*/ 182 w 195"/>
                  <a:gd name="T75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31">
                    <a:moveTo>
                      <a:pt x="18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5"/>
                      <a:pt x="6" y="131"/>
                      <a:pt x="13" y="131"/>
                    </a:cubicBezTo>
                    <a:cubicBezTo>
                      <a:pt x="182" y="131"/>
                      <a:pt x="182" y="131"/>
                      <a:pt x="182" y="131"/>
                    </a:cubicBezTo>
                    <a:cubicBezTo>
                      <a:pt x="189" y="131"/>
                      <a:pt x="195" y="125"/>
                      <a:pt x="195" y="117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7"/>
                      <a:pt x="189" y="0"/>
                      <a:pt x="182" y="0"/>
                    </a:cubicBezTo>
                    <a:close/>
                    <a:moveTo>
                      <a:pt x="13" y="9"/>
                    </a:moveTo>
                    <a:cubicBezTo>
                      <a:pt x="182" y="9"/>
                      <a:pt x="182" y="9"/>
                      <a:pt x="182" y="9"/>
                    </a:cubicBezTo>
                    <a:cubicBezTo>
                      <a:pt x="185" y="9"/>
                      <a:pt x="187" y="11"/>
                      <a:pt x="187" y="1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6"/>
                      <a:pt x="123" y="45"/>
                      <a:pt x="122" y="45"/>
                    </a:cubicBezTo>
                    <a:cubicBezTo>
                      <a:pt x="121" y="45"/>
                      <a:pt x="119" y="46"/>
                      <a:pt x="119" y="47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69"/>
                      <a:pt x="47" y="69"/>
                      <a:pt x="46" y="71"/>
                    </a:cubicBezTo>
                    <a:cubicBezTo>
                      <a:pt x="8" y="105"/>
                      <a:pt x="8" y="105"/>
                      <a:pt x="8" y="10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0" y="9"/>
                      <a:pt x="13" y="9"/>
                    </a:cubicBezTo>
                    <a:close/>
                    <a:moveTo>
                      <a:pt x="182" y="123"/>
                    </a:moveTo>
                    <a:cubicBezTo>
                      <a:pt x="13" y="123"/>
                      <a:pt x="13" y="123"/>
                      <a:pt x="13" y="123"/>
                    </a:cubicBezTo>
                    <a:cubicBezTo>
                      <a:pt x="10" y="123"/>
                      <a:pt x="8" y="120"/>
                      <a:pt x="8" y="117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0"/>
                      <a:pt x="80" y="111"/>
                      <a:pt x="82" y="110"/>
                    </a:cubicBezTo>
                    <a:cubicBezTo>
                      <a:pt x="83" y="110"/>
                      <a:pt x="84" y="110"/>
                      <a:pt x="85" y="109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2" y="95"/>
                      <a:pt x="153" y="95"/>
                      <a:pt x="154" y="95"/>
                    </a:cubicBezTo>
                    <a:cubicBezTo>
                      <a:pt x="155" y="95"/>
                      <a:pt x="156" y="95"/>
                      <a:pt x="157" y="94"/>
                    </a:cubicBezTo>
                    <a:cubicBezTo>
                      <a:pt x="187" y="60"/>
                      <a:pt x="187" y="60"/>
                      <a:pt x="187" y="60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20"/>
                      <a:pt x="185" y="123"/>
                      <a:pt x="18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0" name="Freeform 26">
                <a:extLst>
                  <a:ext uri="{FF2B5EF4-FFF2-40B4-BE49-F238E27FC236}">
                    <a16:creationId xmlns:a16="http://schemas.microsoft.com/office/drawing/2014/main" id="{69AD9387-5413-469D-98D4-3A288A412A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02988" y="855663"/>
                <a:ext cx="93663" cy="92075"/>
              </a:xfrm>
              <a:custGeom>
                <a:avLst/>
                <a:gdLst>
                  <a:gd name="T0" fmla="*/ 13 w 25"/>
                  <a:gd name="T1" fmla="*/ 0 h 24"/>
                  <a:gd name="T2" fmla="*/ 0 w 25"/>
                  <a:gd name="T3" fmla="*/ 12 h 24"/>
                  <a:gd name="T4" fmla="*/ 13 w 25"/>
                  <a:gd name="T5" fmla="*/ 24 h 24"/>
                  <a:gd name="T6" fmla="*/ 25 w 25"/>
                  <a:gd name="T7" fmla="*/ 12 h 24"/>
                  <a:gd name="T8" fmla="*/ 13 w 25"/>
                  <a:gd name="T9" fmla="*/ 0 h 24"/>
                  <a:gd name="T10" fmla="*/ 13 w 25"/>
                  <a:gd name="T11" fmla="*/ 16 h 24"/>
                  <a:gd name="T12" fmla="*/ 8 w 25"/>
                  <a:gd name="T13" fmla="*/ 12 h 24"/>
                  <a:gd name="T14" fmla="*/ 13 w 25"/>
                  <a:gd name="T15" fmla="*/ 8 h 24"/>
                  <a:gd name="T16" fmla="*/ 17 w 25"/>
                  <a:gd name="T17" fmla="*/ 12 h 24"/>
                  <a:gd name="T18" fmla="*/ 13 w 25"/>
                  <a:gd name="T19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16"/>
                    </a:moveTo>
                    <a:cubicBezTo>
                      <a:pt x="10" y="16"/>
                      <a:pt x="8" y="14"/>
                      <a:pt x="8" y="12"/>
                    </a:cubicBezTo>
                    <a:cubicBezTo>
                      <a:pt x="8" y="10"/>
                      <a:pt x="10" y="8"/>
                      <a:pt x="13" y="8"/>
                    </a:cubicBezTo>
                    <a:cubicBezTo>
                      <a:pt x="15" y="8"/>
                      <a:pt x="17" y="10"/>
                      <a:pt x="17" y="12"/>
                    </a:cubicBezTo>
                    <a:cubicBezTo>
                      <a:pt x="17" y="14"/>
                      <a:pt x="15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132578A-97F2-4A5F-820E-62796C258E5A}"/>
                </a:ext>
              </a:extLst>
            </p:cNvPr>
            <p:cNvGrpSpPr/>
            <p:nvPr/>
          </p:nvGrpSpPr>
          <p:grpSpPr>
            <a:xfrm>
              <a:off x="10164470" y="4690871"/>
              <a:ext cx="211806" cy="336413"/>
              <a:chOff x="7584344" y="421173"/>
              <a:chExt cx="339727" cy="490538"/>
            </a:xfrm>
            <a:grpFill/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A70E9C68-A752-41EC-BB30-09155AF6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2457" y="559285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B976C65-49C3-4310-9F20-74860CC83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2457" y="743436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DB3A307-0F75-470A-8C70-E2BF970B5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0382" y="651360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0B98C24-9D40-490C-A6DD-7F714F20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6120" y="651360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6" name="Freeform 329">
                <a:extLst>
                  <a:ext uri="{FF2B5EF4-FFF2-40B4-BE49-F238E27FC236}">
                    <a16:creationId xmlns:a16="http://schemas.microsoft.com/office/drawing/2014/main" id="{4D0E44E6-F091-4463-9571-87C58E157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7369" y="716448"/>
                <a:ext cx="30163" cy="30163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7" name="Freeform 330">
                <a:extLst>
                  <a:ext uri="{FF2B5EF4-FFF2-40B4-BE49-F238E27FC236}">
                    <a16:creationId xmlns:a16="http://schemas.microsoft.com/office/drawing/2014/main" id="{D581066F-3DD1-41C4-9C06-08A9B7591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7369" y="584685"/>
                <a:ext cx="30163" cy="31750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8" name="Freeform 331">
                <a:extLst>
                  <a:ext uri="{FF2B5EF4-FFF2-40B4-BE49-F238E27FC236}">
                    <a16:creationId xmlns:a16="http://schemas.microsoft.com/office/drawing/2014/main" id="{6F973D8D-E61E-43D5-B435-FB7DB690F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9133" y="716448"/>
                <a:ext cx="30163" cy="30163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09" name="Freeform 332">
                <a:extLst>
                  <a:ext uri="{FF2B5EF4-FFF2-40B4-BE49-F238E27FC236}">
                    <a16:creationId xmlns:a16="http://schemas.microsoft.com/office/drawing/2014/main" id="{241AD5DC-2EBE-4F25-9247-3D9424FC5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4344" y="421173"/>
                <a:ext cx="339727" cy="490538"/>
              </a:xfrm>
              <a:custGeom>
                <a:avLst/>
                <a:gdLst>
                  <a:gd name="T0" fmla="*/ 80 w 88"/>
                  <a:gd name="T1" fmla="*/ 56 h 128"/>
                  <a:gd name="T2" fmla="*/ 79 w 88"/>
                  <a:gd name="T3" fmla="*/ 56 h 128"/>
                  <a:gd name="T4" fmla="*/ 70 w 88"/>
                  <a:gd name="T5" fmla="*/ 38 h 128"/>
                  <a:gd name="T6" fmla="*/ 64 w 88"/>
                  <a:gd name="T7" fmla="*/ 7 h 128"/>
                  <a:gd name="T8" fmla="*/ 56 w 88"/>
                  <a:gd name="T9" fmla="*/ 0 h 128"/>
                  <a:gd name="T10" fmla="*/ 24 w 88"/>
                  <a:gd name="T11" fmla="*/ 0 h 128"/>
                  <a:gd name="T12" fmla="*/ 17 w 88"/>
                  <a:gd name="T13" fmla="*/ 7 h 128"/>
                  <a:gd name="T14" fmla="*/ 11 w 88"/>
                  <a:gd name="T15" fmla="*/ 37 h 128"/>
                  <a:gd name="T16" fmla="*/ 0 w 88"/>
                  <a:gd name="T17" fmla="*/ 64 h 128"/>
                  <a:gd name="T18" fmla="*/ 10 w 88"/>
                  <a:gd name="T19" fmla="*/ 91 h 128"/>
                  <a:gd name="T20" fmla="*/ 16 w 88"/>
                  <a:gd name="T21" fmla="*/ 121 h 128"/>
                  <a:gd name="T22" fmla="*/ 24 w 88"/>
                  <a:gd name="T23" fmla="*/ 128 h 128"/>
                  <a:gd name="T24" fmla="*/ 56 w 88"/>
                  <a:gd name="T25" fmla="*/ 128 h 128"/>
                  <a:gd name="T26" fmla="*/ 64 w 88"/>
                  <a:gd name="T27" fmla="*/ 121 h 128"/>
                  <a:gd name="T28" fmla="*/ 70 w 88"/>
                  <a:gd name="T29" fmla="*/ 91 h 128"/>
                  <a:gd name="T30" fmla="*/ 79 w 88"/>
                  <a:gd name="T31" fmla="*/ 72 h 128"/>
                  <a:gd name="T32" fmla="*/ 80 w 88"/>
                  <a:gd name="T33" fmla="*/ 72 h 128"/>
                  <a:gd name="T34" fmla="*/ 88 w 88"/>
                  <a:gd name="T35" fmla="*/ 64 h 128"/>
                  <a:gd name="T36" fmla="*/ 80 w 88"/>
                  <a:gd name="T37" fmla="*/ 56 h 128"/>
                  <a:gd name="T38" fmla="*/ 24 w 88"/>
                  <a:gd name="T39" fmla="*/ 8 h 128"/>
                  <a:gd name="T40" fmla="*/ 56 w 88"/>
                  <a:gd name="T41" fmla="*/ 8 h 128"/>
                  <a:gd name="T42" fmla="*/ 60 w 88"/>
                  <a:gd name="T43" fmla="*/ 30 h 128"/>
                  <a:gd name="T44" fmla="*/ 40 w 88"/>
                  <a:gd name="T45" fmla="*/ 24 h 128"/>
                  <a:gd name="T46" fmla="*/ 20 w 88"/>
                  <a:gd name="T47" fmla="*/ 30 h 128"/>
                  <a:gd name="T48" fmla="*/ 24 w 88"/>
                  <a:gd name="T49" fmla="*/ 8 h 128"/>
                  <a:gd name="T50" fmla="*/ 56 w 88"/>
                  <a:gd name="T51" fmla="*/ 120 h 128"/>
                  <a:gd name="T52" fmla="*/ 24 w 88"/>
                  <a:gd name="T53" fmla="*/ 120 h 128"/>
                  <a:gd name="T54" fmla="*/ 20 w 88"/>
                  <a:gd name="T55" fmla="*/ 98 h 128"/>
                  <a:gd name="T56" fmla="*/ 40 w 88"/>
                  <a:gd name="T57" fmla="*/ 104 h 128"/>
                  <a:gd name="T58" fmla="*/ 60 w 88"/>
                  <a:gd name="T59" fmla="*/ 98 h 128"/>
                  <a:gd name="T60" fmla="*/ 56 w 88"/>
                  <a:gd name="T61" fmla="*/ 120 h 128"/>
                  <a:gd name="T62" fmla="*/ 40 w 88"/>
                  <a:gd name="T63" fmla="*/ 96 h 128"/>
                  <a:gd name="T64" fmla="*/ 8 w 88"/>
                  <a:gd name="T65" fmla="*/ 64 h 128"/>
                  <a:gd name="T66" fmla="*/ 40 w 88"/>
                  <a:gd name="T67" fmla="*/ 32 h 128"/>
                  <a:gd name="T68" fmla="*/ 72 w 88"/>
                  <a:gd name="T69" fmla="*/ 64 h 128"/>
                  <a:gd name="T70" fmla="*/ 40 w 88"/>
                  <a:gd name="T71" fmla="*/ 9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128">
                    <a:moveTo>
                      <a:pt x="80" y="56"/>
                    </a:moveTo>
                    <a:cubicBezTo>
                      <a:pt x="80" y="56"/>
                      <a:pt x="79" y="56"/>
                      <a:pt x="79" y="56"/>
                    </a:cubicBezTo>
                    <a:cubicBezTo>
                      <a:pt x="78" y="49"/>
                      <a:pt x="75" y="43"/>
                      <a:pt x="70" y="38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0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17" y="3"/>
                      <a:pt x="17" y="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4" y="44"/>
                      <a:pt x="0" y="53"/>
                      <a:pt x="0" y="64"/>
                    </a:cubicBezTo>
                    <a:cubicBezTo>
                      <a:pt x="0" y="74"/>
                      <a:pt x="4" y="84"/>
                      <a:pt x="10" y="91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5"/>
                      <a:pt x="20" y="128"/>
                      <a:pt x="24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60" y="128"/>
                      <a:pt x="63" y="125"/>
                      <a:pt x="64" y="121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5"/>
                      <a:pt x="78" y="79"/>
                      <a:pt x="79" y="72"/>
                    </a:cubicBezTo>
                    <a:cubicBezTo>
                      <a:pt x="79" y="72"/>
                      <a:pt x="80" y="72"/>
                      <a:pt x="80" y="72"/>
                    </a:cubicBezTo>
                    <a:cubicBezTo>
                      <a:pt x="84" y="72"/>
                      <a:pt x="88" y="68"/>
                      <a:pt x="88" y="64"/>
                    </a:cubicBezTo>
                    <a:cubicBezTo>
                      <a:pt x="88" y="60"/>
                      <a:pt x="84" y="56"/>
                      <a:pt x="80" y="56"/>
                    </a:cubicBezTo>
                    <a:close/>
                    <a:moveTo>
                      <a:pt x="24" y="8"/>
                    </a:moveTo>
                    <a:cubicBezTo>
                      <a:pt x="56" y="8"/>
                      <a:pt x="56" y="8"/>
                      <a:pt x="56" y="8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5" y="26"/>
                      <a:pt x="48" y="24"/>
                      <a:pt x="40" y="24"/>
                    </a:cubicBezTo>
                    <a:cubicBezTo>
                      <a:pt x="33" y="24"/>
                      <a:pt x="26" y="26"/>
                      <a:pt x="20" y="30"/>
                    </a:cubicBezTo>
                    <a:lnTo>
                      <a:pt x="24" y="8"/>
                    </a:lnTo>
                    <a:close/>
                    <a:moveTo>
                      <a:pt x="56" y="120"/>
                    </a:move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6" y="102"/>
                      <a:pt x="33" y="104"/>
                      <a:pt x="40" y="104"/>
                    </a:cubicBezTo>
                    <a:cubicBezTo>
                      <a:pt x="47" y="104"/>
                      <a:pt x="54" y="102"/>
                      <a:pt x="60" y="98"/>
                    </a:cubicBezTo>
                    <a:lnTo>
                      <a:pt x="56" y="120"/>
                    </a:lnTo>
                    <a:close/>
                    <a:moveTo>
                      <a:pt x="40" y="96"/>
                    </a:moveTo>
                    <a:cubicBezTo>
                      <a:pt x="22" y="96"/>
                      <a:pt x="8" y="82"/>
                      <a:pt x="8" y="64"/>
                    </a:cubicBezTo>
                    <a:cubicBezTo>
                      <a:pt x="8" y="46"/>
                      <a:pt x="22" y="32"/>
                      <a:pt x="40" y="32"/>
                    </a:cubicBezTo>
                    <a:cubicBezTo>
                      <a:pt x="58" y="32"/>
                      <a:pt x="72" y="46"/>
                      <a:pt x="72" y="64"/>
                    </a:cubicBezTo>
                    <a:cubicBezTo>
                      <a:pt x="72" y="82"/>
                      <a:pt x="58" y="96"/>
                      <a:pt x="4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  <p:sp>
            <p:nvSpPr>
              <p:cNvPr id="210" name="Freeform 333">
                <a:extLst>
                  <a:ext uri="{FF2B5EF4-FFF2-40B4-BE49-F238E27FC236}">
                    <a16:creationId xmlns:a16="http://schemas.microsoft.com/office/drawing/2014/main" id="{4C71A141-EDFD-4AB1-99CA-AEC321D5F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2457" y="589448"/>
                <a:ext cx="93663" cy="92075"/>
              </a:xfrm>
              <a:custGeom>
                <a:avLst/>
                <a:gdLst>
                  <a:gd name="T0" fmla="*/ 24 w 24"/>
                  <a:gd name="T1" fmla="*/ 0 h 24"/>
                  <a:gd name="T2" fmla="*/ 22 w 24"/>
                  <a:gd name="T3" fmla="*/ 0 h 24"/>
                  <a:gd name="T4" fmla="*/ 1 w 24"/>
                  <a:gd name="T5" fmla="*/ 17 h 24"/>
                  <a:gd name="T6" fmla="*/ 0 w 24"/>
                  <a:gd name="T7" fmla="*/ 20 h 24"/>
                  <a:gd name="T8" fmla="*/ 1 w 24"/>
                  <a:gd name="T9" fmla="*/ 23 h 24"/>
                  <a:gd name="T10" fmla="*/ 4 w 24"/>
                  <a:gd name="T11" fmla="*/ 24 h 24"/>
                  <a:gd name="T12" fmla="*/ 7 w 24"/>
                  <a:gd name="T13" fmla="*/ 23 h 24"/>
                  <a:gd name="T14" fmla="*/ 14 w 24"/>
                  <a:gd name="T15" fmla="*/ 14 h 24"/>
                  <a:gd name="T16" fmla="*/ 24 w 24"/>
                  <a:gd name="T17" fmla="*/ 2 h 24"/>
                  <a:gd name="T18" fmla="*/ 24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6" y="24"/>
                      <a:pt x="7" y="2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4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 lIns="45714" tIns="22857" rIns="45714" bIns="22857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900" dirty="0">
                  <a:latin typeface="Open Sans Light"/>
                </a:endParaRPr>
              </a:p>
            </p:txBody>
          </p:sp>
        </p:grpSp>
        <p:sp>
          <p:nvSpPr>
            <p:cNvPr id="211" name="Freeform 73">
              <a:extLst>
                <a:ext uri="{FF2B5EF4-FFF2-40B4-BE49-F238E27FC236}">
                  <a16:creationId xmlns:a16="http://schemas.microsoft.com/office/drawing/2014/main" id="{D655BD70-83DA-4473-872F-316124825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1413" y="4170363"/>
              <a:ext cx="274637" cy="273050"/>
            </a:xfrm>
            <a:custGeom>
              <a:avLst/>
              <a:gdLst>
                <a:gd name="T0" fmla="*/ 135408220 w 451"/>
                <a:gd name="T1" fmla="*/ 131254344 h 449"/>
                <a:gd name="T2" fmla="*/ 118389860 w 451"/>
                <a:gd name="T3" fmla="*/ 144564468 h 449"/>
                <a:gd name="T4" fmla="*/ 64004427 w 451"/>
                <a:gd name="T5" fmla="*/ 144564468 h 449"/>
                <a:gd name="T6" fmla="*/ 56975303 w 451"/>
                <a:gd name="T7" fmla="*/ 134212285 h 449"/>
                <a:gd name="T8" fmla="*/ 64004427 w 451"/>
                <a:gd name="T9" fmla="*/ 112398083 h 449"/>
                <a:gd name="T10" fmla="*/ 149837319 w 451"/>
                <a:gd name="T11" fmla="*/ 112398083 h 449"/>
                <a:gd name="T12" fmla="*/ 166855679 w 451"/>
                <a:gd name="T13" fmla="*/ 38082265 h 449"/>
                <a:gd name="T14" fmla="*/ 31077217 w 451"/>
                <a:gd name="T15" fmla="*/ 19965489 h 449"/>
                <a:gd name="T16" fmla="*/ 20348105 w 451"/>
                <a:gd name="T17" fmla="*/ 12940381 h 449"/>
                <a:gd name="T18" fmla="*/ 20718347 w 451"/>
                <a:gd name="T19" fmla="*/ 10352183 h 449"/>
                <a:gd name="T20" fmla="*/ 10358869 w 451"/>
                <a:gd name="T21" fmla="*/ 0 h 449"/>
                <a:gd name="T22" fmla="*/ 0 w 451"/>
                <a:gd name="T23" fmla="*/ 10352183 h 449"/>
                <a:gd name="T24" fmla="*/ 10358869 w 451"/>
                <a:gd name="T25" fmla="*/ 20704974 h 449"/>
                <a:gd name="T26" fmla="*/ 12208863 w 451"/>
                <a:gd name="T27" fmla="*/ 20335232 h 449"/>
                <a:gd name="T28" fmla="*/ 25157602 w 451"/>
                <a:gd name="T29" fmla="*/ 28838702 h 449"/>
                <a:gd name="T30" fmla="*/ 46246191 w 451"/>
                <a:gd name="T31" fmla="*/ 112398083 h 449"/>
                <a:gd name="T32" fmla="*/ 52535440 w 451"/>
                <a:gd name="T33" fmla="*/ 112398083 h 449"/>
                <a:gd name="T34" fmla="*/ 46986067 w 451"/>
                <a:gd name="T35" fmla="*/ 130514859 h 449"/>
                <a:gd name="T36" fmla="*/ 46246191 w 451"/>
                <a:gd name="T37" fmla="*/ 130514859 h 449"/>
                <a:gd name="T38" fmla="*/ 28487347 w 451"/>
                <a:gd name="T39" fmla="*/ 148261893 h 449"/>
                <a:gd name="T40" fmla="*/ 46246191 w 451"/>
                <a:gd name="T41" fmla="*/ 166008927 h 449"/>
                <a:gd name="T42" fmla="*/ 62894309 w 451"/>
                <a:gd name="T43" fmla="*/ 155287001 h 449"/>
                <a:gd name="T44" fmla="*/ 119129736 w 451"/>
                <a:gd name="T45" fmla="*/ 155287001 h 449"/>
                <a:gd name="T46" fmla="*/ 135408220 w 451"/>
                <a:gd name="T47" fmla="*/ 166008927 h 449"/>
                <a:gd name="T48" fmla="*/ 152796822 w 451"/>
                <a:gd name="T49" fmla="*/ 148631636 h 449"/>
                <a:gd name="T50" fmla="*/ 135408220 w 451"/>
                <a:gd name="T51" fmla="*/ 131254344 h 4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51" h="449">
                  <a:moveTo>
                    <a:pt x="366" y="355"/>
                  </a:moveTo>
                  <a:cubicBezTo>
                    <a:pt x="343" y="355"/>
                    <a:pt x="325" y="371"/>
                    <a:pt x="320" y="391"/>
                  </a:cubicBezTo>
                  <a:cubicBezTo>
                    <a:pt x="173" y="391"/>
                    <a:pt x="173" y="391"/>
                    <a:pt x="173" y="391"/>
                  </a:cubicBezTo>
                  <a:cubicBezTo>
                    <a:pt x="170" y="380"/>
                    <a:pt x="164" y="370"/>
                    <a:pt x="154" y="363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405" y="304"/>
                    <a:pt x="405" y="304"/>
                    <a:pt x="405" y="304"/>
                  </a:cubicBezTo>
                  <a:cubicBezTo>
                    <a:pt x="451" y="103"/>
                    <a:pt x="451" y="103"/>
                    <a:pt x="451" y="103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125" y="304"/>
                    <a:pt x="125" y="304"/>
                    <a:pt x="125" y="304"/>
                  </a:cubicBezTo>
                  <a:cubicBezTo>
                    <a:pt x="142" y="304"/>
                    <a:pt x="142" y="304"/>
                    <a:pt x="142" y="304"/>
                  </a:cubicBezTo>
                  <a:cubicBezTo>
                    <a:pt x="127" y="353"/>
                    <a:pt x="127" y="353"/>
                    <a:pt x="127" y="353"/>
                  </a:cubicBezTo>
                  <a:cubicBezTo>
                    <a:pt x="125" y="353"/>
                    <a:pt x="125" y="353"/>
                    <a:pt x="125" y="353"/>
                  </a:cubicBezTo>
                  <a:cubicBezTo>
                    <a:pt x="99" y="353"/>
                    <a:pt x="77" y="374"/>
                    <a:pt x="77" y="401"/>
                  </a:cubicBezTo>
                  <a:cubicBezTo>
                    <a:pt x="77" y="428"/>
                    <a:pt x="99" y="449"/>
                    <a:pt x="125" y="449"/>
                  </a:cubicBezTo>
                  <a:cubicBezTo>
                    <a:pt x="145" y="449"/>
                    <a:pt x="162" y="437"/>
                    <a:pt x="170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9" y="437"/>
                    <a:pt x="346" y="449"/>
                    <a:pt x="366" y="449"/>
                  </a:cubicBezTo>
                  <a:cubicBezTo>
                    <a:pt x="392" y="449"/>
                    <a:pt x="413" y="428"/>
                    <a:pt x="413" y="402"/>
                  </a:cubicBezTo>
                  <a:cubicBezTo>
                    <a:pt x="413" y="376"/>
                    <a:pt x="392" y="355"/>
                    <a:pt x="366" y="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4" tIns="22857" rIns="45714" bIns="22857"/>
            <a:lstStyle/>
            <a:p>
              <a:endParaRPr lang="en-US"/>
            </a:p>
          </p:txBody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BF9B0584-A123-4934-9AD8-FC4945647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76013" y="4699000"/>
              <a:ext cx="325437" cy="249238"/>
            </a:xfrm>
            <a:custGeom>
              <a:avLst/>
              <a:gdLst>
                <a:gd name="T0" fmla="*/ 130291740 w 718"/>
                <a:gd name="T1" fmla="*/ 0 h 549"/>
                <a:gd name="T2" fmla="*/ 113001879 w 718"/>
                <a:gd name="T3" fmla="*/ 17352231 h 549"/>
                <a:gd name="T4" fmla="*/ 118970793 w 718"/>
                <a:gd name="T5" fmla="*/ 30573195 h 549"/>
                <a:gd name="T6" fmla="*/ 97770249 w 718"/>
                <a:gd name="T7" fmla="*/ 62386224 h 549"/>
                <a:gd name="T8" fmla="*/ 91183549 w 718"/>
                <a:gd name="T9" fmla="*/ 61146843 h 549"/>
                <a:gd name="T10" fmla="*/ 75951919 w 718"/>
                <a:gd name="T11" fmla="*/ 70236086 h 549"/>
                <a:gd name="T12" fmla="*/ 63807861 w 718"/>
                <a:gd name="T13" fmla="*/ 63005914 h 549"/>
                <a:gd name="T14" fmla="*/ 65042981 w 718"/>
                <a:gd name="T15" fmla="*/ 56808559 h 549"/>
                <a:gd name="T16" fmla="*/ 47753121 w 718"/>
                <a:gd name="T17" fmla="*/ 39249764 h 549"/>
                <a:gd name="T18" fmla="*/ 30257482 w 718"/>
                <a:gd name="T19" fmla="*/ 56808559 h 549"/>
                <a:gd name="T20" fmla="*/ 36226396 w 718"/>
                <a:gd name="T21" fmla="*/ 69822959 h 549"/>
                <a:gd name="T22" fmla="*/ 27375688 w 718"/>
                <a:gd name="T23" fmla="*/ 81804542 h 549"/>
                <a:gd name="T24" fmla="*/ 17289860 w 718"/>
                <a:gd name="T25" fmla="*/ 78499074 h 549"/>
                <a:gd name="T26" fmla="*/ 0 w 718"/>
                <a:gd name="T27" fmla="*/ 96058323 h 549"/>
                <a:gd name="T28" fmla="*/ 17289860 w 718"/>
                <a:gd name="T29" fmla="*/ 113410554 h 549"/>
                <a:gd name="T30" fmla="*/ 34579721 w 718"/>
                <a:gd name="T31" fmla="*/ 96058323 h 549"/>
                <a:gd name="T32" fmla="*/ 30463260 w 718"/>
                <a:gd name="T33" fmla="*/ 84902993 h 549"/>
                <a:gd name="T34" fmla="*/ 39931301 w 718"/>
                <a:gd name="T35" fmla="*/ 72301719 h 549"/>
                <a:gd name="T36" fmla="*/ 47753121 w 718"/>
                <a:gd name="T37" fmla="*/ 74160790 h 549"/>
                <a:gd name="T38" fmla="*/ 61749631 w 718"/>
                <a:gd name="T39" fmla="*/ 66930618 h 549"/>
                <a:gd name="T40" fmla="*/ 74305244 w 718"/>
                <a:gd name="T41" fmla="*/ 74367353 h 549"/>
                <a:gd name="T42" fmla="*/ 73893689 w 718"/>
                <a:gd name="T43" fmla="*/ 78499074 h 549"/>
                <a:gd name="T44" fmla="*/ 91183549 w 718"/>
                <a:gd name="T45" fmla="*/ 96058323 h 549"/>
                <a:gd name="T46" fmla="*/ 108679188 w 718"/>
                <a:gd name="T47" fmla="*/ 78499074 h 549"/>
                <a:gd name="T48" fmla="*/ 101680932 w 718"/>
                <a:gd name="T49" fmla="*/ 64658421 h 549"/>
                <a:gd name="T50" fmla="*/ 122675698 w 718"/>
                <a:gd name="T51" fmla="*/ 33052409 h 549"/>
                <a:gd name="T52" fmla="*/ 130291740 w 718"/>
                <a:gd name="T53" fmla="*/ 34911479 h 549"/>
                <a:gd name="T54" fmla="*/ 147787378 w 718"/>
                <a:gd name="T55" fmla="*/ 17352231 h 549"/>
                <a:gd name="T56" fmla="*/ 130291740 w 718"/>
                <a:gd name="T57" fmla="*/ 0 h 549"/>
                <a:gd name="T58" fmla="*/ 17289860 w 718"/>
                <a:gd name="T59" fmla="*/ 104734438 h 549"/>
                <a:gd name="T60" fmla="*/ 8644930 w 718"/>
                <a:gd name="T61" fmla="*/ 96058323 h 549"/>
                <a:gd name="T62" fmla="*/ 17289860 w 718"/>
                <a:gd name="T63" fmla="*/ 87175190 h 549"/>
                <a:gd name="T64" fmla="*/ 25934791 w 718"/>
                <a:gd name="T65" fmla="*/ 96058323 h 549"/>
                <a:gd name="T66" fmla="*/ 17289860 w 718"/>
                <a:gd name="T67" fmla="*/ 104734438 h 549"/>
                <a:gd name="T68" fmla="*/ 47753121 w 718"/>
                <a:gd name="T69" fmla="*/ 65484674 h 549"/>
                <a:gd name="T70" fmla="*/ 39108190 w 718"/>
                <a:gd name="T71" fmla="*/ 56808559 h 549"/>
                <a:gd name="T72" fmla="*/ 47753121 w 718"/>
                <a:gd name="T73" fmla="*/ 48132443 h 549"/>
                <a:gd name="T74" fmla="*/ 56398051 w 718"/>
                <a:gd name="T75" fmla="*/ 56808559 h 549"/>
                <a:gd name="T76" fmla="*/ 47753121 w 718"/>
                <a:gd name="T77" fmla="*/ 65484674 h 549"/>
                <a:gd name="T78" fmla="*/ 91183549 w 718"/>
                <a:gd name="T79" fmla="*/ 87175190 h 549"/>
                <a:gd name="T80" fmla="*/ 82538619 w 718"/>
                <a:gd name="T81" fmla="*/ 78499074 h 549"/>
                <a:gd name="T82" fmla="*/ 91183549 w 718"/>
                <a:gd name="T83" fmla="*/ 69822959 h 549"/>
                <a:gd name="T84" fmla="*/ 100034257 w 718"/>
                <a:gd name="T85" fmla="*/ 78499074 h 549"/>
                <a:gd name="T86" fmla="*/ 91183549 w 718"/>
                <a:gd name="T87" fmla="*/ 87175190 h 549"/>
                <a:gd name="T88" fmla="*/ 130291740 w 718"/>
                <a:gd name="T89" fmla="*/ 26235364 h 549"/>
                <a:gd name="T90" fmla="*/ 121646810 w 718"/>
                <a:gd name="T91" fmla="*/ 17352231 h 549"/>
                <a:gd name="T92" fmla="*/ 130291740 w 718"/>
                <a:gd name="T93" fmla="*/ 8676116 h 549"/>
                <a:gd name="T94" fmla="*/ 138936670 w 718"/>
                <a:gd name="T95" fmla="*/ 17352231 h 549"/>
                <a:gd name="T96" fmla="*/ 130291740 w 718"/>
                <a:gd name="T97" fmla="*/ 26235364 h 5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549">
                  <a:moveTo>
                    <a:pt x="633" y="0"/>
                  </a:moveTo>
                  <a:cubicBezTo>
                    <a:pt x="587" y="0"/>
                    <a:pt x="549" y="38"/>
                    <a:pt x="549" y="84"/>
                  </a:cubicBezTo>
                  <a:cubicBezTo>
                    <a:pt x="549" y="110"/>
                    <a:pt x="561" y="132"/>
                    <a:pt x="578" y="148"/>
                  </a:cubicBezTo>
                  <a:cubicBezTo>
                    <a:pt x="475" y="302"/>
                    <a:pt x="475" y="302"/>
                    <a:pt x="475" y="302"/>
                  </a:cubicBezTo>
                  <a:cubicBezTo>
                    <a:pt x="466" y="298"/>
                    <a:pt x="455" y="296"/>
                    <a:pt x="443" y="296"/>
                  </a:cubicBezTo>
                  <a:cubicBezTo>
                    <a:pt x="411" y="296"/>
                    <a:pt x="383" y="314"/>
                    <a:pt x="369" y="340"/>
                  </a:cubicBezTo>
                  <a:cubicBezTo>
                    <a:pt x="310" y="305"/>
                    <a:pt x="310" y="305"/>
                    <a:pt x="310" y="305"/>
                  </a:cubicBezTo>
                  <a:cubicBezTo>
                    <a:pt x="314" y="296"/>
                    <a:pt x="316" y="285"/>
                    <a:pt x="316" y="275"/>
                  </a:cubicBezTo>
                  <a:cubicBezTo>
                    <a:pt x="316" y="228"/>
                    <a:pt x="278" y="190"/>
                    <a:pt x="232" y="190"/>
                  </a:cubicBezTo>
                  <a:cubicBezTo>
                    <a:pt x="185" y="190"/>
                    <a:pt x="147" y="228"/>
                    <a:pt x="147" y="275"/>
                  </a:cubicBezTo>
                  <a:cubicBezTo>
                    <a:pt x="147" y="300"/>
                    <a:pt x="159" y="322"/>
                    <a:pt x="176" y="338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119" y="386"/>
                    <a:pt x="102" y="380"/>
                    <a:pt x="84" y="380"/>
                  </a:cubicBezTo>
                  <a:cubicBezTo>
                    <a:pt x="38" y="380"/>
                    <a:pt x="0" y="418"/>
                    <a:pt x="0" y="465"/>
                  </a:cubicBezTo>
                  <a:cubicBezTo>
                    <a:pt x="0" y="511"/>
                    <a:pt x="38" y="549"/>
                    <a:pt x="84" y="549"/>
                  </a:cubicBezTo>
                  <a:cubicBezTo>
                    <a:pt x="130" y="549"/>
                    <a:pt x="168" y="511"/>
                    <a:pt x="168" y="465"/>
                  </a:cubicBezTo>
                  <a:cubicBezTo>
                    <a:pt x="168" y="444"/>
                    <a:pt x="160" y="425"/>
                    <a:pt x="148" y="411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205" y="355"/>
                    <a:pt x="218" y="359"/>
                    <a:pt x="232" y="359"/>
                  </a:cubicBezTo>
                  <a:cubicBezTo>
                    <a:pt x="260" y="359"/>
                    <a:pt x="285" y="345"/>
                    <a:pt x="300" y="324"/>
                  </a:cubicBezTo>
                  <a:cubicBezTo>
                    <a:pt x="361" y="360"/>
                    <a:pt x="361" y="360"/>
                    <a:pt x="361" y="360"/>
                  </a:cubicBezTo>
                  <a:cubicBezTo>
                    <a:pt x="360" y="367"/>
                    <a:pt x="359" y="373"/>
                    <a:pt x="359" y="380"/>
                  </a:cubicBezTo>
                  <a:cubicBezTo>
                    <a:pt x="359" y="427"/>
                    <a:pt x="397" y="465"/>
                    <a:pt x="443" y="465"/>
                  </a:cubicBezTo>
                  <a:cubicBezTo>
                    <a:pt x="490" y="465"/>
                    <a:pt x="528" y="427"/>
                    <a:pt x="528" y="380"/>
                  </a:cubicBezTo>
                  <a:cubicBezTo>
                    <a:pt x="528" y="352"/>
                    <a:pt x="514" y="328"/>
                    <a:pt x="494" y="313"/>
                  </a:cubicBezTo>
                  <a:cubicBezTo>
                    <a:pt x="596" y="160"/>
                    <a:pt x="596" y="160"/>
                    <a:pt x="596" y="160"/>
                  </a:cubicBezTo>
                  <a:cubicBezTo>
                    <a:pt x="607" y="165"/>
                    <a:pt x="620" y="169"/>
                    <a:pt x="633" y="169"/>
                  </a:cubicBezTo>
                  <a:cubicBezTo>
                    <a:pt x="680" y="169"/>
                    <a:pt x="718" y="131"/>
                    <a:pt x="718" y="84"/>
                  </a:cubicBezTo>
                  <a:cubicBezTo>
                    <a:pt x="718" y="38"/>
                    <a:pt x="680" y="0"/>
                    <a:pt x="633" y="0"/>
                  </a:cubicBezTo>
                  <a:close/>
                  <a:moveTo>
                    <a:pt x="84" y="507"/>
                  </a:moveTo>
                  <a:cubicBezTo>
                    <a:pt x="61" y="507"/>
                    <a:pt x="42" y="488"/>
                    <a:pt x="42" y="465"/>
                  </a:cubicBezTo>
                  <a:cubicBezTo>
                    <a:pt x="42" y="441"/>
                    <a:pt x="61" y="422"/>
                    <a:pt x="84" y="422"/>
                  </a:cubicBezTo>
                  <a:cubicBezTo>
                    <a:pt x="107" y="422"/>
                    <a:pt x="126" y="441"/>
                    <a:pt x="126" y="465"/>
                  </a:cubicBezTo>
                  <a:cubicBezTo>
                    <a:pt x="126" y="488"/>
                    <a:pt x="107" y="507"/>
                    <a:pt x="84" y="507"/>
                  </a:cubicBezTo>
                  <a:close/>
                  <a:moveTo>
                    <a:pt x="232" y="317"/>
                  </a:moveTo>
                  <a:cubicBezTo>
                    <a:pt x="209" y="317"/>
                    <a:pt x="190" y="298"/>
                    <a:pt x="190" y="275"/>
                  </a:cubicBezTo>
                  <a:cubicBezTo>
                    <a:pt x="190" y="251"/>
                    <a:pt x="209" y="233"/>
                    <a:pt x="232" y="233"/>
                  </a:cubicBezTo>
                  <a:cubicBezTo>
                    <a:pt x="255" y="233"/>
                    <a:pt x="274" y="251"/>
                    <a:pt x="274" y="275"/>
                  </a:cubicBezTo>
                  <a:cubicBezTo>
                    <a:pt x="274" y="298"/>
                    <a:pt x="255" y="317"/>
                    <a:pt x="232" y="317"/>
                  </a:cubicBezTo>
                  <a:close/>
                  <a:moveTo>
                    <a:pt x="443" y="422"/>
                  </a:moveTo>
                  <a:cubicBezTo>
                    <a:pt x="420" y="422"/>
                    <a:pt x="401" y="403"/>
                    <a:pt x="401" y="380"/>
                  </a:cubicBezTo>
                  <a:cubicBezTo>
                    <a:pt x="401" y="357"/>
                    <a:pt x="420" y="338"/>
                    <a:pt x="443" y="338"/>
                  </a:cubicBezTo>
                  <a:cubicBezTo>
                    <a:pt x="467" y="338"/>
                    <a:pt x="486" y="357"/>
                    <a:pt x="486" y="380"/>
                  </a:cubicBezTo>
                  <a:cubicBezTo>
                    <a:pt x="486" y="403"/>
                    <a:pt x="467" y="422"/>
                    <a:pt x="443" y="422"/>
                  </a:cubicBezTo>
                  <a:close/>
                  <a:moveTo>
                    <a:pt x="633" y="127"/>
                  </a:moveTo>
                  <a:cubicBezTo>
                    <a:pt x="610" y="127"/>
                    <a:pt x="591" y="108"/>
                    <a:pt x="591" y="84"/>
                  </a:cubicBezTo>
                  <a:cubicBezTo>
                    <a:pt x="591" y="61"/>
                    <a:pt x="610" y="42"/>
                    <a:pt x="633" y="42"/>
                  </a:cubicBezTo>
                  <a:cubicBezTo>
                    <a:pt x="657" y="42"/>
                    <a:pt x="675" y="61"/>
                    <a:pt x="675" y="84"/>
                  </a:cubicBezTo>
                  <a:cubicBezTo>
                    <a:pt x="675" y="108"/>
                    <a:pt x="657" y="127"/>
                    <a:pt x="633" y="1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4" tIns="22857" rIns="45714" bIns="22857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A35549C-B2D1-4084-A5D5-A1283C1B831E}"/>
              </a:ext>
            </a:extLst>
          </p:cNvPr>
          <p:cNvGrpSpPr/>
          <p:nvPr/>
        </p:nvGrpSpPr>
        <p:grpSpPr>
          <a:xfrm>
            <a:off x="991522" y="1130730"/>
            <a:ext cx="9997607" cy="4814186"/>
            <a:chOff x="534322" y="787830"/>
            <a:chExt cx="11001649" cy="5297666"/>
          </a:xfrm>
          <a:solidFill>
            <a:schemeClr val="tx2"/>
          </a:solidFill>
        </p:grpSpPr>
        <p:sp>
          <p:nvSpPr>
            <p:cNvPr id="2" name="Freeform 1000">
              <a:extLst>
                <a:ext uri="{FF2B5EF4-FFF2-40B4-BE49-F238E27FC236}">
                  <a16:creationId xmlns:a16="http://schemas.microsoft.com/office/drawing/2014/main" id="{D1C26CD1-B375-4DAC-8C03-AD7C0EF21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85" y="828420"/>
              <a:ext cx="224435" cy="182254"/>
            </a:xfrm>
            <a:custGeom>
              <a:avLst/>
              <a:gdLst>
                <a:gd name="T0" fmla="*/ 365 w 373"/>
                <a:gd name="T1" fmla="*/ 211 h 303"/>
                <a:gd name="T2" fmla="*/ 279 w 373"/>
                <a:gd name="T3" fmla="*/ 297 h 303"/>
                <a:gd name="T4" fmla="*/ 264 w 373"/>
                <a:gd name="T5" fmla="*/ 303 h 303"/>
                <a:gd name="T6" fmla="*/ 248 w 373"/>
                <a:gd name="T7" fmla="*/ 297 h 303"/>
                <a:gd name="T8" fmla="*/ 248 w 373"/>
                <a:gd name="T9" fmla="*/ 266 h 303"/>
                <a:gd name="T10" fmla="*/ 297 w 373"/>
                <a:gd name="T11" fmla="*/ 217 h 303"/>
                <a:gd name="T12" fmla="*/ 24 w 373"/>
                <a:gd name="T13" fmla="*/ 217 h 303"/>
                <a:gd name="T14" fmla="*/ 8 w 373"/>
                <a:gd name="T15" fmla="*/ 211 h 303"/>
                <a:gd name="T16" fmla="*/ 0 w 373"/>
                <a:gd name="T17" fmla="*/ 196 h 303"/>
                <a:gd name="T18" fmla="*/ 0 w 373"/>
                <a:gd name="T19" fmla="*/ 86 h 303"/>
                <a:gd name="T20" fmla="*/ 21 w 373"/>
                <a:gd name="T21" fmla="*/ 65 h 303"/>
                <a:gd name="T22" fmla="*/ 43 w 373"/>
                <a:gd name="T23" fmla="*/ 86 h 303"/>
                <a:gd name="T24" fmla="*/ 43 w 373"/>
                <a:gd name="T25" fmla="*/ 174 h 303"/>
                <a:gd name="T26" fmla="*/ 296 w 373"/>
                <a:gd name="T27" fmla="*/ 174 h 303"/>
                <a:gd name="T28" fmla="*/ 248 w 373"/>
                <a:gd name="T29" fmla="*/ 125 h 303"/>
                <a:gd name="T30" fmla="*/ 248 w 373"/>
                <a:gd name="T31" fmla="*/ 95 h 303"/>
                <a:gd name="T32" fmla="*/ 279 w 373"/>
                <a:gd name="T33" fmla="*/ 95 h 303"/>
                <a:gd name="T34" fmla="*/ 365 w 373"/>
                <a:gd name="T35" fmla="*/ 181 h 303"/>
                <a:gd name="T36" fmla="*/ 365 w 373"/>
                <a:gd name="T37" fmla="*/ 211 h 303"/>
                <a:gd name="T38" fmla="*/ 25 w 373"/>
                <a:gd name="T39" fmla="*/ 48 h 303"/>
                <a:gd name="T40" fmla="*/ 42 w 373"/>
                <a:gd name="T41" fmla="*/ 41 h 303"/>
                <a:gd name="T42" fmla="*/ 48 w 373"/>
                <a:gd name="T43" fmla="*/ 24 h 303"/>
                <a:gd name="T44" fmla="*/ 42 w 373"/>
                <a:gd name="T45" fmla="*/ 7 h 303"/>
                <a:gd name="T46" fmla="*/ 25 w 373"/>
                <a:gd name="T47" fmla="*/ 0 h 303"/>
                <a:gd name="T48" fmla="*/ 8 w 373"/>
                <a:gd name="T49" fmla="*/ 7 h 303"/>
                <a:gd name="T50" fmla="*/ 1 w 373"/>
                <a:gd name="T51" fmla="*/ 24 h 303"/>
                <a:gd name="T52" fmla="*/ 8 w 373"/>
                <a:gd name="T53" fmla="*/ 41 h 303"/>
                <a:gd name="T54" fmla="*/ 25 w 373"/>
                <a:gd name="T55" fmla="*/ 4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3" h="303">
                  <a:moveTo>
                    <a:pt x="365" y="211"/>
                  </a:moveTo>
                  <a:cubicBezTo>
                    <a:pt x="279" y="297"/>
                    <a:pt x="279" y="297"/>
                    <a:pt x="279" y="297"/>
                  </a:cubicBezTo>
                  <a:cubicBezTo>
                    <a:pt x="275" y="301"/>
                    <a:pt x="269" y="303"/>
                    <a:pt x="264" y="303"/>
                  </a:cubicBezTo>
                  <a:cubicBezTo>
                    <a:pt x="258" y="303"/>
                    <a:pt x="253" y="301"/>
                    <a:pt x="248" y="297"/>
                  </a:cubicBezTo>
                  <a:cubicBezTo>
                    <a:pt x="240" y="288"/>
                    <a:pt x="240" y="275"/>
                    <a:pt x="248" y="266"/>
                  </a:cubicBezTo>
                  <a:cubicBezTo>
                    <a:pt x="297" y="217"/>
                    <a:pt x="297" y="217"/>
                    <a:pt x="297" y="217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18" y="217"/>
                    <a:pt x="12" y="215"/>
                    <a:pt x="8" y="211"/>
                  </a:cubicBezTo>
                  <a:cubicBezTo>
                    <a:pt x="4" y="207"/>
                    <a:pt x="0" y="201"/>
                    <a:pt x="0" y="19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4"/>
                    <a:pt x="9" y="65"/>
                    <a:pt x="21" y="65"/>
                  </a:cubicBezTo>
                  <a:cubicBezTo>
                    <a:pt x="33" y="65"/>
                    <a:pt x="43" y="74"/>
                    <a:pt x="43" y="86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296" y="174"/>
                    <a:pt x="296" y="174"/>
                    <a:pt x="296" y="174"/>
                  </a:cubicBezTo>
                  <a:cubicBezTo>
                    <a:pt x="248" y="125"/>
                    <a:pt x="248" y="125"/>
                    <a:pt x="248" y="125"/>
                  </a:cubicBezTo>
                  <a:cubicBezTo>
                    <a:pt x="240" y="117"/>
                    <a:pt x="240" y="103"/>
                    <a:pt x="248" y="95"/>
                  </a:cubicBezTo>
                  <a:cubicBezTo>
                    <a:pt x="257" y="86"/>
                    <a:pt x="270" y="86"/>
                    <a:pt x="279" y="95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373" y="189"/>
                    <a:pt x="373" y="202"/>
                    <a:pt x="365" y="211"/>
                  </a:cubicBezTo>
                  <a:close/>
                  <a:moveTo>
                    <a:pt x="25" y="48"/>
                  </a:moveTo>
                  <a:cubicBezTo>
                    <a:pt x="31" y="48"/>
                    <a:pt x="37" y="45"/>
                    <a:pt x="42" y="41"/>
                  </a:cubicBezTo>
                  <a:cubicBezTo>
                    <a:pt x="46" y="36"/>
                    <a:pt x="48" y="30"/>
                    <a:pt x="48" y="24"/>
                  </a:cubicBezTo>
                  <a:cubicBezTo>
                    <a:pt x="48" y="18"/>
                    <a:pt x="46" y="11"/>
                    <a:pt x="42" y="7"/>
                  </a:cubicBezTo>
                  <a:cubicBezTo>
                    <a:pt x="37" y="3"/>
                    <a:pt x="31" y="0"/>
                    <a:pt x="25" y="0"/>
                  </a:cubicBezTo>
                  <a:cubicBezTo>
                    <a:pt x="18" y="0"/>
                    <a:pt x="12" y="3"/>
                    <a:pt x="8" y="7"/>
                  </a:cubicBezTo>
                  <a:cubicBezTo>
                    <a:pt x="3" y="11"/>
                    <a:pt x="1" y="18"/>
                    <a:pt x="1" y="24"/>
                  </a:cubicBezTo>
                  <a:cubicBezTo>
                    <a:pt x="1" y="30"/>
                    <a:pt x="3" y="36"/>
                    <a:pt x="8" y="41"/>
                  </a:cubicBezTo>
                  <a:cubicBezTo>
                    <a:pt x="12" y="45"/>
                    <a:pt x="18" y="48"/>
                    <a:pt x="2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" name="Freeform 1001">
              <a:extLst>
                <a:ext uri="{FF2B5EF4-FFF2-40B4-BE49-F238E27FC236}">
                  <a16:creationId xmlns:a16="http://schemas.microsoft.com/office/drawing/2014/main" id="{5403949B-4A82-4080-A07E-C398FE628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270" y="787830"/>
              <a:ext cx="127339" cy="265820"/>
            </a:xfrm>
            <a:custGeom>
              <a:avLst/>
              <a:gdLst>
                <a:gd name="T0" fmla="*/ 193 w 212"/>
                <a:gd name="T1" fmla="*/ 0 h 443"/>
                <a:gd name="T2" fmla="*/ 20 w 212"/>
                <a:gd name="T3" fmla="*/ 0 h 443"/>
                <a:gd name="T4" fmla="*/ 0 w 212"/>
                <a:gd name="T5" fmla="*/ 19 h 443"/>
                <a:gd name="T6" fmla="*/ 0 w 212"/>
                <a:gd name="T7" fmla="*/ 423 h 443"/>
                <a:gd name="T8" fmla="*/ 12 w 212"/>
                <a:gd name="T9" fmla="*/ 440 h 443"/>
                <a:gd name="T10" fmla="*/ 20 w 212"/>
                <a:gd name="T11" fmla="*/ 442 h 443"/>
                <a:gd name="T12" fmla="*/ 34 w 212"/>
                <a:gd name="T13" fmla="*/ 436 h 443"/>
                <a:gd name="T14" fmla="*/ 104 w 212"/>
                <a:gd name="T15" fmla="*/ 361 h 443"/>
                <a:gd name="T16" fmla="*/ 179 w 212"/>
                <a:gd name="T17" fmla="*/ 436 h 443"/>
                <a:gd name="T18" fmla="*/ 200 w 212"/>
                <a:gd name="T19" fmla="*/ 440 h 443"/>
                <a:gd name="T20" fmla="*/ 212 w 212"/>
                <a:gd name="T21" fmla="*/ 423 h 443"/>
                <a:gd name="T22" fmla="*/ 212 w 212"/>
                <a:gd name="T23" fmla="*/ 19 h 443"/>
                <a:gd name="T24" fmla="*/ 193 w 212"/>
                <a:gd name="T25" fmla="*/ 0 h 443"/>
                <a:gd name="T26" fmla="*/ 173 w 212"/>
                <a:gd name="T27" fmla="*/ 376 h 443"/>
                <a:gd name="T28" fmla="*/ 118 w 212"/>
                <a:gd name="T29" fmla="*/ 319 h 443"/>
                <a:gd name="T30" fmla="*/ 104 w 212"/>
                <a:gd name="T31" fmla="*/ 312 h 443"/>
                <a:gd name="T32" fmla="*/ 104 w 212"/>
                <a:gd name="T33" fmla="*/ 312 h 443"/>
                <a:gd name="T34" fmla="*/ 90 w 212"/>
                <a:gd name="T35" fmla="*/ 319 h 443"/>
                <a:gd name="T36" fmla="*/ 39 w 212"/>
                <a:gd name="T37" fmla="*/ 374 h 443"/>
                <a:gd name="T38" fmla="*/ 39 w 212"/>
                <a:gd name="T39" fmla="*/ 38 h 443"/>
                <a:gd name="T40" fmla="*/ 173 w 212"/>
                <a:gd name="T41" fmla="*/ 38 h 443"/>
                <a:gd name="T42" fmla="*/ 173 w 212"/>
                <a:gd name="T43" fmla="*/ 37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" h="443">
                  <a:moveTo>
                    <a:pt x="19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30"/>
                    <a:pt x="5" y="437"/>
                    <a:pt x="12" y="440"/>
                  </a:cubicBezTo>
                  <a:cubicBezTo>
                    <a:pt x="15" y="441"/>
                    <a:pt x="17" y="442"/>
                    <a:pt x="20" y="442"/>
                  </a:cubicBezTo>
                  <a:cubicBezTo>
                    <a:pt x="25" y="442"/>
                    <a:pt x="30" y="440"/>
                    <a:pt x="34" y="436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79" y="436"/>
                    <a:pt x="179" y="436"/>
                    <a:pt x="179" y="436"/>
                  </a:cubicBezTo>
                  <a:cubicBezTo>
                    <a:pt x="184" y="442"/>
                    <a:pt x="193" y="443"/>
                    <a:pt x="200" y="440"/>
                  </a:cubicBezTo>
                  <a:cubicBezTo>
                    <a:pt x="207" y="437"/>
                    <a:pt x="212" y="430"/>
                    <a:pt x="212" y="423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8"/>
                    <a:pt x="203" y="0"/>
                    <a:pt x="193" y="0"/>
                  </a:cubicBezTo>
                  <a:close/>
                  <a:moveTo>
                    <a:pt x="173" y="376"/>
                  </a:moveTo>
                  <a:cubicBezTo>
                    <a:pt x="118" y="319"/>
                    <a:pt x="118" y="319"/>
                    <a:pt x="118" y="319"/>
                  </a:cubicBezTo>
                  <a:cubicBezTo>
                    <a:pt x="114" y="315"/>
                    <a:pt x="109" y="312"/>
                    <a:pt x="104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99" y="312"/>
                    <a:pt x="94" y="315"/>
                    <a:pt x="90" y="319"/>
                  </a:cubicBezTo>
                  <a:cubicBezTo>
                    <a:pt x="39" y="374"/>
                    <a:pt x="39" y="374"/>
                    <a:pt x="39" y="37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173" y="38"/>
                    <a:pt x="173" y="38"/>
                    <a:pt x="173" y="38"/>
                  </a:cubicBezTo>
                  <a:lnTo>
                    <a:pt x="173" y="3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" name="Freeform 1002">
              <a:extLst>
                <a:ext uri="{FF2B5EF4-FFF2-40B4-BE49-F238E27FC236}">
                  <a16:creationId xmlns:a16="http://schemas.microsoft.com/office/drawing/2014/main" id="{5B0382F6-93FD-4279-9F17-508659267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0981" y="787830"/>
              <a:ext cx="147236" cy="265820"/>
            </a:xfrm>
            <a:custGeom>
              <a:avLst/>
              <a:gdLst>
                <a:gd name="T0" fmla="*/ 159 w 245"/>
                <a:gd name="T1" fmla="*/ 81 h 443"/>
                <a:gd name="T2" fmla="*/ 19 w 245"/>
                <a:gd name="T3" fmla="*/ 81 h 443"/>
                <a:gd name="T4" fmla="*/ 0 w 245"/>
                <a:gd name="T5" fmla="*/ 99 h 443"/>
                <a:gd name="T6" fmla="*/ 0 w 245"/>
                <a:gd name="T7" fmla="*/ 423 h 443"/>
                <a:gd name="T8" fmla="*/ 12 w 245"/>
                <a:gd name="T9" fmla="*/ 440 h 443"/>
                <a:gd name="T10" fmla="*/ 19 w 245"/>
                <a:gd name="T11" fmla="*/ 442 h 443"/>
                <a:gd name="T12" fmla="*/ 33 w 245"/>
                <a:gd name="T13" fmla="*/ 436 h 443"/>
                <a:gd name="T14" fmla="*/ 88 w 245"/>
                <a:gd name="T15" fmla="*/ 379 h 443"/>
                <a:gd name="T16" fmla="*/ 145 w 245"/>
                <a:gd name="T17" fmla="*/ 436 h 443"/>
                <a:gd name="T18" fmla="*/ 166 w 245"/>
                <a:gd name="T19" fmla="*/ 440 h 443"/>
                <a:gd name="T20" fmla="*/ 178 w 245"/>
                <a:gd name="T21" fmla="*/ 423 h 443"/>
                <a:gd name="T22" fmla="*/ 178 w 245"/>
                <a:gd name="T23" fmla="*/ 99 h 443"/>
                <a:gd name="T24" fmla="*/ 159 w 245"/>
                <a:gd name="T25" fmla="*/ 81 h 443"/>
                <a:gd name="T26" fmla="*/ 140 w 245"/>
                <a:gd name="T27" fmla="*/ 376 h 443"/>
                <a:gd name="T28" fmla="*/ 101 w 245"/>
                <a:gd name="T29" fmla="*/ 337 h 443"/>
                <a:gd name="T30" fmla="*/ 87 w 245"/>
                <a:gd name="T31" fmla="*/ 331 h 443"/>
                <a:gd name="T32" fmla="*/ 87 w 245"/>
                <a:gd name="T33" fmla="*/ 331 h 443"/>
                <a:gd name="T34" fmla="*/ 73 w 245"/>
                <a:gd name="T35" fmla="*/ 337 h 443"/>
                <a:gd name="T36" fmla="*/ 39 w 245"/>
                <a:gd name="T37" fmla="*/ 374 h 443"/>
                <a:gd name="T38" fmla="*/ 39 w 245"/>
                <a:gd name="T39" fmla="*/ 120 h 443"/>
                <a:gd name="T40" fmla="*/ 140 w 245"/>
                <a:gd name="T41" fmla="*/ 120 h 443"/>
                <a:gd name="T42" fmla="*/ 140 w 245"/>
                <a:gd name="T43" fmla="*/ 376 h 443"/>
                <a:gd name="T44" fmla="*/ 245 w 245"/>
                <a:gd name="T45" fmla="*/ 14 h 443"/>
                <a:gd name="T46" fmla="*/ 245 w 245"/>
                <a:gd name="T47" fmla="*/ 337 h 443"/>
                <a:gd name="T48" fmla="*/ 229 w 245"/>
                <a:gd name="T49" fmla="*/ 354 h 443"/>
                <a:gd name="T50" fmla="*/ 212 w 245"/>
                <a:gd name="T51" fmla="*/ 337 h 443"/>
                <a:gd name="T52" fmla="*/ 212 w 245"/>
                <a:gd name="T53" fmla="*/ 33 h 443"/>
                <a:gd name="T54" fmla="*/ 111 w 245"/>
                <a:gd name="T55" fmla="*/ 33 h 443"/>
                <a:gd name="T56" fmla="*/ 111 w 245"/>
                <a:gd name="T57" fmla="*/ 39 h 443"/>
                <a:gd name="T58" fmla="*/ 94 w 245"/>
                <a:gd name="T59" fmla="*/ 56 h 443"/>
                <a:gd name="T60" fmla="*/ 77 w 245"/>
                <a:gd name="T61" fmla="*/ 39 h 443"/>
                <a:gd name="T62" fmla="*/ 77 w 245"/>
                <a:gd name="T63" fmla="*/ 14 h 443"/>
                <a:gd name="T64" fmla="*/ 92 w 245"/>
                <a:gd name="T65" fmla="*/ 0 h 443"/>
                <a:gd name="T66" fmla="*/ 231 w 245"/>
                <a:gd name="T67" fmla="*/ 0 h 443"/>
                <a:gd name="T68" fmla="*/ 245 w 245"/>
                <a:gd name="T69" fmla="*/ 1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" h="443">
                  <a:moveTo>
                    <a:pt x="159" y="81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9" y="81"/>
                    <a:pt x="0" y="89"/>
                    <a:pt x="0" y="99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30"/>
                    <a:pt x="5" y="437"/>
                    <a:pt x="12" y="440"/>
                  </a:cubicBezTo>
                  <a:cubicBezTo>
                    <a:pt x="15" y="441"/>
                    <a:pt x="17" y="442"/>
                    <a:pt x="19" y="442"/>
                  </a:cubicBezTo>
                  <a:cubicBezTo>
                    <a:pt x="25" y="442"/>
                    <a:pt x="30" y="440"/>
                    <a:pt x="33" y="436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145" y="436"/>
                    <a:pt x="145" y="436"/>
                    <a:pt x="145" y="436"/>
                  </a:cubicBezTo>
                  <a:cubicBezTo>
                    <a:pt x="151" y="442"/>
                    <a:pt x="159" y="443"/>
                    <a:pt x="166" y="440"/>
                  </a:cubicBezTo>
                  <a:cubicBezTo>
                    <a:pt x="173" y="437"/>
                    <a:pt x="178" y="430"/>
                    <a:pt x="178" y="423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8" y="89"/>
                    <a:pt x="169" y="81"/>
                    <a:pt x="159" y="81"/>
                  </a:cubicBezTo>
                  <a:close/>
                  <a:moveTo>
                    <a:pt x="140" y="376"/>
                  </a:moveTo>
                  <a:cubicBezTo>
                    <a:pt x="101" y="337"/>
                    <a:pt x="101" y="337"/>
                    <a:pt x="101" y="337"/>
                  </a:cubicBezTo>
                  <a:cubicBezTo>
                    <a:pt x="97" y="333"/>
                    <a:pt x="92" y="331"/>
                    <a:pt x="87" y="331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82" y="331"/>
                    <a:pt x="77" y="334"/>
                    <a:pt x="73" y="337"/>
                  </a:cubicBezTo>
                  <a:cubicBezTo>
                    <a:pt x="39" y="374"/>
                    <a:pt x="39" y="374"/>
                    <a:pt x="39" y="374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140" y="120"/>
                    <a:pt x="140" y="120"/>
                    <a:pt x="140" y="120"/>
                  </a:cubicBezTo>
                  <a:lnTo>
                    <a:pt x="140" y="376"/>
                  </a:lnTo>
                  <a:close/>
                  <a:moveTo>
                    <a:pt x="245" y="14"/>
                  </a:moveTo>
                  <a:cubicBezTo>
                    <a:pt x="245" y="337"/>
                    <a:pt x="245" y="337"/>
                    <a:pt x="245" y="337"/>
                  </a:cubicBezTo>
                  <a:cubicBezTo>
                    <a:pt x="245" y="347"/>
                    <a:pt x="238" y="354"/>
                    <a:pt x="229" y="354"/>
                  </a:cubicBezTo>
                  <a:cubicBezTo>
                    <a:pt x="219" y="354"/>
                    <a:pt x="212" y="347"/>
                    <a:pt x="212" y="33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9"/>
                    <a:pt x="103" y="56"/>
                    <a:pt x="94" y="56"/>
                  </a:cubicBezTo>
                  <a:cubicBezTo>
                    <a:pt x="85" y="56"/>
                    <a:pt x="77" y="4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5"/>
                    <a:pt x="82" y="0"/>
                    <a:pt x="92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40" y="0"/>
                    <a:pt x="245" y="5"/>
                    <a:pt x="2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" name="Freeform 1003">
              <a:extLst>
                <a:ext uri="{FF2B5EF4-FFF2-40B4-BE49-F238E27FC236}">
                  <a16:creationId xmlns:a16="http://schemas.microsoft.com/office/drawing/2014/main" id="{11C293E4-CBD9-42CF-A8B0-FA479553D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7094" y="803747"/>
              <a:ext cx="268208" cy="215681"/>
            </a:xfrm>
            <a:custGeom>
              <a:avLst/>
              <a:gdLst>
                <a:gd name="T0" fmla="*/ 7 w 447"/>
                <a:gd name="T1" fmla="*/ 95 h 359"/>
                <a:gd name="T2" fmla="*/ 10 w 447"/>
                <a:gd name="T3" fmla="*/ 65 h 359"/>
                <a:gd name="T4" fmla="*/ 234 w 447"/>
                <a:gd name="T5" fmla="*/ 53 h 359"/>
                <a:gd name="T6" fmla="*/ 409 w 447"/>
                <a:gd name="T7" fmla="*/ 44 h 359"/>
                <a:gd name="T8" fmla="*/ 440 w 447"/>
                <a:gd name="T9" fmla="*/ 47 h 359"/>
                <a:gd name="T10" fmla="*/ 437 w 447"/>
                <a:gd name="T11" fmla="*/ 77 h 359"/>
                <a:gd name="T12" fmla="*/ 323 w 447"/>
                <a:gd name="T13" fmla="*/ 118 h 359"/>
                <a:gd name="T14" fmla="*/ 216 w 447"/>
                <a:gd name="T15" fmla="*/ 92 h 359"/>
                <a:gd name="T16" fmla="*/ 37 w 447"/>
                <a:gd name="T17" fmla="*/ 97 h 359"/>
                <a:gd name="T18" fmla="*/ 7 w 447"/>
                <a:gd name="T19" fmla="*/ 95 h 359"/>
                <a:gd name="T20" fmla="*/ 409 w 447"/>
                <a:gd name="T21" fmla="*/ 164 h 359"/>
                <a:gd name="T22" fmla="*/ 234 w 447"/>
                <a:gd name="T23" fmla="*/ 174 h 359"/>
                <a:gd name="T24" fmla="*/ 10 w 447"/>
                <a:gd name="T25" fmla="*/ 185 h 359"/>
                <a:gd name="T26" fmla="*/ 7 w 447"/>
                <a:gd name="T27" fmla="*/ 215 h 359"/>
                <a:gd name="T28" fmla="*/ 37 w 447"/>
                <a:gd name="T29" fmla="*/ 218 h 359"/>
                <a:gd name="T30" fmla="*/ 216 w 447"/>
                <a:gd name="T31" fmla="*/ 212 h 359"/>
                <a:gd name="T32" fmla="*/ 323 w 447"/>
                <a:gd name="T33" fmla="*/ 239 h 359"/>
                <a:gd name="T34" fmla="*/ 437 w 447"/>
                <a:gd name="T35" fmla="*/ 197 h 359"/>
                <a:gd name="T36" fmla="*/ 440 w 447"/>
                <a:gd name="T37" fmla="*/ 167 h 359"/>
                <a:gd name="T38" fmla="*/ 409 w 447"/>
                <a:gd name="T39" fmla="*/ 164 h 359"/>
                <a:gd name="T40" fmla="*/ 409 w 447"/>
                <a:gd name="T41" fmla="*/ 285 h 359"/>
                <a:gd name="T42" fmla="*/ 234 w 447"/>
                <a:gd name="T43" fmla="*/ 294 h 359"/>
                <a:gd name="T44" fmla="*/ 10 w 447"/>
                <a:gd name="T45" fmla="*/ 306 h 359"/>
                <a:gd name="T46" fmla="*/ 7 w 447"/>
                <a:gd name="T47" fmla="*/ 336 h 359"/>
                <a:gd name="T48" fmla="*/ 37 w 447"/>
                <a:gd name="T49" fmla="*/ 338 h 359"/>
                <a:gd name="T50" fmla="*/ 216 w 447"/>
                <a:gd name="T51" fmla="*/ 333 h 359"/>
                <a:gd name="T52" fmla="*/ 323 w 447"/>
                <a:gd name="T53" fmla="*/ 359 h 359"/>
                <a:gd name="T54" fmla="*/ 437 w 447"/>
                <a:gd name="T55" fmla="*/ 318 h 359"/>
                <a:gd name="T56" fmla="*/ 440 w 447"/>
                <a:gd name="T57" fmla="*/ 288 h 359"/>
                <a:gd name="T58" fmla="*/ 409 w 447"/>
                <a:gd name="T59" fmla="*/ 28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7" h="359">
                  <a:moveTo>
                    <a:pt x="7" y="95"/>
                  </a:moveTo>
                  <a:cubicBezTo>
                    <a:pt x="0" y="86"/>
                    <a:pt x="1" y="72"/>
                    <a:pt x="10" y="65"/>
                  </a:cubicBezTo>
                  <a:cubicBezTo>
                    <a:pt x="87" y="0"/>
                    <a:pt x="167" y="22"/>
                    <a:pt x="234" y="53"/>
                  </a:cubicBezTo>
                  <a:cubicBezTo>
                    <a:pt x="305" y="86"/>
                    <a:pt x="362" y="83"/>
                    <a:pt x="409" y="44"/>
                  </a:cubicBezTo>
                  <a:cubicBezTo>
                    <a:pt x="419" y="36"/>
                    <a:pt x="432" y="38"/>
                    <a:pt x="440" y="47"/>
                  </a:cubicBezTo>
                  <a:cubicBezTo>
                    <a:pt x="447" y="56"/>
                    <a:pt x="446" y="69"/>
                    <a:pt x="437" y="77"/>
                  </a:cubicBezTo>
                  <a:cubicBezTo>
                    <a:pt x="403" y="104"/>
                    <a:pt x="365" y="118"/>
                    <a:pt x="323" y="118"/>
                  </a:cubicBezTo>
                  <a:cubicBezTo>
                    <a:pt x="290" y="118"/>
                    <a:pt x="254" y="110"/>
                    <a:pt x="216" y="92"/>
                  </a:cubicBezTo>
                  <a:cubicBezTo>
                    <a:pt x="149" y="61"/>
                    <a:pt x="93" y="50"/>
                    <a:pt x="37" y="97"/>
                  </a:cubicBezTo>
                  <a:cubicBezTo>
                    <a:pt x="28" y="105"/>
                    <a:pt x="15" y="104"/>
                    <a:pt x="7" y="95"/>
                  </a:cubicBezTo>
                  <a:close/>
                  <a:moveTo>
                    <a:pt x="409" y="164"/>
                  </a:moveTo>
                  <a:cubicBezTo>
                    <a:pt x="362" y="203"/>
                    <a:pt x="305" y="206"/>
                    <a:pt x="234" y="174"/>
                  </a:cubicBezTo>
                  <a:cubicBezTo>
                    <a:pt x="167" y="143"/>
                    <a:pt x="87" y="120"/>
                    <a:pt x="10" y="185"/>
                  </a:cubicBezTo>
                  <a:cubicBezTo>
                    <a:pt x="1" y="193"/>
                    <a:pt x="0" y="206"/>
                    <a:pt x="7" y="215"/>
                  </a:cubicBezTo>
                  <a:cubicBezTo>
                    <a:pt x="15" y="224"/>
                    <a:pt x="28" y="225"/>
                    <a:pt x="37" y="218"/>
                  </a:cubicBezTo>
                  <a:cubicBezTo>
                    <a:pt x="93" y="171"/>
                    <a:pt x="149" y="182"/>
                    <a:pt x="216" y="212"/>
                  </a:cubicBezTo>
                  <a:cubicBezTo>
                    <a:pt x="254" y="230"/>
                    <a:pt x="290" y="239"/>
                    <a:pt x="323" y="239"/>
                  </a:cubicBezTo>
                  <a:cubicBezTo>
                    <a:pt x="365" y="239"/>
                    <a:pt x="403" y="225"/>
                    <a:pt x="437" y="197"/>
                  </a:cubicBezTo>
                  <a:cubicBezTo>
                    <a:pt x="446" y="190"/>
                    <a:pt x="447" y="176"/>
                    <a:pt x="440" y="167"/>
                  </a:cubicBezTo>
                  <a:cubicBezTo>
                    <a:pt x="432" y="158"/>
                    <a:pt x="419" y="157"/>
                    <a:pt x="409" y="164"/>
                  </a:cubicBezTo>
                  <a:close/>
                  <a:moveTo>
                    <a:pt x="409" y="285"/>
                  </a:moveTo>
                  <a:cubicBezTo>
                    <a:pt x="362" y="324"/>
                    <a:pt x="305" y="327"/>
                    <a:pt x="234" y="294"/>
                  </a:cubicBezTo>
                  <a:cubicBezTo>
                    <a:pt x="167" y="263"/>
                    <a:pt x="87" y="241"/>
                    <a:pt x="10" y="306"/>
                  </a:cubicBezTo>
                  <a:cubicBezTo>
                    <a:pt x="1" y="313"/>
                    <a:pt x="0" y="327"/>
                    <a:pt x="7" y="336"/>
                  </a:cubicBezTo>
                  <a:cubicBezTo>
                    <a:pt x="15" y="345"/>
                    <a:pt x="28" y="346"/>
                    <a:pt x="37" y="338"/>
                  </a:cubicBezTo>
                  <a:cubicBezTo>
                    <a:pt x="93" y="291"/>
                    <a:pt x="149" y="302"/>
                    <a:pt x="216" y="333"/>
                  </a:cubicBezTo>
                  <a:cubicBezTo>
                    <a:pt x="254" y="351"/>
                    <a:pt x="290" y="359"/>
                    <a:pt x="323" y="359"/>
                  </a:cubicBezTo>
                  <a:cubicBezTo>
                    <a:pt x="365" y="359"/>
                    <a:pt x="403" y="345"/>
                    <a:pt x="437" y="318"/>
                  </a:cubicBezTo>
                  <a:cubicBezTo>
                    <a:pt x="446" y="310"/>
                    <a:pt x="447" y="297"/>
                    <a:pt x="440" y="288"/>
                  </a:cubicBezTo>
                  <a:cubicBezTo>
                    <a:pt x="432" y="279"/>
                    <a:pt x="419" y="277"/>
                    <a:pt x="409" y="2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" name="Freeform 1004">
              <a:extLst>
                <a:ext uri="{FF2B5EF4-FFF2-40B4-BE49-F238E27FC236}">
                  <a16:creationId xmlns:a16="http://schemas.microsoft.com/office/drawing/2014/main" id="{054E3BEB-D960-4068-AD1F-11B19FD28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011" y="839562"/>
              <a:ext cx="265820" cy="159970"/>
            </a:xfrm>
            <a:custGeom>
              <a:avLst/>
              <a:gdLst>
                <a:gd name="T0" fmla="*/ 350 w 443"/>
                <a:gd name="T1" fmla="*/ 33 h 267"/>
                <a:gd name="T2" fmla="*/ 257 w 443"/>
                <a:gd name="T3" fmla="*/ 234 h 267"/>
                <a:gd name="T4" fmla="*/ 219 w 443"/>
                <a:gd name="T5" fmla="*/ 267 h 267"/>
                <a:gd name="T6" fmla="*/ 189 w 443"/>
                <a:gd name="T7" fmla="*/ 249 h 267"/>
                <a:gd name="T8" fmla="*/ 190 w 443"/>
                <a:gd name="T9" fmla="*/ 209 h 267"/>
                <a:gd name="T10" fmla="*/ 190 w 443"/>
                <a:gd name="T11" fmla="*/ 208 h 267"/>
                <a:gd name="T12" fmla="*/ 312 w 443"/>
                <a:gd name="T13" fmla="*/ 13 h 267"/>
                <a:gd name="T14" fmla="*/ 341 w 443"/>
                <a:gd name="T15" fmla="*/ 5 h 267"/>
                <a:gd name="T16" fmla="*/ 350 w 443"/>
                <a:gd name="T17" fmla="*/ 33 h 267"/>
                <a:gd name="T18" fmla="*/ 383 w 443"/>
                <a:gd name="T19" fmla="*/ 92 h 267"/>
                <a:gd name="T20" fmla="*/ 356 w 443"/>
                <a:gd name="T21" fmla="*/ 90 h 267"/>
                <a:gd name="T22" fmla="*/ 355 w 443"/>
                <a:gd name="T23" fmla="*/ 118 h 267"/>
                <a:gd name="T24" fmla="*/ 404 w 443"/>
                <a:gd name="T25" fmla="*/ 245 h 267"/>
                <a:gd name="T26" fmla="*/ 423 w 443"/>
                <a:gd name="T27" fmla="*/ 264 h 267"/>
                <a:gd name="T28" fmla="*/ 443 w 443"/>
                <a:gd name="T29" fmla="*/ 245 h 267"/>
                <a:gd name="T30" fmla="*/ 383 w 443"/>
                <a:gd name="T31" fmla="*/ 92 h 267"/>
                <a:gd name="T32" fmla="*/ 237 w 443"/>
                <a:gd name="T33" fmla="*/ 59 h 267"/>
                <a:gd name="T34" fmla="*/ 258 w 443"/>
                <a:gd name="T35" fmla="*/ 42 h 267"/>
                <a:gd name="T36" fmla="*/ 240 w 443"/>
                <a:gd name="T37" fmla="*/ 21 h 267"/>
                <a:gd name="T38" fmla="*/ 221 w 443"/>
                <a:gd name="T39" fmla="*/ 20 h 267"/>
                <a:gd name="T40" fmla="*/ 0 w 443"/>
                <a:gd name="T41" fmla="*/ 245 h 267"/>
                <a:gd name="T42" fmla="*/ 20 w 443"/>
                <a:gd name="T43" fmla="*/ 264 h 267"/>
                <a:gd name="T44" fmla="*/ 39 w 443"/>
                <a:gd name="T45" fmla="*/ 245 h 267"/>
                <a:gd name="T46" fmla="*/ 221 w 443"/>
                <a:gd name="T47" fmla="*/ 59 h 267"/>
                <a:gd name="T48" fmla="*/ 237 w 443"/>
                <a:gd name="T49" fmla="*/ 5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67">
                  <a:moveTo>
                    <a:pt x="350" y="33"/>
                  </a:moveTo>
                  <a:cubicBezTo>
                    <a:pt x="257" y="234"/>
                    <a:pt x="257" y="234"/>
                    <a:pt x="257" y="234"/>
                  </a:cubicBezTo>
                  <a:cubicBezTo>
                    <a:pt x="249" y="255"/>
                    <a:pt x="235" y="267"/>
                    <a:pt x="219" y="267"/>
                  </a:cubicBezTo>
                  <a:cubicBezTo>
                    <a:pt x="206" y="267"/>
                    <a:pt x="195" y="260"/>
                    <a:pt x="189" y="249"/>
                  </a:cubicBezTo>
                  <a:cubicBezTo>
                    <a:pt x="182" y="237"/>
                    <a:pt x="182" y="221"/>
                    <a:pt x="190" y="209"/>
                  </a:cubicBezTo>
                  <a:cubicBezTo>
                    <a:pt x="190" y="208"/>
                    <a:pt x="190" y="208"/>
                    <a:pt x="190" y="208"/>
                  </a:cubicBezTo>
                  <a:cubicBezTo>
                    <a:pt x="312" y="13"/>
                    <a:pt x="312" y="13"/>
                    <a:pt x="312" y="13"/>
                  </a:cubicBezTo>
                  <a:cubicBezTo>
                    <a:pt x="318" y="3"/>
                    <a:pt x="331" y="0"/>
                    <a:pt x="341" y="5"/>
                  </a:cubicBezTo>
                  <a:cubicBezTo>
                    <a:pt x="351" y="10"/>
                    <a:pt x="355" y="23"/>
                    <a:pt x="350" y="33"/>
                  </a:cubicBezTo>
                  <a:close/>
                  <a:moveTo>
                    <a:pt x="383" y="92"/>
                  </a:moveTo>
                  <a:cubicBezTo>
                    <a:pt x="376" y="84"/>
                    <a:pt x="364" y="83"/>
                    <a:pt x="356" y="90"/>
                  </a:cubicBezTo>
                  <a:cubicBezTo>
                    <a:pt x="348" y="98"/>
                    <a:pt x="347" y="110"/>
                    <a:pt x="355" y="118"/>
                  </a:cubicBezTo>
                  <a:cubicBezTo>
                    <a:pt x="387" y="152"/>
                    <a:pt x="404" y="198"/>
                    <a:pt x="404" y="245"/>
                  </a:cubicBezTo>
                  <a:cubicBezTo>
                    <a:pt x="404" y="256"/>
                    <a:pt x="413" y="264"/>
                    <a:pt x="423" y="264"/>
                  </a:cubicBezTo>
                  <a:cubicBezTo>
                    <a:pt x="434" y="264"/>
                    <a:pt x="443" y="256"/>
                    <a:pt x="443" y="245"/>
                  </a:cubicBezTo>
                  <a:cubicBezTo>
                    <a:pt x="443" y="188"/>
                    <a:pt x="421" y="133"/>
                    <a:pt x="383" y="92"/>
                  </a:cubicBezTo>
                  <a:close/>
                  <a:moveTo>
                    <a:pt x="237" y="59"/>
                  </a:moveTo>
                  <a:cubicBezTo>
                    <a:pt x="248" y="60"/>
                    <a:pt x="257" y="52"/>
                    <a:pt x="258" y="42"/>
                  </a:cubicBezTo>
                  <a:cubicBezTo>
                    <a:pt x="259" y="31"/>
                    <a:pt x="251" y="22"/>
                    <a:pt x="240" y="21"/>
                  </a:cubicBezTo>
                  <a:cubicBezTo>
                    <a:pt x="234" y="21"/>
                    <a:pt x="228" y="20"/>
                    <a:pt x="221" y="20"/>
                  </a:cubicBezTo>
                  <a:cubicBezTo>
                    <a:pt x="100" y="20"/>
                    <a:pt x="0" y="121"/>
                    <a:pt x="0" y="245"/>
                  </a:cubicBezTo>
                  <a:cubicBezTo>
                    <a:pt x="0" y="256"/>
                    <a:pt x="9" y="264"/>
                    <a:pt x="20" y="264"/>
                  </a:cubicBezTo>
                  <a:cubicBezTo>
                    <a:pt x="30" y="264"/>
                    <a:pt x="39" y="256"/>
                    <a:pt x="39" y="245"/>
                  </a:cubicBezTo>
                  <a:cubicBezTo>
                    <a:pt x="39" y="142"/>
                    <a:pt x="121" y="59"/>
                    <a:pt x="221" y="59"/>
                  </a:cubicBezTo>
                  <a:cubicBezTo>
                    <a:pt x="227" y="59"/>
                    <a:pt x="232" y="59"/>
                    <a:pt x="237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" name="Freeform 1005">
              <a:extLst>
                <a:ext uri="{FF2B5EF4-FFF2-40B4-BE49-F238E27FC236}">
                  <a16:creationId xmlns:a16="http://schemas.microsoft.com/office/drawing/2014/main" id="{5743273D-6A2C-46A1-81AD-AB2414A64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9149" y="787830"/>
              <a:ext cx="265820" cy="265025"/>
            </a:xfrm>
            <a:custGeom>
              <a:avLst/>
              <a:gdLst>
                <a:gd name="T0" fmla="*/ 404 w 443"/>
                <a:gd name="T1" fmla="*/ 423 h 442"/>
                <a:gd name="T2" fmla="*/ 366 w 443"/>
                <a:gd name="T3" fmla="*/ 423 h 442"/>
                <a:gd name="T4" fmla="*/ 385 w 443"/>
                <a:gd name="T5" fmla="*/ 215 h 442"/>
                <a:gd name="T6" fmla="*/ 385 w 443"/>
                <a:gd name="T7" fmla="*/ 54 h 442"/>
                <a:gd name="T8" fmla="*/ 404 w 443"/>
                <a:gd name="T9" fmla="*/ 19 h 442"/>
                <a:gd name="T10" fmla="*/ 366 w 443"/>
                <a:gd name="T11" fmla="*/ 19 h 442"/>
                <a:gd name="T12" fmla="*/ 385 w 443"/>
                <a:gd name="T13" fmla="*/ 54 h 442"/>
                <a:gd name="T14" fmla="*/ 58 w 443"/>
                <a:gd name="T15" fmla="*/ 278 h 442"/>
                <a:gd name="T16" fmla="*/ 58 w 443"/>
                <a:gd name="T17" fmla="*/ 163 h 442"/>
                <a:gd name="T18" fmla="*/ 77 w 443"/>
                <a:gd name="T19" fmla="*/ 221 h 442"/>
                <a:gd name="T20" fmla="*/ 39 w 443"/>
                <a:gd name="T21" fmla="*/ 221 h 442"/>
                <a:gd name="T22" fmla="*/ 77 w 443"/>
                <a:gd name="T23" fmla="*/ 221 h 442"/>
                <a:gd name="T24" fmla="*/ 222 w 443"/>
                <a:gd name="T25" fmla="*/ 373 h 442"/>
                <a:gd name="T26" fmla="*/ 222 w 443"/>
                <a:gd name="T27" fmla="*/ 257 h 442"/>
                <a:gd name="T28" fmla="*/ 240 w 443"/>
                <a:gd name="T29" fmla="*/ 315 h 442"/>
                <a:gd name="T30" fmla="*/ 203 w 443"/>
                <a:gd name="T31" fmla="*/ 315 h 442"/>
                <a:gd name="T32" fmla="*/ 240 w 443"/>
                <a:gd name="T33" fmla="*/ 315 h 442"/>
                <a:gd name="T34" fmla="*/ 385 w 443"/>
                <a:gd name="T35" fmla="*/ 195 h 442"/>
                <a:gd name="T36" fmla="*/ 385 w 443"/>
                <a:gd name="T37" fmla="*/ 79 h 442"/>
                <a:gd name="T38" fmla="*/ 404 w 443"/>
                <a:gd name="T39" fmla="*/ 137 h 442"/>
                <a:gd name="T40" fmla="*/ 366 w 443"/>
                <a:gd name="T41" fmla="*/ 137 h 442"/>
                <a:gd name="T42" fmla="*/ 404 w 443"/>
                <a:gd name="T43" fmla="*/ 137 h 442"/>
                <a:gd name="T44" fmla="*/ 202 w 443"/>
                <a:gd name="T45" fmla="*/ 411 h 442"/>
                <a:gd name="T46" fmla="*/ 222 w 443"/>
                <a:gd name="T47" fmla="*/ 442 h 442"/>
                <a:gd name="T48" fmla="*/ 241 w 443"/>
                <a:gd name="T49" fmla="*/ 411 h 442"/>
                <a:gd name="T50" fmla="*/ 222 w 443"/>
                <a:gd name="T51" fmla="*/ 234 h 442"/>
                <a:gd name="T52" fmla="*/ 241 w 443"/>
                <a:gd name="T53" fmla="*/ 19 h 442"/>
                <a:gd name="T54" fmla="*/ 202 w 443"/>
                <a:gd name="T55" fmla="*/ 19 h 442"/>
                <a:gd name="T56" fmla="*/ 222 w 443"/>
                <a:gd name="T57" fmla="*/ 234 h 442"/>
                <a:gd name="T58" fmla="*/ 39 w 443"/>
                <a:gd name="T59" fmla="*/ 323 h 442"/>
                <a:gd name="T60" fmla="*/ 58 w 443"/>
                <a:gd name="T61" fmla="*/ 442 h 442"/>
                <a:gd name="T62" fmla="*/ 77 w 443"/>
                <a:gd name="T63" fmla="*/ 323 h 442"/>
                <a:gd name="T64" fmla="*/ 58 w 443"/>
                <a:gd name="T65" fmla="*/ 139 h 442"/>
                <a:gd name="T66" fmla="*/ 77 w 443"/>
                <a:gd name="T67" fmla="*/ 19 h 442"/>
                <a:gd name="T68" fmla="*/ 39 w 443"/>
                <a:gd name="T69" fmla="*/ 19 h 442"/>
                <a:gd name="T70" fmla="*/ 58 w 443"/>
                <a:gd name="T71" fmla="*/ 13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442">
                  <a:moveTo>
                    <a:pt x="404" y="234"/>
                  </a:moveTo>
                  <a:cubicBezTo>
                    <a:pt x="404" y="423"/>
                    <a:pt x="404" y="423"/>
                    <a:pt x="404" y="423"/>
                  </a:cubicBezTo>
                  <a:cubicBezTo>
                    <a:pt x="404" y="433"/>
                    <a:pt x="396" y="442"/>
                    <a:pt x="385" y="442"/>
                  </a:cubicBezTo>
                  <a:cubicBezTo>
                    <a:pt x="374" y="442"/>
                    <a:pt x="366" y="433"/>
                    <a:pt x="366" y="423"/>
                  </a:cubicBezTo>
                  <a:cubicBezTo>
                    <a:pt x="366" y="234"/>
                    <a:pt x="366" y="234"/>
                    <a:pt x="366" y="234"/>
                  </a:cubicBezTo>
                  <a:cubicBezTo>
                    <a:pt x="366" y="224"/>
                    <a:pt x="374" y="215"/>
                    <a:pt x="385" y="215"/>
                  </a:cubicBezTo>
                  <a:cubicBezTo>
                    <a:pt x="396" y="215"/>
                    <a:pt x="404" y="224"/>
                    <a:pt x="404" y="234"/>
                  </a:cubicBezTo>
                  <a:close/>
                  <a:moveTo>
                    <a:pt x="385" y="54"/>
                  </a:moveTo>
                  <a:cubicBezTo>
                    <a:pt x="396" y="54"/>
                    <a:pt x="404" y="46"/>
                    <a:pt x="404" y="35"/>
                  </a:cubicBezTo>
                  <a:cubicBezTo>
                    <a:pt x="404" y="19"/>
                    <a:pt x="404" y="19"/>
                    <a:pt x="404" y="19"/>
                  </a:cubicBezTo>
                  <a:cubicBezTo>
                    <a:pt x="404" y="8"/>
                    <a:pt x="396" y="0"/>
                    <a:pt x="385" y="0"/>
                  </a:cubicBezTo>
                  <a:cubicBezTo>
                    <a:pt x="374" y="0"/>
                    <a:pt x="366" y="8"/>
                    <a:pt x="366" y="19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46"/>
                    <a:pt x="374" y="54"/>
                    <a:pt x="385" y="54"/>
                  </a:cubicBezTo>
                  <a:close/>
                  <a:moveTo>
                    <a:pt x="115" y="221"/>
                  </a:moveTo>
                  <a:cubicBezTo>
                    <a:pt x="115" y="253"/>
                    <a:pt x="89" y="278"/>
                    <a:pt x="58" y="278"/>
                  </a:cubicBezTo>
                  <a:cubicBezTo>
                    <a:pt x="26" y="278"/>
                    <a:pt x="0" y="253"/>
                    <a:pt x="0" y="221"/>
                  </a:cubicBezTo>
                  <a:cubicBezTo>
                    <a:pt x="0" y="189"/>
                    <a:pt x="26" y="163"/>
                    <a:pt x="58" y="163"/>
                  </a:cubicBezTo>
                  <a:cubicBezTo>
                    <a:pt x="89" y="163"/>
                    <a:pt x="115" y="189"/>
                    <a:pt x="115" y="221"/>
                  </a:cubicBezTo>
                  <a:close/>
                  <a:moveTo>
                    <a:pt x="77" y="221"/>
                  </a:moveTo>
                  <a:cubicBezTo>
                    <a:pt x="77" y="210"/>
                    <a:pt x="68" y="201"/>
                    <a:pt x="58" y="201"/>
                  </a:cubicBezTo>
                  <a:cubicBezTo>
                    <a:pt x="47" y="201"/>
                    <a:pt x="39" y="210"/>
                    <a:pt x="39" y="221"/>
                  </a:cubicBezTo>
                  <a:cubicBezTo>
                    <a:pt x="39" y="231"/>
                    <a:pt x="47" y="240"/>
                    <a:pt x="58" y="240"/>
                  </a:cubicBezTo>
                  <a:cubicBezTo>
                    <a:pt x="68" y="240"/>
                    <a:pt x="77" y="231"/>
                    <a:pt x="77" y="221"/>
                  </a:cubicBezTo>
                  <a:close/>
                  <a:moveTo>
                    <a:pt x="279" y="315"/>
                  </a:moveTo>
                  <a:cubicBezTo>
                    <a:pt x="279" y="347"/>
                    <a:pt x="253" y="373"/>
                    <a:pt x="222" y="373"/>
                  </a:cubicBezTo>
                  <a:cubicBezTo>
                    <a:pt x="190" y="373"/>
                    <a:pt x="164" y="347"/>
                    <a:pt x="164" y="315"/>
                  </a:cubicBezTo>
                  <a:cubicBezTo>
                    <a:pt x="164" y="283"/>
                    <a:pt x="190" y="257"/>
                    <a:pt x="222" y="257"/>
                  </a:cubicBezTo>
                  <a:cubicBezTo>
                    <a:pt x="253" y="257"/>
                    <a:pt x="279" y="283"/>
                    <a:pt x="279" y="315"/>
                  </a:cubicBezTo>
                  <a:close/>
                  <a:moveTo>
                    <a:pt x="240" y="315"/>
                  </a:moveTo>
                  <a:cubicBezTo>
                    <a:pt x="240" y="304"/>
                    <a:pt x="232" y="296"/>
                    <a:pt x="222" y="296"/>
                  </a:cubicBezTo>
                  <a:cubicBezTo>
                    <a:pt x="211" y="296"/>
                    <a:pt x="203" y="304"/>
                    <a:pt x="203" y="315"/>
                  </a:cubicBezTo>
                  <a:cubicBezTo>
                    <a:pt x="203" y="326"/>
                    <a:pt x="211" y="335"/>
                    <a:pt x="222" y="335"/>
                  </a:cubicBezTo>
                  <a:cubicBezTo>
                    <a:pt x="232" y="335"/>
                    <a:pt x="240" y="326"/>
                    <a:pt x="240" y="315"/>
                  </a:cubicBezTo>
                  <a:close/>
                  <a:moveTo>
                    <a:pt x="443" y="137"/>
                  </a:moveTo>
                  <a:cubicBezTo>
                    <a:pt x="443" y="169"/>
                    <a:pt x="417" y="195"/>
                    <a:pt x="385" y="195"/>
                  </a:cubicBezTo>
                  <a:cubicBezTo>
                    <a:pt x="354" y="195"/>
                    <a:pt x="328" y="169"/>
                    <a:pt x="328" y="137"/>
                  </a:cubicBezTo>
                  <a:cubicBezTo>
                    <a:pt x="328" y="105"/>
                    <a:pt x="354" y="79"/>
                    <a:pt x="385" y="79"/>
                  </a:cubicBezTo>
                  <a:cubicBezTo>
                    <a:pt x="417" y="79"/>
                    <a:pt x="443" y="105"/>
                    <a:pt x="443" y="137"/>
                  </a:cubicBezTo>
                  <a:close/>
                  <a:moveTo>
                    <a:pt x="404" y="137"/>
                  </a:moveTo>
                  <a:cubicBezTo>
                    <a:pt x="404" y="126"/>
                    <a:pt x="396" y="118"/>
                    <a:pt x="385" y="118"/>
                  </a:cubicBezTo>
                  <a:cubicBezTo>
                    <a:pt x="375" y="118"/>
                    <a:pt x="366" y="126"/>
                    <a:pt x="366" y="137"/>
                  </a:cubicBezTo>
                  <a:cubicBezTo>
                    <a:pt x="366" y="148"/>
                    <a:pt x="375" y="157"/>
                    <a:pt x="385" y="157"/>
                  </a:cubicBezTo>
                  <a:cubicBezTo>
                    <a:pt x="396" y="157"/>
                    <a:pt x="404" y="148"/>
                    <a:pt x="404" y="137"/>
                  </a:cubicBezTo>
                  <a:close/>
                  <a:moveTo>
                    <a:pt x="222" y="392"/>
                  </a:moveTo>
                  <a:cubicBezTo>
                    <a:pt x="211" y="392"/>
                    <a:pt x="202" y="401"/>
                    <a:pt x="202" y="411"/>
                  </a:cubicBezTo>
                  <a:cubicBezTo>
                    <a:pt x="202" y="423"/>
                    <a:pt x="202" y="423"/>
                    <a:pt x="202" y="423"/>
                  </a:cubicBezTo>
                  <a:cubicBezTo>
                    <a:pt x="202" y="433"/>
                    <a:pt x="211" y="442"/>
                    <a:pt x="222" y="442"/>
                  </a:cubicBezTo>
                  <a:cubicBezTo>
                    <a:pt x="232" y="442"/>
                    <a:pt x="241" y="433"/>
                    <a:pt x="241" y="423"/>
                  </a:cubicBezTo>
                  <a:cubicBezTo>
                    <a:pt x="241" y="411"/>
                    <a:pt x="241" y="411"/>
                    <a:pt x="241" y="411"/>
                  </a:cubicBezTo>
                  <a:cubicBezTo>
                    <a:pt x="241" y="401"/>
                    <a:pt x="232" y="392"/>
                    <a:pt x="222" y="392"/>
                  </a:cubicBezTo>
                  <a:close/>
                  <a:moveTo>
                    <a:pt x="222" y="234"/>
                  </a:moveTo>
                  <a:cubicBezTo>
                    <a:pt x="232" y="234"/>
                    <a:pt x="241" y="225"/>
                    <a:pt x="241" y="214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241" y="8"/>
                    <a:pt x="232" y="0"/>
                    <a:pt x="222" y="0"/>
                  </a:cubicBezTo>
                  <a:cubicBezTo>
                    <a:pt x="211" y="0"/>
                    <a:pt x="202" y="8"/>
                    <a:pt x="202" y="19"/>
                  </a:cubicBezTo>
                  <a:cubicBezTo>
                    <a:pt x="202" y="214"/>
                    <a:pt x="202" y="214"/>
                    <a:pt x="202" y="214"/>
                  </a:cubicBezTo>
                  <a:cubicBezTo>
                    <a:pt x="202" y="225"/>
                    <a:pt x="211" y="234"/>
                    <a:pt x="222" y="234"/>
                  </a:cubicBezTo>
                  <a:close/>
                  <a:moveTo>
                    <a:pt x="58" y="304"/>
                  </a:moveTo>
                  <a:cubicBezTo>
                    <a:pt x="48" y="304"/>
                    <a:pt x="39" y="312"/>
                    <a:pt x="39" y="323"/>
                  </a:cubicBezTo>
                  <a:cubicBezTo>
                    <a:pt x="39" y="423"/>
                    <a:pt x="39" y="423"/>
                    <a:pt x="39" y="423"/>
                  </a:cubicBezTo>
                  <a:cubicBezTo>
                    <a:pt x="39" y="433"/>
                    <a:pt x="48" y="442"/>
                    <a:pt x="58" y="442"/>
                  </a:cubicBezTo>
                  <a:cubicBezTo>
                    <a:pt x="69" y="442"/>
                    <a:pt x="77" y="433"/>
                    <a:pt x="77" y="423"/>
                  </a:cubicBezTo>
                  <a:cubicBezTo>
                    <a:pt x="77" y="323"/>
                    <a:pt x="77" y="323"/>
                    <a:pt x="77" y="323"/>
                  </a:cubicBezTo>
                  <a:cubicBezTo>
                    <a:pt x="77" y="312"/>
                    <a:pt x="69" y="304"/>
                    <a:pt x="58" y="304"/>
                  </a:cubicBezTo>
                  <a:close/>
                  <a:moveTo>
                    <a:pt x="58" y="139"/>
                  </a:moveTo>
                  <a:cubicBezTo>
                    <a:pt x="69" y="139"/>
                    <a:pt x="77" y="130"/>
                    <a:pt x="77" y="1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8"/>
                    <a:pt x="69" y="0"/>
                    <a:pt x="58" y="0"/>
                  </a:cubicBezTo>
                  <a:cubicBezTo>
                    <a:pt x="48" y="0"/>
                    <a:pt x="39" y="8"/>
                    <a:pt x="39" y="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30"/>
                    <a:pt x="48" y="139"/>
                    <a:pt x="58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" name="Freeform 1006">
              <a:extLst>
                <a:ext uri="{FF2B5EF4-FFF2-40B4-BE49-F238E27FC236}">
                  <a16:creationId xmlns:a16="http://schemas.microsoft.com/office/drawing/2014/main" id="{6496597F-43A5-4784-A3FE-FABD7881A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463" y="836379"/>
              <a:ext cx="265820" cy="167132"/>
            </a:xfrm>
            <a:custGeom>
              <a:avLst/>
              <a:gdLst>
                <a:gd name="T0" fmla="*/ 226 w 442"/>
                <a:gd name="T1" fmla="*/ 221 h 279"/>
                <a:gd name="T2" fmla="*/ 207 w 442"/>
                <a:gd name="T3" fmla="*/ 241 h 279"/>
                <a:gd name="T4" fmla="*/ 19 w 442"/>
                <a:gd name="T5" fmla="*/ 241 h 279"/>
                <a:gd name="T6" fmla="*/ 0 w 442"/>
                <a:gd name="T7" fmla="*/ 221 h 279"/>
                <a:gd name="T8" fmla="*/ 19 w 442"/>
                <a:gd name="T9" fmla="*/ 202 h 279"/>
                <a:gd name="T10" fmla="*/ 207 w 442"/>
                <a:gd name="T11" fmla="*/ 202 h 279"/>
                <a:gd name="T12" fmla="*/ 226 w 442"/>
                <a:gd name="T13" fmla="*/ 221 h 279"/>
                <a:gd name="T14" fmla="*/ 423 w 442"/>
                <a:gd name="T15" fmla="*/ 202 h 279"/>
                <a:gd name="T16" fmla="*/ 406 w 442"/>
                <a:gd name="T17" fmla="*/ 202 h 279"/>
                <a:gd name="T18" fmla="*/ 387 w 442"/>
                <a:gd name="T19" fmla="*/ 221 h 279"/>
                <a:gd name="T20" fmla="*/ 406 w 442"/>
                <a:gd name="T21" fmla="*/ 241 h 279"/>
                <a:gd name="T22" fmla="*/ 423 w 442"/>
                <a:gd name="T23" fmla="*/ 241 h 279"/>
                <a:gd name="T24" fmla="*/ 442 w 442"/>
                <a:gd name="T25" fmla="*/ 221 h 279"/>
                <a:gd name="T26" fmla="*/ 423 w 442"/>
                <a:gd name="T27" fmla="*/ 202 h 279"/>
                <a:gd name="T28" fmla="*/ 68 w 442"/>
                <a:gd name="T29" fmla="*/ 58 h 279"/>
                <a:gd name="T30" fmla="*/ 126 w 442"/>
                <a:gd name="T31" fmla="*/ 0 h 279"/>
                <a:gd name="T32" fmla="*/ 184 w 442"/>
                <a:gd name="T33" fmla="*/ 58 h 279"/>
                <a:gd name="T34" fmla="*/ 126 w 442"/>
                <a:gd name="T35" fmla="*/ 115 h 279"/>
                <a:gd name="T36" fmla="*/ 68 w 442"/>
                <a:gd name="T37" fmla="*/ 58 h 279"/>
                <a:gd name="T38" fmla="*/ 107 w 442"/>
                <a:gd name="T39" fmla="*/ 58 h 279"/>
                <a:gd name="T40" fmla="*/ 126 w 442"/>
                <a:gd name="T41" fmla="*/ 77 h 279"/>
                <a:gd name="T42" fmla="*/ 146 w 442"/>
                <a:gd name="T43" fmla="*/ 58 h 279"/>
                <a:gd name="T44" fmla="*/ 126 w 442"/>
                <a:gd name="T45" fmla="*/ 39 h 279"/>
                <a:gd name="T46" fmla="*/ 107 w 442"/>
                <a:gd name="T47" fmla="*/ 58 h 279"/>
                <a:gd name="T48" fmla="*/ 362 w 442"/>
                <a:gd name="T49" fmla="*/ 222 h 279"/>
                <a:gd name="T50" fmla="*/ 304 w 442"/>
                <a:gd name="T51" fmla="*/ 279 h 279"/>
                <a:gd name="T52" fmla="*/ 246 w 442"/>
                <a:gd name="T53" fmla="*/ 222 h 279"/>
                <a:gd name="T54" fmla="*/ 304 w 442"/>
                <a:gd name="T55" fmla="*/ 164 h 279"/>
                <a:gd name="T56" fmla="*/ 362 w 442"/>
                <a:gd name="T57" fmla="*/ 222 h 279"/>
                <a:gd name="T58" fmla="*/ 324 w 442"/>
                <a:gd name="T59" fmla="*/ 222 h 279"/>
                <a:gd name="T60" fmla="*/ 304 w 442"/>
                <a:gd name="T61" fmla="*/ 203 h 279"/>
                <a:gd name="T62" fmla="*/ 285 w 442"/>
                <a:gd name="T63" fmla="*/ 222 h 279"/>
                <a:gd name="T64" fmla="*/ 304 w 442"/>
                <a:gd name="T65" fmla="*/ 241 h 279"/>
                <a:gd name="T66" fmla="*/ 324 w 442"/>
                <a:gd name="T67" fmla="*/ 222 h 279"/>
                <a:gd name="T68" fmla="*/ 19 w 442"/>
                <a:gd name="T69" fmla="*/ 77 h 279"/>
                <a:gd name="T70" fmla="*/ 30 w 442"/>
                <a:gd name="T71" fmla="*/ 77 h 279"/>
                <a:gd name="T72" fmla="*/ 49 w 442"/>
                <a:gd name="T73" fmla="*/ 58 h 279"/>
                <a:gd name="T74" fmla="*/ 30 w 442"/>
                <a:gd name="T75" fmla="*/ 39 h 279"/>
                <a:gd name="T76" fmla="*/ 19 w 442"/>
                <a:gd name="T77" fmla="*/ 39 h 279"/>
                <a:gd name="T78" fmla="*/ 0 w 442"/>
                <a:gd name="T79" fmla="*/ 58 h 279"/>
                <a:gd name="T80" fmla="*/ 19 w 442"/>
                <a:gd name="T81" fmla="*/ 77 h 279"/>
                <a:gd name="T82" fmla="*/ 442 w 442"/>
                <a:gd name="T83" fmla="*/ 58 h 279"/>
                <a:gd name="T84" fmla="*/ 423 w 442"/>
                <a:gd name="T85" fmla="*/ 39 h 279"/>
                <a:gd name="T86" fmla="*/ 227 w 442"/>
                <a:gd name="T87" fmla="*/ 39 h 279"/>
                <a:gd name="T88" fmla="*/ 208 w 442"/>
                <a:gd name="T89" fmla="*/ 58 h 279"/>
                <a:gd name="T90" fmla="*/ 227 w 442"/>
                <a:gd name="T91" fmla="*/ 77 h 279"/>
                <a:gd name="T92" fmla="*/ 423 w 442"/>
                <a:gd name="T93" fmla="*/ 77 h 279"/>
                <a:gd name="T94" fmla="*/ 442 w 442"/>
                <a:gd name="T95" fmla="*/ 5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2" h="279">
                  <a:moveTo>
                    <a:pt x="226" y="221"/>
                  </a:moveTo>
                  <a:cubicBezTo>
                    <a:pt x="226" y="232"/>
                    <a:pt x="218" y="241"/>
                    <a:pt x="207" y="241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8" y="241"/>
                    <a:pt x="0" y="232"/>
                    <a:pt x="0" y="221"/>
                  </a:cubicBezTo>
                  <a:cubicBezTo>
                    <a:pt x="0" y="211"/>
                    <a:pt x="8" y="202"/>
                    <a:pt x="19" y="202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8" y="202"/>
                    <a:pt x="226" y="211"/>
                    <a:pt x="226" y="221"/>
                  </a:cubicBezTo>
                  <a:close/>
                  <a:moveTo>
                    <a:pt x="423" y="202"/>
                  </a:moveTo>
                  <a:cubicBezTo>
                    <a:pt x="406" y="202"/>
                    <a:pt x="406" y="202"/>
                    <a:pt x="406" y="202"/>
                  </a:cubicBezTo>
                  <a:cubicBezTo>
                    <a:pt x="395" y="202"/>
                    <a:pt x="387" y="211"/>
                    <a:pt x="387" y="221"/>
                  </a:cubicBezTo>
                  <a:cubicBezTo>
                    <a:pt x="387" y="232"/>
                    <a:pt x="395" y="241"/>
                    <a:pt x="406" y="241"/>
                  </a:cubicBezTo>
                  <a:cubicBezTo>
                    <a:pt x="423" y="241"/>
                    <a:pt x="423" y="241"/>
                    <a:pt x="423" y="241"/>
                  </a:cubicBezTo>
                  <a:cubicBezTo>
                    <a:pt x="433" y="241"/>
                    <a:pt x="442" y="232"/>
                    <a:pt x="442" y="221"/>
                  </a:cubicBezTo>
                  <a:cubicBezTo>
                    <a:pt x="442" y="211"/>
                    <a:pt x="433" y="202"/>
                    <a:pt x="423" y="202"/>
                  </a:cubicBezTo>
                  <a:close/>
                  <a:moveTo>
                    <a:pt x="68" y="58"/>
                  </a:moveTo>
                  <a:cubicBezTo>
                    <a:pt x="68" y="26"/>
                    <a:pt x="94" y="0"/>
                    <a:pt x="126" y="0"/>
                  </a:cubicBezTo>
                  <a:cubicBezTo>
                    <a:pt x="158" y="0"/>
                    <a:pt x="184" y="26"/>
                    <a:pt x="184" y="58"/>
                  </a:cubicBezTo>
                  <a:cubicBezTo>
                    <a:pt x="184" y="89"/>
                    <a:pt x="158" y="115"/>
                    <a:pt x="126" y="115"/>
                  </a:cubicBezTo>
                  <a:cubicBezTo>
                    <a:pt x="94" y="115"/>
                    <a:pt x="68" y="89"/>
                    <a:pt x="68" y="58"/>
                  </a:cubicBezTo>
                  <a:close/>
                  <a:moveTo>
                    <a:pt x="107" y="58"/>
                  </a:moveTo>
                  <a:cubicBezTo>
                    <a:pt x="107" y="68"/>
                    <a:pt x="115" y="77"/>
                    <a:pt x="126" y="77"/>
                  </a:cubicBezTo>
                  <a:cubicBezTo>
                    <a:pt x="137" y="77"/>
                    <a:pt x="146" y="68"/>
                    <a:pt x="146" y="58"/>
                  </a:cubicBezTo>
                  <a:cubicBezTo>
                    <a:pt x="146" y="47"/>
                    <a:pt x="137" y="39"/>
                    <a:pt x="126" y="39"/>
                  </a:cubicBezTo>
                  <a:cubicBezTo>
                    <a:pt x="115" y="39"/>
                    <a:pt x="107" y="47"/>
                    <a:pt x="107" y="58"/>
                  </a:cubicBezTo>
                  <a:close/>
                  <a:moveTo>
                    <a:pt x="362" y="222"/>
                  </a:moveTo>
                  <a:cubicBezTo>
                    <a:pt x="362" y="253"/>
                    <a:pt x="336" y="279"/>
                    <a:pt x="304" y="279"/>
                  </a:cubicBezTo>
                  <a:cubicBezTo>
                    <a:pt x="272" y="279"/>
                    <a:pt x="246" y="253"/>
                    <a:pt x="246" y="222"/>
                  </a:cubicBezTo>
                  <a:cubicBezTo>
                    <a:pt x="246" y="190"/>
                    <a:pt x="272" y="164"/>
                    <a:pt x="304" y="164"/>
                  </a:cubicBezTo>
                  <a:cubicBezTo>
                    <a:pt x="336" y="164"/>
                    <a:pt x="362" y="190"/>
                    <a:pt x="362" y="222"/>
                  </a:cubicBezTo>
                  <a:close/>
                  <a:moveTo>
                    <a:pt x="324" y="222"/>
                  </a:moveTo>
                  <a:cubicBezTo>
                    <a:pt x="324" y="211"/>
                    <a:pt x="315" y="203"/>
                    <a:pt x="304" y="203"/>
                  </a:cubicBezTo>
                  <a:cubicBezTo>
                    <a:pt x="293" y="203"/>
                    <a:pt x="285" y="211"/>
                    <a:pt x="285" y="222"/>
                  </a:cubicBezTo>
                  <a:cubicBezTo>
                    <a:pt x="285" y="232"/>
                    <a:pt x="293" y="241"/>
                    <a:pt x="304" y="241"/>
                  </a:cubicBezTo>
                  <a:cubicBezTo>
                    <a:pt x="315" y="241"/>
                    <a:pt x="324" y="232"/>
                    <a:pt x="324" y="222"/>
                  </a:cubicBezTo>
                  <a:close/>
                  <a:moveTo>
                    <a:pt x="19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40" y="77"/>
                    <a:pt x="49" y="69"/>
                    <a:pt x="49" y="58"/>
                  </a:cubicBezTo>
                  <a:cubicBezTo>
                    <a:pt x="49" y="47"/>
                    <a:pt x="40" y="39"/>
                    <a:pt x="3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8" y="39"/>
                    <a:pt x="0" y="47"/>
                    <a:pt x="0" y="58"/>
                  </a:cubicBezTo>
                  <a:cubicBezTo>
                    <a:pt x="0" y="69"/>
                    <a:pt x="8" y="77"/>
                    <a:pt x="19" y="77"/>
                  </a:cubicBezTo>
                  <a:close/>
                  <a:moveTo>
                    <a:pt x="442" y="58"/>
                  </a:moveTo>
                  <a:cubicBezTo>
                    <a:pt x="442" y="47"/>
                    <a:pt x="433" y="39"/>
                    <a:pt x="423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16" y="39"/>
                    <a:pt x="208" y="47"/>
                    <a:pt x="208" y="58"/>
                  </a:cubicBezTo>
                  <a:cubicBezTo>
                    <a:pt x="208" y="69"/>
                    <a:pt x="216" y="77"/>
                    <a:pt x="227" y="77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33" y="77"/>
                    <a:pt x="442" y="69"/>
                    <a:pt x="44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" name="Freeform 1007">
              <a:extLst>
                <a:ext uri="{FF2B5EF4-FFF2-40B4-BE49-F238E27FC236}">
                  <a16:creationId xmlns:a16="http://schemas.microsoft.com/office/drawing/2014/main" id="{407A404F-CBC4-48EA-BCD6-59F8F36DB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131" y="845133"/>
              <a:ext cx="265025" cy="150419"/>
            </a:xfrm>
            <a:custGeom>
              <a:avLst/>
              <a:gdLst>
                <a:gd name="T0" fmla="*/ 240 w 442"/>
                <a:gd name="T1" fmla="*/ 163 h 250"/>
                <a:gd name="T2" fmla="*/ 221 w 442"/>
                <a:gd name="T3" fmla="*/ 182 h 250"/>
                <a:gd name="T4" fmla="*/ 187 w 442"/>
                <a:gd name="T5" fmla="*/ 182 h 250"/>
                <a:gd name="T6" fmla="*/ 168 w 442"/>
                <a:gd name="T7" fmla="*/ 163 h 250"/>
                <a:gd name="T8" fmla="*/ 168 w 442"/>
                <a:gd name="T9" fmla="*/ 86 h 250"/>
                <a:gd name="T10" fmla="*/ 187 w 442"/>
                <a:gd name="T11" fmla="*/ 67 h 250"/>
                <a:gd name="T12" fmla="*/ 221 w 442"/>
                <a:gd name="T13" fmla="*/ 67 h 250"/>
                <a:gd name="T14" fmla="*/ 240 w 442"/>
                <a:gd name="T15" fmla="*/ 86 h 250"/>
                <a:gd name="T16" fmla="*/ 240 w 442"/>
                <a:gd name="T17" fmla="*/ 163 h 250"/>
                <a:gd name="T18" fmla="*/ 288 w 442"/>
                <a:gd name="T19" fmla="*/ 182 h 250"/>
                <a:gd name="T20" fmla="*/ 322 w 442"/>
                <a:gd name="T21" fmla="*/ 182 h 250"/>
                <a:gd name="T22" fmla="*/ 341 w 442"/>
                <a:gd name="T23" fmla="*/ 163 h 250"/>
                <a:gd name="T24" fmla="*/ 341 w 442"/>
                <a:gd name="T25" fmla="*/ 114 h 250"/>
                <a:gd name="T26" fmla="*/ 337 w 442"/>
                <a:gd name="T27" fmla="*/ 102 h 250"/>
                <a:gd name="T28" fmla="*/ 311 w 442"/>
                <a:gd name="T29" fmla="*/ 73 h 250"/>
                <a:gd name="T30" fmla="*/ 297 w 442"/>
                <a:gd name="T31" fmla="*/ 67 h 250"/>
                <a:gd name="T32" fmla="*/ 288 w 442"/>
                <a:gd name="T33" fmla="*/ 67 h 250"/>
                <a:gd name="T34" fmla="*/ 269 w 442"/>
                <a:gd name="T35" fmla="*/ 85 h 250"/>
                <a:gd name="T36" fmla="*/ 269 w 442"/>
                <a:gd name="T37" fmla="*/ 163 h 250"/>
                <a:gd name="T38" fmla="*/ 288 w 442"/>
                <a:gd name="T39" fmla="*/ 182 h 250"/>
                <a:gd name="T40" fmla="*/ 139 w 442"/>
                <a:gd name="T41" fmla="*/ 86 h 250"/>
                <a:gd name="T42" fmla="*/ 120 w 442"/>
                <a:gd name="T43" fmla="*/ 67 h 250"/>
                <a:gd name="T44" fmla="*/ 86 w 442"/>
                <a:gd name="T45" fmla="*/ 67 h 250"/>
                <a:gd name="T46" fmla="*/ 67 w 442"/>
                <a:gd name="T47" fmla="*/ 86 h 250"/>
                <a:gd name="T48" fmla="*/ 67 w 442"/>
                <a:gd name="T49" fmla="*/ 163 h 250"/>
                <a:gd name="T50" fmla="*/ 86 w 442"/>
                <a:gd name="T51" fmla="*/ 182 h 250"/>
                <a:gd name="T52" fmla="*/ 120 w 442"/>
                <a:gd name="T53" fmla="*/ 182 h 250"/>
                <a:gd name="T54" fmla="*/ 139 w 442"/>
                <a:gd name="T55" fmla="*/ 163 h 250"/>
                <a:gd name="T56" fmla="*/ 139 w 442"/>
                <a:gd name="T57" fmla="*/ 86 h 250"/>
                <a:gd name="T58" fmla="*/ 442 w 442"/>
                <a:gd name="T59" fmla="*/ 89 h 250"/>
                <a:gd name="T60" fmla="*/ 442 w 442"/>
                <a:gd name="T61" fmla="*/ 160 h 250"/>
                <a:gd name="T62" fmla="*/ 423 w 442"/>
                <a:gd name="T63" fmla="*/ 177 h 250"/>
                <a:gd name="T64" fmla="*/ 408 w 442"/>
                <a:gd name="T65" fmla="*/ 177 h 250"/>
                <a:gd name="T66" fmla="*/ 408 w 442"/>
                <a:gd name="T67" fmla="*/ 230 h 250"/>
                <a:gd name="T68" fmla="*/ 389 w 442"/>
                <a:gd name="T69" fmla="*/ 250 h 250"/>
                <a:gd name="T70" fmla="*/ 19 w 442"/>
                <a:gd name="T71" fmla="*/ 250 h 250"/>
                <a:gd name="T72" fmla="*/ 0 w 442"/>
                <a:gd name="T73" fmla="*/ 230 h 250"/>
                <a:gd name="T74" fmla="*/ 0 w 442"/>
                <a:gd name="T75" fmla="*/ 19 h 250"/>
                <a:gd name="T76" fmla="*/ 19 w 442"/>
                <a:gd name="T77" fmla="*/ 0 h 250"/>
                <a:gd name="T78" fmla="*/ 389 w 442"/>
                <a:gd name="T79" fmla="*/ 0 h 250"/>
                <a:gd name="T80" fmla="*/ 408 w 442"/>
                <a:gd name="T81" fmla="*/ 19 h 250"/>
                <a:gd name="T82" fmla="*/ 408 w 442"/>
                <a:gd name="T83" fmla="*/ 72 h 250"/>
                <a:gd name="T84" fmla="*/ 423 w 442"/>
                <a:gd name="T85" fmla="*/ 72 h 250"/>
                <a:gd name="T86" fmla="*/ 442 w 442"/>
                <a:gd name="T87" fmla="*/ 89 h 250"/>
                <a:gd name="T88" fmla="*/ 370 w 442"/>
                <a:gd name="T89" fmla="*/ 38 h 250"/>
                <a:gd name="T90" fmla="*/ 38 w 442"/>
                <a:gd name="T91" fmla="*/ 38 h 250"/>
                <a:gd name="T92" fmla="*/ 38 w 442"/>
                <a:gd name="T93" fmla="*/ 211 h 250"/>
                <a:gd name="T94" fmla="*/ 370 w 442"/>
                <a:gd name="T95" fmla="*/ 211 h 250"/>
                <a:gd name="T96" fmla="*/ 370 w 442"/>
                <a:gd name="T97" fmla="*/ 160 h 250"/>
                <a:gd name="T98" fmla="*/ 370 w 442"/>
                <a:gd name="T99" fmla="*/ 89 h 250"/>
                <a:gd name="T100" fmla="*/ 370 w 442"/>
                <a:gd name="T101" fmla="*/ 3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2" h="250">
                  <a:moveTo>
                    <a:pt x="240" y="163"/>
                  </a:moveTo>
                  <a:cubicBezTo>
                    <a:pt x="240" y="174"/>
                    <a:pt x="231" y="182"/>
                    <a:pt x="221" y="182"/>
                  </a:cubicBezTo>
                  <a:cubicBezTo>
                    <a:pt x="187" y="182"/>
                    <a:pt x="187" y="182"/>
                    <a:pt x="187" y="182"/>
                  </a:cubicBezTo>
                  <a:cubicBezTo>
                    <a:pt x="177" y="182"/>
                    <a:pt x="168" y="174"/>
                    <a:pt x="168" y="163"/>
                  </a:cubicBezTo>
                  <a:cubicBezTo>
                    <a:pt x="168" y="86"/>
                    <a:pt x="168" y="86"/>
                    <a:pt x="168" y="86"/>
                  </a:cubicBezTo>
                  <a:cubicBezTo>
                    <a:pt x="168" y="76"/>
                    <a:pt x="177" y="67"/>
                    <a:pt x="187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31" y="67"/>
                    <a:pt x="240" y="76"/>
                    <a:pt x="240" y="86"/>
                  </a:cubicBezTo>
                  <a:lnTo>
                    <a:pt x="240" y="163"/>
                  </a:lnTo>
                  <a:close/>
                  <a:moveTo>
                    <a:pt x="288" y="182"/>
                  </a:moveTo>
                  <a:cubicBezTo>
                    <a:pt x="322" y="182"/>
                    <a:pt x="322" y="182"/>
                    <a:pt x="322" y="182"/>
                  </a:cubicBezTo>
                  <a:cubicBezTo>
                    <a:pt x="332" y="182"/>
                    <a:pt x="341" y="174"/>
                    <a:pt x="341" y="163"/>
                  </a:cubicBezTo>
                  <a:cubicBezTo>
                    <a:pt x="341" y="114"/>
                    <a:pt x="341" y="114"/>
                    <a:pt x="341" y="114"/>
                  </a:cubicBezTo>
                  <a:cubicBezTo>
                    <a:pt x="341" y="109"/>
                    <a:pt x="340" y="105"/>
                    <a:pt x="337" y="102"/>
                  </a:cubicBezTo>
                  <a:cubicBezTo>
                    <a:pt x="311" y="73"/>
                    <a:pt x="311" y="73"/>
                    <a:pt x="311" y="73"/>
                  </a:cubicBezTo>
                  <a:cubicBezTo>
                    <a:pt x="308" y="69"/>
                    <a:pt x="303" y="67"/>
                    <a:pt x="297" y="67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77" y="67"/>
                    <a:pt x="269" y="74"/>
                    <a:pt x="269" y="85"/>
                  </a:cubicBezTo>
                  <a:cubicBezTo>
                    <a:pt x="269" y="163"/>
                    <a:pt x="269" y="163"/>
                    <a:pt x="269" y="163"/>
                  </a:cubicBezTo>
                  <a:cubicBezTo>
                    <a:pt x="269" y="174"/>
                    <a:pt x="277" y="182"/>
                    <a:pt x="288" y="182"/>
                  </a:cubicBezTo>
                  <a:close/>
                  <a:moveTo>
                    <a:pt x="139" y="86"/>
                  </a:moveTo>
                  <a:cubicBezTo>
                    <a:pt x="139" y="76"/>
                    <a:pt x="130" y="67"/>
                    <a:pt x="120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76" y="67"/>
                    <a:pt x="67" y="76"/>
                    <a:pt x="67" y="86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74"/>
                    <a:pt x="76" y="182"/>
                    <a:pt x="86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30" y="182"/>
                    <a:pt x="139" y="174"/>
                    <a:pt x="139" y="163"/>
                  </a:cubicBezTo>
                  <a:lnTo>
                    <a:pt x="139" y="86"/>
                  </a:lnTo>
                  <a:close/>
                  <a:moveTo>
                    <a:pt x="442" y="89"/>
                  </a:moveTo>
                  <a:cubicBezTo>
                    <a:pt x="442" y="160"/>
                    <a:pt x="442" y="160"/>
                    <a:pt x="442" y="160"/>
                  </a:cubicBezTo>
                  <a:cubicBezTo>
                    <a:pt x="442" y="171"/>
                    <a:pt x="433" y="177"/>
                    <a:pt x="423" y="177"/>
                  </a:cubicBezTo>
                  <a:cubicBezTo>
                    <a:pt x="408" y="177"/>
                    <a:pt x="408" y="177"/>
                    <a:pt x="408" y="177"/>
                  </a:cubicBezTo>
                  <a:cubicBezTo>
                    <a:pt x="408" y="230"/>
                    <a:pt x="408" y="230"/>
                    <a:pt x="408" y="230"/>
                  </a:cubicBezTo>
                  <a:cubicBezTo>
                    <a:pt x="408" y="241"/>
                    <a:pt x="400" y="250"/>
                    <a:pt x="38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8" y="250"/>
                    <a:pt x="0" y="241"/>
                    <a:pt x="0" y="2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00" y="0"/>
                    <a:pt x="408" y="8"/>
                    <a:pt x="408" y="19"/>
                  </a:cubicBezTo>
                  <a:cubicBezTo>
                    <a:pt x="408" y="72"/>
                    <a:pt x="408" y="72"/>
                    <a:pt x="408" y="72"/>
                  </a:cubicBezTo>
                  <a:cubicBezTo>
                    <a:pt x="423" y="72"/>
                    <a:pt x="423" y="72"/>
                    <a:pt x="423" y="72"/>
                  </a:cubicBezTo>
                  <a:cubicBezTo>
                    <a:pt x="433" y="72"/>
                    <a:pt x="442" y="78"/>
                    <a:pt x="442" y="89"/>
                  </a:cubicBezTo>
                  <a:close/>
                  <a:moveTo>
                    <a:pt x="370" y="38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70" y="211"/>
                    <a:pt x="370" y="211"/>
                    <a:pt x="370" y="211"/>
                  </a:cubicBezTo>
                  <a:cubicBezTo>
                    <a:pt x="370" y="160"/>
                    <a:pt x="370" y="160"/>
                    <a:pt x="370" y="160"/>
                  </a:cubicBezTo>
                  <a:cubicBezTo>
                    <a:pt x="370" y="89"/>
                    <a:pt x="370" y="89"/>
                    <a:pt x="370" y="89"/>
                  </a:cubicBezTo>
                  <a:lnTo>
                    <a:pt x="37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" name="Freeform 1008">
              <a:extLst>
                <a:ext uri="{FF2B5EF4-FFF2-40B4-BE49-F238E27FC236}">
                  <a16:creationId xmlns:a16="http://schemas.microsoft.com/office/drawing/2014/main" id="{3329AA7F-8E77-4444-860C-852E471A3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3252" y="845133"/>
              <a:ext cx="265820" cy="150419"/>
            </a:xfrm>
            <a:custGeom>
              <a:avLst/>
              <a:gdLst>
                <a:gd name="T0" fmla="*/ 423 w 442"/>
                <a:gd name="T1" fmla="*/ 72 h 250"/>
                <a:gd name="T2" fmla="*/ 408 w 442"/>
                <a:gd name="T3" fmla="*/ 72 h 250"/>
                <a:gd name="T4" fmla="*/ 408 w 442"/>
                <a:gd name="T5" fmla="*/ 19 h 250"/>
                <a:gd name="T6" fmla="*/ 389 w 442"/>
                <a:gd name="T7" fmla="*/ 0 h 250"/>
                <a:gd name="T8" fmla="*/ 19 w 442"/>
                <a:gd name="T9" fmla="*/ 0 h 250"/>
                <a:gd name="T10" fmla="*/ 0 w 442"/>
                <a:gd name="T11" fmla="*/ 19 h 250"/>
                <a:gd name="T12" fmla="*/ 0 w 442"/>
                <a:gd name="T13" fmla="*/ 230 h 250"/>
                <a:gd name="T14" fmla="*/ 19 w 442"/>
                <a:gd name="T15" fmla="*/ 250 h 250"/>
                <a:gd name="T16" fmla="*/ 389 w 442"/>
                <a:gd name="T17" fmla="*/ 250 h 250"/>
                <a:gd name="T18" fmla="*/ 408 w 442"/>
                <a:gd name="T19" fmla="*/ 230 h 250"/>
                <a:gd name="T20" fmla="*/ 408 w 442"/>
                <a:gd name="T21" fmla="*/ 177 h 250"/>
                <a:gd name="T22" fmla="*/ 423 w 442"/>
                <a:gd name="T23" fmla="*/ 177 h 250"/>
                <a:gd name="T24" fmla="*/ 442 w 442"/>
                <a:gd name="T25" fmla="*/ 160 h 250"/>
                <a:gd name="T26" fmla="*/ 442 w 442"/>
                <a:gd name="T27" fmla="*/ 89 h 250"/>
                <a:gd name="T28" fmla="*/ 423 w 442"/>
                <a:gd name="T29" fmla="*/ 72 h 250"/>
                <a:gd name="T30" fmla="*/ 370 w 442"/>
                <a:gd name="T31" fmla="*/ 211 h 250"/>
                <a:gd name="T32" fmla="*/ 38 w 442"/>
                <a:gd name="T33" fmla="*/ 211 h 250"/>
                <a:gd name="T34" fmla="*/ 38 w 442"/>
                <a:gd name="T35" fmla="*/ 38 h 250"/>
                <a:gd name="T36" fmla="*/ 370 w 442"/>
                <a:gd name="T37" fmla="*/ 38 h 250"/>
                <a:gd name="T38" fmla="*/ 370 w 442"/>
                <a:gd name="T39" fmla="*/ 89 h 250"/>
                <a:gd name="T40" fmla="*/ 370 w 442"/>
                <a:gd name="T41" fmla="*/ 160 h 250"/>
                <a:gd name="T42" fmla="*/ 370 w 442"/>
                <a:gd name="T43" fmla="*/ 211 h 250"/>
                <a:gd name="T44" fmla="*/ 139 w 442"/>
                <a:gd name="T45" fmla="*/ 163 h 250"/>
                <a:gd name="T46" fmla="*/ 120 w 442"/>
                <a:gd name="T47" fmla="*/ 182 h 250"/>
                <a:gd name="T48" fmla="*/ 86 w 442"/>
                <a:gd name="T49" fmla="*/ 182 h 250"/>
                <a:gd name="T50" fmla="*/ 67 w 442"/>
                <a:gd name="T51" fmla="*/ 163 h 250"/>
                <a:gd name="T52" fmla="*/ 67 w 442"/>
                <a:gd name="T53" fmla="*/ 86 h 250"/>
                <a:gd name="T54" fmla="*/ 86 w 442"/>
                <a:gd name="T55" fmla="*/ 67 h 250"/>
                <a:gd name="T56" fmla="*/ 120 w 442"/>
                <a:gd name="T57" fmla="*/ 67 h 250"/>
                <a:gd name="T58" fmla="*/ 139 w 442"/>
                <a:gd name="T59" fmla="*/ 86 h 250"/>
                <a:gd name="T60" fmla="*/ 139 w 442"/>
                <a:gd name="T61" fmla="*/ 163 h 250"/>
                <a:gd name="T62" fmla="*/ 240 w 442"/>
                <a:gd name="T63" fmla="*/ 163 h 250"/>
                <a:gd name="T64" fmla="*/ 221 w 442"/>
                <a:gd name="T65" fmla="*/ 182 h 250"/>
                <a:gd name="T66" fmla="*/ 187 w 442"/>
                <a:gd name="T67" fmla="*/ 182 h 250"/>
                <a:gd name="T68" fmla="*/ 168 w 442"/>
                <a:gd name="T69" fmla="*/ 163 h 250"/>
                <a:gd name="T70" fmla="*/ 168 w 442"/>
                <a:gd name="T71" fmla="*/ 86 h 250"/>
                <a:gd name="T72" fmla="*/ 187 w 442"/>
                <a:gd name="T73" fmla="*/ 67 h 250"/>
                <a:gd name="T74" fmla="*/ 221 w 442"/>
                <a:gd name="T75" fmla="*/ 67 h 250"/>
                <a:gd name="T76" fmla="*/ 240 w 442"/>
                <a:gd name="T77" fmla="*/ 86 h 250"/>
                <a:gd name="T78" fmla="*/ 240 w 442"/>
                <a:gd name="T79" fmla="*/ 16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2" h="250">
                  <a:moveTo>
                    <a:pt x="423" y="72"/>
                  </a:moveTo>
                  <a:cubicBezTo>
                    <a:pt x="408" y="72"/>
                    <a:pt x="408" y="72"/>
                    <a:pt x="408" y="72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08" y="8"/>
                    <a:pt x="400" y="0"/>
                    <a:pt x="3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1"/>
                    <a:pt x="8" y="250"/>
                    <a:pt x="19" y="250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400" y="250"/>
                    <a:pt x="408" y="241"/>
                    <a:pt x="408" y="230"/>
                  </a:cubicBezTo>
                  <a:cubicBezTo>
                    <a:pt x="408" y="177"/>
                    <a:pt x="408" y="177"/>
                    <a:pt x="408" y="177"/>
                  </a:cubicBezTo>
                  <a:cubicBezTo>
                    <a:pt x="423" y="177"/>
                    <a:pt x="423" y="177"/>
                    <a:pt x="423" y="177"/>
                  </a:cubicBezTo>
                  <a:cubicBezTo>
                    <a:pt x="433" y="177"/>
                    <a:pt x="442" y="171"/>
                    <a:pt x="442" y="160"/>
                  </a:cubicBezTo>
                  <a:cubicBezTo>
                    <a:pt x="442" y="89"/>
                    <a:pt x="442" y="89"/>
                    <a:pt x="442" y="89"/>
                  </a:cubicBezTo>
                  <a:cubicBezTo>
                    <a:pt x="442" y="78"/>
                    <a:pt x="433" y="72"/>
                    <a:pt x="423" y="72"/>
                  </a:cubicBezTo>
                  <a:close/>
                  <a:moveTo>
                    <a:pt x="370" y="211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0" y="38"/>
                    <a:pt x="370" y="38"/>
                    <a:pt x="370" y="38"/>
                  </a:cubicBezTo>
                  <a:cubicBezTo>
                    <a:pt x="370" y="89"/>
                    <a:pt x="370" y="89"/>
                    <a:pt x="370" y="89"/>
                  </a:cubicBezTo>
                  <a:cubicBezTo>
                    <a:pt x="370" y="160"/>
                    <a:pt x="370" y="160"/>
                    <a:pt x="370" y="160"/>
                  </a:cubicBezTo>
                  <a:lnTo>
                    <a:pt x="370" y="211"/>
                  </a:lnTo>
                  <a:close/>
                  <a:moveTo>
                    <a:pt x="139" y="163"/>
                  </a:moveTo>
                  <a:cubicBezTo>
                    <a:pt x="139" y="174"/>
                    <a:pt x="131" y="182"/>
                    <a:pt x="120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76" y="182"/>
                    <a:pt x="67" y="174"/>
                    <a:pt x="67" y="16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76"/>
                    <a:pt x="76" y="67"/>
                    <a:pt x="86" y="67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31" y="67"/>
                    <a:pt x="139" y="76"/>
                    <a:pt x="139" y="86"/>
                  </a:cubicBezTo>
                  <a:lnTo>
                    <a:pt x="139" y="163"/>
                  </a:lnTo>
                  <a:close/>
                  <a:moveTo>
                    <a:pt x="240" y="163"/>
                  </a:moveTo>
                  <a:cubicBezTo>
                    <a:pt x="240" y="174"/>
                    <a:pt x="232" y="182"/>
                    <a:pt x="221" y="182"/>
                  </a:cubicBezTo>
                  <a:cubicBezTo>
                    <a:pt x="187" y="182"/>
                    <a:pt x="187" y="182"/>
                    <a:pt x="187" y="182"/>
                  </a:cubicBezTo>
                  <a:cubicBezTo>
                    <a:pt x="177" y="182"/>
                    <a:pt x="168" y="174"/>
                    <a:pt x="168" y="163"/>
                  </a:cubicBezTo>
                  <a:cubicBezTo>
                    <a:pt x="168" y="86"/>
                    <a:pt x="168" y="86"/>
                    <a:pt x="168" y="86"/>
                  </a:cubicBezTo>
                  <a:cubicBezTo>
                    <a:pt x="168" y="76"/>
                    <a:pt x="177" y="67"/>
                    <a:pt x="187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32" y="67"/>
                    <a:pt x="240" y="76"/>
                    <a:pt x="240" y="86"/>
                  </a:cubicBezTo>
                  <a:lnTo>
                    <a:pt x="240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" name="Freeform 1009">
              <a:extLst>
                <a:ext uri="{FF2B5EF4-FFF2-40B4-BE49-F238E27FC236}">
                  <a16:creationId xmlns:a16="http://schemas.microsoft.com/office/drawing/2014/main" id="{A95DEFC0-65ED-4838-A224-B634BFF2F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5370" y="845133"/>
              <a:ext cx="265025" cy="150419"/>
            </a:xfrm>
            <a:custGeom>
              <a:avLst/>
              <a:gdLst>
                <a:gd name="T0" fmla="*/ 423 w 442"/>
                <a:gd name="T1" fmla="*/ 72 h 250"/>
                <a:gd name="T2" fmla="*/ 408 w 442"/>
                <a:gd name="T3" fmla="*/ 72 h 250"/>
                <a:gd name="T4" fmla="*/ 408 w 442"/>
                <a:gd name="T5" fmla="*/ 19 h 250"/>
                <a:gd name="T6" fmla="*/ 389 w 442"/>
                <a:gd name="T7" fmla="*/ 0 h 250"/>
                <a:gd name="T8" fmla="*/ 19 w 442"/>
                <a:gd name="T9" fmla="*/ 0 h 250"/>
                <a:gd name="T10" fmla="*/ 0 w 442"/>
                <a:gd name="T11" fmla="*/ 19 h 250"/>
                <a:gd name="T12" fmla="*/ 0 w 442"/>
                <a:gd name="T13" fmla="*/ 230 h 250"/>
                <a:gd name="T14" fmla="*/ 19 w 442"/>
                <a:gd name="T15" fmla="*/ 250 h 250"/>
                <a:gd name="T16" fmla="*/ 389 w 442"/>
                <a:gd name="T17" fmla="*/ 250 h 250"/>
                <a:gd name="T18" fmla="*/ 408 w 442"/>
                <a:gd name="T19" fmla="*/ 230 h 250"/>
                <a:gd name="T20" fmla="*/ 408 w 442"/>
                <a:gd name="T21" fmla="*/ 177 h 250"/>
                <a:gd name="T22" fmla="*/ 423 w 442"/>
                <a:gd name="T23" fmla="*/ 177 h 250"/>
                <a:gd name="T24" fmla="*/ 442 w 442"/>
                <a:gd name="T25" fmla="*/ 160 h 250"/>
                <a:gd name="T26" fmla="*/ 442 w 442"/>
                <a:gd name="T27" fmla="*/ 89 h 250"/>
                <a:gd name="T28" fmla="*/ 423 w 442"/>
                <a:gd name="T29" fmla="*/ 72 h 250"/>
                <a:gd name="T30" fmla="*/ 370 w 442"/>
                <a:gd name="T31" fmla="*/ 211 h 250"/>
                <a:gd name="T32" fmla="*/ 38 w 442"/>
                <a:gd name="T33" fmla="*/ 211 h 250"/>
                <a:gd name="T34" fmla="*/ 38 w 442"/>
                <a:gd name="T35" fmla="*/ 38 h 250"/>
                <a:gd name="T36" fmla="*/ 370 w 442"/>
                <a:gd name="T37" fmla="*/ 38 h 250"/>
                <a:gd name="T38" fmla="*/ 370 w 442"/>
                <a:gd name="T39" fmla="*/ 89 h 250"/>
                <a:gd name="T40" fmla="*/ 370 w 442"/>
                <a:gd name="T41" fmla="*/ 160 h 250"/>
                <a:gd name="T42" fmla="*/ 370 w 442"/>
                <a:gd name="T43" fmla="*/ 211 h 250"/>
                <a:gd name="T44" fmla="*/ 139 w 442"/>
                <a:gd name="T45" fmla="*/ 163 h 250"/>
                <a:gd name="T46" fmla="*/ 120 w 442"/>
                <a:gd name="T47" fmla="*/ 182 h 250"/>
                <a:gd name="T48" fmla="*/ 86 w 442"/>
                <a:gd name="T49" fmla="*/ 182 h 250"/>
                <a:gd name="T50" fmla="*/ 67 w 442"/>
                <a:gd name="T51" fmla="*/ 163 h 250"/>
                <a:gd name="T52" fmla="*/ 67 w 442"/>
                <a:gd name="T53" fmla="*/ 86 h 250"/>
                <a:gd name="T54" fmla="*/ 86 w 442"/>
                <a:gd name="T55" fmla="*/ 67 h 250"/>
                <a:gd name="T56" fmla="*/ 120 w 442"/>
                <a:gd name="T57" fmla="*/ 67 h 250"/>
                <a:gd name="T58" fmla="*/ 139 w 442"/>
                <a:gd name="T59" fmla="*/ 86 h 250"/>
                <a:gd name="T60" fmla="*/ 139 w 442"/>
                <a:gd name="T61" fmla="*/ 16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2" h="250">
                  <a:moveTo>
                    <a:pt x="423" y="72"/>
                  </a:moveTo>
                  <a:cubicBezTo>
                    <a:pt x="408" y="72"/>
                    <a:pt x="408" y="72"/>
                    <a:pt x="408" y="72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08" y="8"/>
                    <a:pt x="400" y="0"/>
                    <a:pt x="3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1"/>
                    <a:pt x="9" y="250"/>
                    <a:pt x="19" y="250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400" y="250"/>
                    <a:pt x="408" y="241"/>
                    <a:pt x="408" y="230"/>
                  </a:cubicBezTo>
                  <a:cubicBezTo>
                    <a:pt x="408" y="177"/>
                    <a:pt x="408" y="177"/>
                    <a:pt x="408" y="177"/>
                  </a:cubicBezTo>
                  <a:cubicBezTo>
                    <a:pt x="423" y="177"/>
                    <a:pt x="423" y="177"/>
                    <a:pt x="423" y="177"/>
                  </a:cubicBezTo>
                  <a:cubicBezTo>
                    <a:pt x="434" y="177"/>
                    <a:pt x="442" y="171"/>
                    <a:pt x="442" y="160"/>
                  </a:cubicBezTo>
                  <a:cubicBezTo>
                    <a:pt x="442" y="89"/>
                    <a:pt x="442" y="89"/>
                    <a:pt x="442" y="89"/>
                  </a:cubicBezTo>
                  <a:cubicBezTo>
                    <a:pt x="442" y="78"/>
                    <a:pt x="434" y="72"/>
                    <a:pt x="423" y="72"/>
                  </a:cubicBezTo>
                  <a:close/>
                  <a:moveTo>
                    <a:pt x="370" y="211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0" y="38"/>
                    <a:pt x="370" y="38"/>
                    <a:pt x="370" y="38"/>
                  </a:cubicBezTo>
                  <a:cubicBezTo>
                    <a:pt x="370" y="89"/>
                    <a:pt x="370" y="89"/>
                    <a:pt x="370" y="89"/>
                  </a:cubicBezTo>
                  <a:cubicBezTo>
                    <a:pt x="370" y="160"/>
                    <a:pt x="370" y="160"/>
                    <a:pt x="370" y="160"/>
                  </a:cubicBezTo>
                  <a:lnTo>
                    <a:pt x="370" y="211"/>
                  </a:lnTo>
                  <a:close/>
                  <a:moveTo>
                    <a:pt x="139" y="163"/>
                  </a:moveTo>
                  <a:cubicBezTo>
                    <a:pt x="139" y="174"/>
                    <a:pt x="131" y="182"/>
                    <a:pt x="120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76" y="182"/>
                    <a:pt x="67" y="174"/>
                    <a:pt x="67" y="16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76"/>
                    <a:pt x="76" y="67"/>
                    <a:pt x="86" y="67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31" y="67"/>
                    <a:pt x="139" y="76"/>
                    <a:pt x="139" y="86"/>
                  </a:cubicBezTo>
                  <a:lnTo>
                    <a:pt x="139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" name="Freeform 1010">
              <a:extLst>
                <a:ext uri="{FF2B5EF4-FFF2-40B4-BE49-F238E27FC236}">
                  <a16:creationId xmlns:a16="http://schemas.microsoft.com/office/drawing/2014/main" id="{883F47A2-248B-4D7B-8453-97F70DAFA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88" y="1485807"/>
              <a:ext cx="265025" cy="149623"/>
            </a:xfrm>
            <a:custGeom>
              <a:avLst/>
              <a:gdLst>
                <a:gd name="T0" fmla="*/ 423 w 442"/>
                <a:gd name="T1" fmla="*/ 72 h 250"/>
                <a:gd name="T2" fmla="*/ 408 w 442"/>
                <a:gd name="T3" fmla="*/ 72 h 250"/>
                <a:gd name="T4" fmla="*/ 408 w 442"/>
                <a:gd name="T5" fmla="*/ 19 h 250"/>
                <a:gd name="T6" fmla="*/ 389 w 442"/>
                <a:gd name="T7" fmla="*/ 0 h 250"/>
                <a:gd name="T8" fmla="*/ 19 w 442"/>
                <a:gd name="T9" fmla="*/ 0 h 250"/>
                <a:gd name="T10" fmla="*/ 0 w 442"/>
                <a:gd name="T11" fmla="*/ 19 h 250"/>
                <a:gd name="T12" fmla="*/ 0 w 442"/>
                <a:gd name="T13" fmla="*/ 230 h 250"/>
                <a:gd name="T14" fmla="*/ 19 w 442"/>
                <a:gd name="T15" fmla="*/ 250 h 250"/>
                <a:gd name="T16" fmla="*/ 389 w 442"/>
                <a:gd name="T17" fmla="*/ 250 h 250"/>
                <a:gd name="T18" fmla="*/ 408 w 442"/>
                <a:gd name="T19" fmla="*/ 230 h 250"/>
                <a:gd name="T20" fmla="*/ 408 w 442"/>
                <a:gd name="T21" fmla="*/ 178 h 250"/>
                <a:gd name="T22" fmla="*/ 423 w 442"/>
                <a:gd name="T23" fmla="*/ 178 h 250"/>
                <a:gd name="T24" fmla="*/ 442 w 442"/>
                <a:gd name="T25" fmla="*/ 160 h 250"/>
                <a:gd name="T26" fmla="*/ 442 w 442"/>
                <a:gd name="T27" fmla="*/ 89 h 250"/>
                <a:gd name="T28" fmla="*/ 423 w 442"/>
                <a:gd name="T29" fmla="*/ 72 h 250"/>
                <a:gd name="T30" fmla="*/ 370 w 442"/>
                <a:gd name="T31" fmla="*/ 211 h 250"/>
                <a:gd name="T32" fmla="*/ 38 w 442"/>
                <a:gd name="T33" fmla="*/ 211 h 250"/>
                <a:gd name="T34" fmla="*/ 38 w 442"/>
                <a:gd name="T35" fmla="*/ 38 h 250"/>
                <a:gd name="T36" fmla="*/ 370 w 442"/>
                <a:gd name="T37" fmla="*/ 38 h 250"/>
                <a:gd name="T38" fmla="*/ 370 w 442"/>
                <a:gd name="T39" fmla="*/ 89 h 250"/>
                <a:gd name="T40" fmla="*/ 370 w 442"/>
                <a:gd name="T41" fmla="*/ 160 h 250"/>
                <a:gd name="T42" fmla="*/ 370 w 442"/>
                <a:gd name="T43" fmla="*/ 2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250">
                  <a:moveTo>
                    <a:pt x="423" y="72"/>
                  </a:moveTo>
                  <a:cubicBezTo>
                    <a:pt x="408" y="72"/>
                    <a:pt x="408" y="72"/>
                    <a:pt x="408" y="72"/>
                  </a:cubicBezTo>
                  <a:cubicBezTo>
                    <a:pt x="408" y="19"/>
                    <a:pt x="408" y="19"/>
                    <a:pt x="408" y="19"/>
                  </a:cubicBezTo>
                  <a:cubicBezTo>
                    <a:pt x="408" y="8"/>
                    <a:pt x="400" y="0"/>
                    <a:pt x="3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1"/>
                    <a:pt x="9" y="250"/>
                    <a:pt x="19" y="250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400" y="250"/>
                    <a:pt x="408" y="241"/>
                    <a:pt x="408" y="230"/>
                  </a:cubicBezTo>
                  <a:cubicBezTo>
                    <a:pt x="408" y="178"/>
                    <a:pt x="408" y="178"/>
                    <a:pt x="408" y="178"/>
                  </a:cubicBezTo>
                  <a:cubicBezTo>
                    <a:pt x="423" y="178"/>
                    <a:pt x="423" y="178"/>
                    <a:pt x="423" y="178"/>
                  </a:cubicBezTo>
                  <a:cubicBezTo>
                    <a:pt x="434" y="178"/>
                    <a:pt x="442" y="171"/>
                    <a:pt x="442" y="160"/>
                  </a:cubicBezTo>
                  <a:cubicBezTo>
                    <a:pt x="442" y="89"/>
                    <a:pt x="442" y="89"/>
                    <a:pt x="442" y="89"/>
                  </a:cubicBezTo>
                  <a:cubicBezTo>
                    <a:pt x="442" y="79"/>
                    <a:pt x="434" y="72"/>
                    <a:pt x="423" y="72"/>
                  </a:cubicBezTo>
                  <a:close/>
                  <a:moveTo>
                    <a:pt x="370" y="211"/>
                  </a:moveTo>
                  <a:cubicBezTo>
                    <a:pt x="38" y="211"/>
                    <a:pt x="38" y="211"/>
                    <a:pt x="38" y="21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0" y="38"/>
                    <a:pt x="370" y="38"/>
                    <a:pt x="370" y="38"/>
                  </a:cubicBezTo>
                  <a:cubicBezTo>
                    <a:pt x="370" y="89"/>
                    <a:pt x="370" y="89"/>
                    <a:pt x="370" y="89"/>
                  </a:cubicBezTo>
                  <a:cubicBezTo>
                    <a:pt x="370" y="160"/>
                    <a:pt x="370" y="160"/>
                    <a:pt x="370" y="160"/>
                  </a:cubicBezTo>
                  <a:lnTo>
                    <a:pt x="370" y="2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3" name="Freeform 1011">
              <a:extLst>
                <a:ext uri="{FF2B5EF4-FFF2-40B4-BE49-F238E27FC236}">
                  <a16:creationId xmlns:a16="http://schemas.microsoft.com/office/drawing/2014/main" id="{192EB3B3-4D19-47FC-926B-136ECE6A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031" y="1453972"/>
              <a:ext cx="265820" cy="213293"/>
            </a:xfrm>
            <a:custGeom>
              <a:avLst/>
              <a:gdLst>
                <a:gd name="T0" fmla="*/ 442 w 442"/>
                <a:gd name="T1" fmla="*/ 19 h 356"/>
                <a:gd name="T2" fmla="*/ 423 w 442"/>
                <a:gd name="T3" fmla="*/ 0 h 356"/>
                <a:gd name="T4" fmla="*/ 19 w 442"/>
                <a:gd name="T5" fmla="*/ 0 h 356"/>
                <a:gd name="T6" fmla="*/ 0 w 442"/>
                <a:gd name="T7" fmla="*/ 19 h 356"/>
                <a:gd name="T8" fmla="*/ 0 w 442"/>
                <a:gd name="T9" fmla="*/ 269 h 356"/>
                <a:gd name="T10" fmla="*/ 19 w 442"/>
                <a:gd name="T11" fmla="*/ 288 h 356"/>
                <a:gd name="T12" fmla="*/ 423 w 442"/>
                <a:gd name="T13" fmla="*/ 288 h 356"/>
                <a:gd name="T14" fmla="*/ 442 w 442"/>
                <a:gd name="T15" fmla="*/ 269 h 356"/>
                <a:gd name="T16" fmla="*/ 442 w 442"/>
                <a:gd name="T17" fmla="*/ 19 h 356"/>
                <a:gd name="T18" fmla="*/ 404 w 442"/>
                <a:gd name="T19" fmla="*/ 250 h 356"/>
                <a:gd name="T20" fmla="*/ 38 w 442"/>
                <a:gd name="T21" fmla="*/ 250 h 356"/>
                <a:gd name="T22" fmla="*/ 38 w 442"/>
                <a:gd name="T23" fmla="*/ 38 h 356"/>
                <a:gd name="T24" fmla="*/ 404 w 442"/>
                <a:gd name="T25" fmla="*/ 38 h 356"/>
                <a:gd name="T26" fmla="*/ 404 w 442"/>
                <a:gd name="T27" fmla="*/ 250 h 356"/>
                <a:gd name="T28" fmla="*/ 334 w 442"/>
                <a:gd name="T29" fmla="*/ 336 h 356"/>
                <a:gd name="T30" fmla="*/ 315 w 442"/>
                <a:gd name="T31" fmla="*/ 356 h 356"/>
                <a:gd name="T32" fmla="*/ 128 w 442"/>
                <a:gd name="T33" fmla="*/ 356 h 356"/>
                <a:gd name="T34" fmla="*/ 108 w 442"/>
                <a:gd name="T35" fmla="*/ 336 h 356"/>
                <a:gd name="T36" fmla="*/ 128 w 442"/>
                <a:gd name="T37" fmla="*/ 317 h 356"/>
                <a:gd name="T38" fmla="*/ 315 w 442"/>
                <a:gd name="T39" fmla="*/ 317 h 356"/>
                <a:gd name="T40" fmla="*/ 334 w 442"/>
                <a:gd name="T41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2" h="356">
                  <a:moveTo>
                    <a:pt x="442" y="19"/>
                  </a:moveTo>
                  <a:cubicBezTo>
                    <a:pt x="442" y="8"/>
                    <a:pt x="434" y="0"/>
                    <a:pt x="4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0"/>
                    <a:pt x="9" y="288"/>
                    <a:pt x="19" y="288"/>
                  </a:cubicBezTo>
                  <a:cubicBezTo>
                    <a:pt x="423" y="288"/>
                    <a:pt x="423" y="288"/>
                    <a:pt x="423" y="288"/>
                  </a:cubicBezTo>
                  <a:cubicBezTo>
                    <a:pt x="434" y="288"/>
                    <a:pt x="442" y="280"/>
                    <a:pt x="442" y="269"/>
                  </a:cubicBezTo>
                  <a:lnTo>
                    <a:pt x="442" y="19"/>
                  </a:lnTo>
                  <a:close/>
                  <a:moveTo>
                    <a:pt x="404" y="250"/>
                  </a:moveTo>
                  <a:cubicBezTo>
                    <a:pt x="38" y="250"/>
                    <a:pt x="38" y="250"/>
                    <a:pt x="38" y="25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4" y="38"/>
                    <a:pt x="404" y="38"/>
                    <a:pt x="404" y="38"/>
                  </a:cubicBezTo>
                  <a:lnTo>
                    <a:pt x="404" y="250"/>
                  </a:lnTo>
                  <a:close/>
                  <a:moveTo>
                    <a:pt x="334" y="336"/>
                  </a:moveTo>
                  <a:cubicBezTo>
                    <a:pt x="334" y="347"/>
                    <a:pt x="325" y="356"/>
                    <a:pt x="315" y="356"/>
                  </a:cubicBezTo>
                  <a:cubicBezTo>
                    <a:pt x="128" y="356"/>
                    <a:pt x="128" y="356"/>
                    <a:pt x="128" y="356"/>
                  </a:cubicBezTo>
                  <a:cubicBezTo>
                    <a:pt x="117" y="356"/>
                    <a:pt x="108" y="347"/>
                    <a:pt x="108" y="336"/>
                  </a:cubicBezTo>
                  <a:cubicBezTo>
                    <a:pt x="108" y="326"/>
                    <a:pt x="117" y="317"/>
                    <a:pt x="128" y="317"/>
                  </a:cubicBezTo>
                  <a:cubicBezTo>
                    <a:pt x="315" y="317"/>
                    <a:pt x="315" y="317"/>
                    <a:pt x="315" y="317"/>
                  </a:cubicBezTo>
                  <a:cubicBezTo>
                    <a:pt x="325" y="317"/>
                    <a:pt x="334" y="326"/>
                    <a:pt x="334" y="3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4" name="Freeform 1012">
              <a:extLst>
                <a:ext uri="{FF2B5EF4-FFF2-40B4-BE49-F238E27FC236}">
                  <a16:creationId xmlns:a16="http://schemas.microsoft.com/office/drawing/2014/main" id="{9B9C9643-DAEC-4E31-A85F-38E215B5E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680" y="1459544"/>
              <a:ext cx="265820" cy="208518"/>
            </a:xfrm>
            <a:custGeom>
              <a:avLst/>
              <a:gdLst>
                <a:gd name="T0" fmla="*/ 441 w 443"/>
                <a:gd name="T1" fmla="*/ 79 h 348"/>
                <a:gd name="T2" fmla="*/ 390 w 443"/>
                <a:gd name="T3" fmla="*/ 241 h 348"/>
                <a:gd name="T4" fmla="*/ 364 w 443"/>
                <a:gd name="T5" fmla="*/ 260 h 348"/>
                <a:gd name="T6" fmla="*/ 165 w 443"/>
                <a:gd name="T7" fmla="*/ 260 h 348"/>
                <a:gd name="T8" fmla="*/ 139 w 443"/>
                <a:gd name="T9" fmla="*/ 242 h 348"/>
                <a:gd name="T10" fmla="*/ 63 w 443"/>
                <a:gd name="T11" fmla="*/ 39 h 348"/>
                <a:gd name="T12" fmla="*/ 19 w 443"/>
                <a:gd name="T13" fmla="*/ 39 h 348"/>
                <a:gd name="T14" fmla="*/ 0 w 443"/>
                <a:gd name="T15" fmla="*/ 20 h 348"/>
                <a:gd name="T16" fmla="*/ 19 w 443"/>
                <a:gd name="T17" fmla="*/ 0 h 348"/>
                <a:gd name="T18" fmla="*/ 76 w 443"/>
                <a:gd name="T19" fmla="*/ 0 h 348"/>
                <a:gd name="T20" fmla="*/ 95 w 443"/>
                <a:gd name="T21" fmla="*/ 13 h 348"/>
                <a:gd name="T22" fmla="*/ 173 w 443"/>
                <a:gd name="T23" fmla="*/ 222 h 348"/>
                <a:gd name="T24" fmla="*/ 356 w 443"/>
                <a:gd name="T25" fmla="*/ 222 h 348"/>
                <a:gd name="T26" fmla="*/ 397 w 443"/>
                <a:gd name="T27" fmla="*/ 92 h 348"/>
                <a:gd name="T28" fmla="*/ 170 w 443"/>
                <a:gd name="T29" fmla="*/ 92 h 348"/>
                <a:gd name="T30" fmla="*/ 151 w 443"/>
                <a:gd name="T31" fmla="*/ 73 h 348"/>
                <a:gd name="T32" fmla="*/ 170 w 443"/>
                <a:gd name="T33" fmla="*/ 53 h 348"/>
                <a:gd name="T34" fmla="*/ 423 w 443"/>
                <a:gd name="T35" fmla="*/ 53 h 348"/>
                <a:gd name="T36" fmla="*/ 439 w 443"/>
                <a:gd name="T37" fmla="*/ 62 h 348"/>
                <a:gd name="T38" fmla="*/ 441 w 443"/>
                <a:gd name="T39" fmla="*/ 79 h 348"/>
                <a:gd name="T40" fmla="*/ 175 w 443"/>
                <a:gd name="T41" fmla="*/ 286 h 348"/>
                <a:gd name="T42" fmla="*/ 153 w 443"/>
                <a:gd name="T43" fmla="*/ 295 h 348"/>
                <a:gd name="T44" fmla="*/ 144 w 443"/>
                <a:gd name="T45" fmla="*/ 317 h 348"/>
                <a:gd name="T46" fmla="*/ 153 w 443"/>
                <a:gd name="T47" fmla="*/ 339 h 348"/>
                <a:gd name="T48" fmla="*/ 175 w 443"/>
                <a:gd name="T49" fmla="*/ 348 h 348"/>
                <a:gd name="T50" fmla="*/ 197 w 443"/>
                <a:gd name="T51" fmla="*/ 339 h 348"/>
                <a:gd name="T52" fmla="*/ 206 w 443"/>
                <a:gd name="T53" fmla="*/ 317 h 348"/>
                <a:gd name="T54" fmla="*/ 197 w 443"/>
                <a:gd name="T55" fmla="*/ 295 h 348"/>
                <a:gd name="T56" fmla="*/ 175 w 443"/>
                <a:gd name="T57" fmla="*/ 286 h 348"/>
                <a:gd name="T58" fmla="*/ 348 w 443"/>
                <a:gd name="T59" fmla="*/ 286 h 348"/>
                <a:gd name="T60" fmla="*/ 326 w 443"/>
                <a:gd name="T61" fmla="*/ 295 h 348"/>
                <a:gd name="T62" fmla="*/ 316 w 443"/>
                <a:gd name="T63" fmla="*/ 317 h 348"/>
                <a:gd name="T64" fmla="*/ 326 w 443"/>
                <a:gd name="T65" fmla="*/ 339 h 348"/>
                <a:gd name="T66" fmla="*/ 348 w 443"/>
                <a:gd name="T67" fmla="*/ 348 h 348"/>
                <a:gd name="T68" fmla="*/ 370 w 443"/>
                <a:gd name="T69" fmla="*/ 339 h 348"/>
                <a:gd name="T70" fmla="*/ 379 w 443"/>
                <a:gd name="T71" fmla="*/ 317 h 348"/>
                <a:gd name="T72" fmla="*/ 370 w 443"/>
                <a:gd name="T73" fmla="*/ 295 h 348"/>
                <a:gd name="T74" fmla="*/ 348 w 443"/>
                <a:gd name="T75" fmla="*/ 28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3" h="348">
                  <a:moveTo>
                    <a:pt x="441" y="79"/>
                  </a:moveTo>
                  <a:cubicBezTo>
                    <a:pt x="390" y="241"/>
                    <a:pt x="390" y="241"/>
                    <a:pt x="390" y="241"/>
                  </a:cubicBezTo>
                  <a:cubicBezTo>
                    <a:pt x="386" y="252"/>
                    <a:pt x="376" y="260"/>
                    <a:pt x="364" y="260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54" y="260"/>
                    <a:pt x="143" y="253"/>
                    <a:pt x="139" y="2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9" y="39"/>
                    <a:pt x="0" y="3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2" y="6"/>
                    <a:pt x="95" y="1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97" y="92"/>
                    <a:pt x="397" y="92"/>
                    <a:pt x="397" y="92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60" y="92"/>
                    <a:pt x="151" y="83"/>
                    <a:pt x="151" y="73"/>
                  </a:cubicBezTo>
                  <a:cubicBezTo>
                    <a:pt x="151" y="62"/>
                    <a:pt x="160" y="53"/>
                    <a:pt x="170" y="53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29" y="53"/>
                    <a:pt x="435" y="57"/>
                    <a:pt x="439" y="62"/>
                  </a:cubicBezTo>
                  <a:cubicBezTo>
                    <a:pt x="442" y="66"/>
                    <a:pt x="443" y="73"/>
                    <a:pt x="441" y="79"/>
                  </a:cubicBezTo>
                  <a:close/>
                  <a:moveTo>
                    <a:pt x="175" y="286"/>
                  </a:moveTo>
                  <a:cubicBezTo>
                    <a:pt x="167" y="286"/>
                    <a:pt x="159" y="289"/>
                    <a:pt x="153" y="295"/>
                  </a:cubicBezTo>
                  <a:cubicBezTo>
                    <a:pt x="147" y="301"/>
                    <a:pt x="144" y="309"/>
                    <a:pt x="144" y="317"/>
                  </a:cubicBezTo>
                  <a:cubicBezTo>
                    <a:pt x="144" y="325"/>
                    <a:pt x="147" y="333"/>
                    <a:pt x="153" y="339"/>
                  </a:cubicBezTo>
                  <a:cubicBezTo>
                    <a:pt x="159" y="344"/>
                    <a:pt x="167" y="348"/>
                    <a:pt x="175" y="348"/>
                  </a:cubicBezTo>
                  <a:cubicBezTo>
                    <a:pt x="183" y="348"/>
                    <a:pt x="191" y="344"/>
                    <a:pt x="197" y="339"/>
                  </a:cubicBezTo>
                  <a:cubicBezTo>
                    <a:pt x="203" y="333"/>
                    <a:pt x="206" y="325"/>
                    <a:pt x="206" y="317"/>
                  </a:cubicBezTo>
                  <a:cubicBezTo>
                    <a:pt x="206" y="309"/>
                    <a:pt x="203" y="301"/>
                    <a:pt x="197" y="295"/>
                  </a:cubicBezTo>
                  <a:cubicBezTo>
                    <a:pt x="191" y="289"/>
                    <a:pt x="183" y="286"/>
                    <a:pt x="175" y="286"/>
                  </a:cubicBezTo>
                  <a:close/>
                  <a:moveTo>
                    <a:pt x="348" y="286"/>
                  </a:moveTo>
                  <a:cubicBezTo>
                    <a:pt x="339" y="286"/>
                    <a:pt x="331" y="289"/>
                    <a:pt x="326" y="295"/>
                  </a:cubicBezTo>
                  <a:cubicBezTo>
                    <a:pt x="320" y="301"/>
                    <a:pt x="316" y="309"/>
                    <a:pt x="316" y="317"/>
                  </a:cubicBezTo>
                  <a:cubicBezTo>
                    <a:pt x="316" y="325"/>
                    <a:pt x="320" y="333"/>
                    <a:pt x="326" y="339"/>
                  </a:cubicBezTo>
                  <a:cubicBezTo>
                    <a:pt x="331" y="344"/>
                    <a:pt x="339" y="348"/>
                    <a:pt x="348" y="348"/>
                  </a:cubicBezTo>
                  <a:cubicBezTo>
                    <a:pt x="356" y="348"/>
                    <a:pt x="364" y="344"/>
                    <a:pt x="370" y="339"/>
                  </a:cubicBezTo>
                  <a:cubicBezTo>
                    <a:pt x="376" y="333"/>
                    <a:pt x="379" y="325"/>
                    <a:pt x="379" y="317"/>
                  </a:cubicBezTo>
                  <a:cubicBezTo>
                    <a:pt x="379" y="309"/>
                    <a:pt x="376" y="301"/>
                    <a:pt x="370" y="295"/>
                  </a:cubicBezTo>
                  <a:cubicBezTo>
                    <a:pt x="364" y="289"/>
                    <a:pt x="356" y="286"/>
                    <a:pt x="348" y="2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5" name="Freeform 1013">
              <a:extLst>
                <a:ext uri="{FF2B5EF4-FFF2-40B4-BE49-F238E27FC236}">
                  <a16:creationId xmlns:a16="http://schemas.microsoft.com/office/drawing/2014/main" id="{8648AD14-15FA-4D38-91B5-F8E58892F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9725" y="1430098"/>
              <a:ext cx="202151" cy="260249"/>
            </a:xfrm>
            <a:custGeom>
              <a:avLst/>
              <a:gdLst>
                <a:gd name="T0" fmla="*/ 331 w 337"/>
                <a:gd name="T1" fmla="*/ 117 h 433"/>
                <a:gd name="T2" fmla="*/ 317 w 337"/>
                <a:gd name="T3" fmla="*/ 111 h 433"/>
                <a:gd name="T4" fmla="*/ 269 w 337"/>
                <a:gd name="T5" fmla="*/ 111 h 433"/>
                <a:gd name="T6" fmla="*/ 269 w 337"/>
                <a:gd name="T7" fmla="*/ 102 h 433"/>
                <a:gd name="T8" fmla="*/ 169 w 337"/>
                <a:gd name="T9" fmla="*/ 0 h 433"/>
                <a:gd name="T10" fmla="*/ 167 w 337"/>
                <a:gd name="T11" fmla="*/ 0 h 433"/>
                <a:gd name="T12" fmla="*/ 67 w 337"/>
                <a:gd name="T13" fmla="*/ 102 h 433"/>
                <a:gd name="T14" fmla="*/ 67 w 337"/>
                <a:gd name="T15" fmla="*/ 111 h 433"/>
                <a:gd name="T16" fmla="*/ 19 w 337"/>
                <a:gd name="T17" fmla="*/ 111 h 433"/>
                <a:gd name="T18" fmla="*/ 0 w 337"/>
                <a:gd name="T19" fmla="*/ 131 h 433"/>
                <a:gd name="T20" fmla="*/ 0 w 337"/>
                <a:gd name="T21" fmla="*/ 414 h 433"/>
                <a:gd name="T22" fmla="*/ 19 w 337"/>
                <a:gd name="T23" fmla="*/ 433 h 433"/>
                <a:gd name="T24" fmla="*/ 317 w 337"/>
                <a:gd name="T25" fmla="*/ 433 h 433"/>
                <a:gd name="T26" fmla="*/ 336 w 337"/>
                <a:gd name="T27" fmla="*/ 414 h 433"/>
                <a:gd name="T28" fmla="*/ 337 w 337"/>
                <a:gd name="T29" fmla="*/ 131 h 433"/>
                <a:gd name="T30" fmla="*/ 331 w 337"/>
                <a:gd name="T31" fmla="*/ 117 h 433"/>
                <a:gd name="T32" fmla="*/ 106 w 337"/>
                <a:gd name="T33" fmla="*/ 102 h 433"/>
                <a:gd name="T34" fmla="*/ 167 w 337"/>
                <a:gd name="T35" fmla="*/ 39 h 433"/>
                <a:gd name="T36" fmla="*/ 169 w 337"/>
                <a:gd name="T37" fmla="*/ 39 h 433"/>
                <a:gd name="T38" fmla="*/ 231 w 337"/>
                <a:gd name="T39" fmla="*/ 102 h 433"/>
                <a:gd name="T40" fmla="*/ 231 w 337"/>
                <a:gd name="T41" fmla="*/ 111 h 433"/>
                <a:gd name="T42" fmla="*/ 106 w 337"/>
                <a:gd name="T43" fmla="*/ 111 h 433"/>
                <a:gd name="T44" fmla="*/ 106 w 337"/>
                <a:gd name="T45" fmla="*/ 102 h 433"/>
                <a:gd name="T46" fmla="*/ 298 w 337"/>
                <a:gd name="T47" fmla="*/ 395 h 433"/>
                <a:gd name="T48" fmla="*/ 39 w 337"/>
                <a:gd name="T49" fmla="*/ 395 h 433"/>
                <a:gd name="T50" fmla="*/ 39 w 337"/>
                <a:gd name="T51" fmla="*/ 149 h 433"/>
                <a:gd name="T52" fmla="*/ 67 w 337"/>
                <a:gd name="T53" fmla="*/ 149 h 433"/>
                <a:gd name="T54" fmla="*/ 67 w 337"/>
                <a:gd name="T55" fmla="*/ 183 h 433"/>
                <a:gd name="T56" fmla="*/ 87 w 337"/>
                <a:gd name="T57" fmla="*/ 202 h 433"/>
                <a:gd name="T58" fmla="*/ 106 w 337"/>
                <a:gd name="T59" fmla="*/ 183 h 433"/>
                <a:gd name="T60" fmla="*/ 106 w 337"/>
                <a:gd name="T61" fmla="*/ 149 h 433"/>
                <a:gd name="T62" fmla="*/ 231 w 337"/>
                <a:gd name="T63" fmla="*/ 149 h 433"/>
                <a:gd name="T64" fmla="*/ 231 w 337"/>
                <a:gd name="T65" fmla="*/ 183 h 433"/>
                <a:gd name="T66" fmla="*/ 250 w 337"/>
                <a:gd name="T67" fmla="*/ 202 h 433"/>
                <a:gd name="T68" fmla="*/ 269 w 337"/>
                <a:gd name="T69" fmla="*/ 183 h 433"/>
                <a:gd name="T70" fmla="*/ 269 w 337"/>
                <a:gd name="T71" fmla="*/ 149 h 433"/>
                <a:gd name="T72" fmla="*/ 298 w 337"/>
                <a:gd name="T73" fmla="*/ 149 h 433"/>
                <a:gd name="T74" fmla="*/ 298 w 337"/>
                <a:gd name="T75" fmla="*/ 39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7" h="433">
                  <a:moveTo>
                    <a:pt x="331" y="117"/>
                  </a:moveTo>
                  <a:cubicBezTo>
                    <a:pt x="327" y="113"/>
                    <a:pt x="322" y="111"/>
                    <a:pt x="317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02"/>
                    <a:pt x="269" y="102"/>
                    <a:pt x="269" y="102"/>
                  </a:cubicBezTo>
                  <a:cubicBezTo>
                    <a:pt x="269" y="46"/>
                    <a:pt x="223" y="0"/>
                    <a:pt x="169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13" y="0"/>
                    <a:pt x="67" y="46"/>
                    <a:pt x="67" y="10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0" y="120"/>
                    <a:pt x="0" y="131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24"/>
                    <a:pt x="9" y="433"/>
                    <a:pt x="19" y="433"/>
                  </a:cubicBezTo>
                  <a:cubicBezTo>
                    <a:pt x="317" y="433"/>
                    <a:pt x="317" y="433"/>
                    <a:pt x="317" y="433"/>
                  </a:cubicBezTo>
                  <a:cubicBezTo>
                    <a:pt x="328" y="433"/>
                    <a:pt x="336" y="424"/>
                    <a:pt x="336" y="414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26"/>
                    <a:pt x="335" y="121"/>
                    <a:pt x="331" y="117"/>
                  </a:cubicBezTo>
                  <a:close/>
                  <a:moveTo>
                    <a:pt x="106" y="102"/>
                  </a:moveTo>
                  <a:cubicBezTo>
                    <a:pt x="106" y="67"/>
                    <a:pt x="135" y="39"/>
                    <a:pt x="167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202" y="39"/>
                    <a:pt x="231" y="67"/>
                    <a:pt x="231" y="102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106" y="111"/>
                    <a:pt x="106" y="111"/>
                    <a:pt x="106" y="111"/>
                  </a:cubicBezTo>
                  <a:lnTo>
                    <a:pt x="106" y="102"/>
                  </a:lnTo>
                  <a:close/>
                  <a:moveTo>
                    <a:pt x="298" y="395"/>
                  </a:moveTo>
                  <a:cubicBezTo>
                    <a:pt x="39" y="395"/>
                    <a:pt x="39" y="395"/>
                    <a:pt x="39" y="395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67" y="193"/>
                    <a:pt x="76" y="202"/>
                    <a:pt x="87" y="202"/>
                  </a:cubicBezTo>
                  <a:cubicBezTo>
                    <a:pt x="97" y="202"/>
                    <a:pt x="106" y="193"/>
                    <a:pt x="106" y="183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31" y="183"/>
                    <a:pt x="231" y="183"/>
                    <a:pt x="231" y="183"/>
                  </a:cubicBezTo>
                  <a:cubicBezTo>
                    <a:pt x="231" y="193"/>
                    <a:pt x="239" y="202"/>
                    <a:pt x="250" y="202"/>
                  </a:cubicBezTo>
                  <a:cubicBezTo>
                    <a:pt x="261" y="202"/>
                    <a:pt x="269" y="193"/>
                    <a:pt x="269" y="183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98" y="149"/>
                    <a:pt x="298" y="149"/>
                    <a:pt x="298" y="149"/>
                  </a:cubicBezTo>
                  <a:lnTo>
                    <a:pt x="298" y="3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6" name="Freeform 1014">
              <a:extLst>
                <a:ext uri="{FF2B5EF4-FFF2-40B4-BE49-F238E27FC236}">
                  <a16:creationId xmlns:a16="http://schemas.microsoft.com/office/drawing/2014/main" id="{EE8C3443-FC5B-4977-93ED-08400B210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1966" y="1459544"/>
              <a:ext cx="201355" cy="202151"/>
            </a:xfrm>
            <a:custGeom>
              <a:avLst/>
              <a:gdLst>
                <a:gd name="T0" fmla="*/ 85 w 336"/>
                <a:gd name="T1" fmla="*/ 169 h 337"/>
                <a:gd name="T2" fmla="*/ 251 w 336"/>
                <a:gd name="T3" fmla="*/ 169 h 337"/>
                <a:gd name="T4" fmla="*/ 168 w 336"/>
                <a:gd name="T5" fmla="*/ 213 h 337"/>
                <a:gd name="T6" fmla="*/ 168 w 336"/>
                <a:gd name="T7" fmla="*/ 124 h 337"/>
                <a:gd name="T8" fmla="*/ 168 w 336"/>
                <a:gd name="T9" fmla="*/ 213 h 337"/>
                <a:gd name="T10" fmla="*/ 149 w 336"/>
                <a:gd name="T11" fmla="*/ 20 h 337"/>
                <a:gd name="T12" fmla="*/ 187 w 336"/>
                <a:gd name="T13" fmla="*/ 20 h 337"/>
                <a:gd name="T14" fmla="*/ 168 w 336"/>
                <a:gd name="T15" fmla="*/ 56 h 337"/>
                <a:gd name="T16" fmla="*/ 336 w 336"/>
                <a:gd name="T17" fmla="*/ 169 h 337"/>
                <a:gd name="T18" fmla="*/ 299 w 336"/>
                <a:gd name="T19" fmla="*/ 188 h 337"/>
                <a:gd name="T20" fmla="*/ 299 w 336"/>
                <a:gd name="T21" fmla="*/ 149 h 337"/>
                <a:gd name="T22" fmla="*/ 336 w 336"/>
                <a:gd name="T23" fmla="*/ 169 h 337"/>
                <a:gd name="T24" fmla="*/ 187 w 336"/>
                <a:gd name="T25" fmla="*/ 318 h 337"/>
                <a:gd name="T26" fmla="*/ 149 w 336"/>
                <a:gd name="T27" fmla="*/ 318 h 337"/>
                <a:gd name="T28" fmla="*/ 168 w 336"/>
                <a:gd name="T29" fmla="*/ 281 h 337"/>
                <a:gd name="T30" fmla="*/ 36 w 336"/>
                <a:gd name="T31" fmla="*/ 188 h 337"/>
                <a:gd name="T32" fmla="*/ 0 w 336"/>
                <a:gd name="T33" fmla="*/ 169 h 337"/>
                <a:gd name="T34" fmla="*/ 36 w 336"/>
                <a:gd name="T35" fmla="*/ 149 h 337"/>
                <a:gd name="T36" fmla="*/ 36 w 336"/>
                <a:gd name="T37" fmla="*/ 188 h 337"/>
                <a:gd name="T38" fmla="*/ 247 w 336"/>
                <a:gd name="T39" fmla="*/ 62 h 337"/>
                <a:gd name="T40" fmla="*/ 287 w 336"/>
                <a:gd name="T41" fmla="*/ 50 h 337"/>
                <a:gd name="T42" fmla="*/ 275 w 336"/>
                <a:gd name="T43" fmla="*/ 89 h 337"/>
                <a:gd name="T44" fmla="*/ 247 w 336"/>
                <a:gd name="T45" fmla="*/ 89 h 337"/>
                <a:gd name="T46" fmla="*/ 287 w 336"/>
                <a:gd name="T47" fmla="*/ 288 h 337"/>
                <a:gd name="T48" fmla="*/ 260 w 336"/>
                <a:gd name="T49" fmla="*/ 288 h 337"/>
                <a:gd name="T50" fmla="*/ 247 w 336"/>
                <a:gd name="T51" fmla="*/ 248 h 337"/>
                <a:gd name="T52" fmla="*/ 287 w 336"/>
                <a:gd name="T53" fmla="*/ 260 h 337"/>
                <a:gd name="T54" fmla="*/ 88 w 336"/>
                <a:gd name="T55" fmla="*/ 275 h 337"/>
                <a:gd name="T56" fmla="*/ 62 w 336"/>
                <a:gd name="T57" fmla="*/ 293 h 337"/>
                <a:gd name="T58" fmla="*/ 49 w 336"/>
                <a:gd name="T59" fmla="*/ 260 h 337"/>
                <a:gd name="T60" fmla="*/ 88 w 336"/>
                <a:gd name="T61" fmla="*/ 248 h 337"/>
                <a:gd name="T62" fmla="*/ 49 w 336"/>
                <a:gd name="T63" fmla="*/ 50 h 337"/>
                <a:gd name="T64" fmla="*/ 88 w 336"/>
                <a:gd name="T65" fmla="*/ 62 h 337"/>
                <a:gd name="T66" fmla="*/ 75 w 336"/>
                <a:gd name="T67" fmla="*/ 95 h 337"/>
                <a:gd name="T68" fmla="*/ 49 w 336"/>
                <a:gd name="T69" fmla="*/ 7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6" h="337">
                  <a:moveTo>
                    <a:pt x="168" y="85"/>
                  </a:moveTo>
                  <a:cubicBezTo>
                    <a:pt x="122" y="85"/>
                    <a:pt x="85" y="123"/>
                    <a:pt x="85" y="169"/>
                  </a:cubicBezTo>
                  <a:cubicBezTo>
                    <a:pt x="85" y="215"/>
                    <a:pt x="122" y="252"/>
                    <a:pt x="168" y="252"/>
                  </a:cubicBezTo>
                  <a:cubicBezTo>
                    <a:pt x="214" y="252"/>
                    <a:pt x="251" y="215"/>
                    <a:pt x="251" y="169"/>
                  </a:cubicBezTo>
                  <a:cubicBezTo>
                    <a:pt x="251" y="123"/>
                    <a:pt x="214" y="85"/>
                    <a:pt x="168" y="85"/>
                  </a:cubicBezTo>
                  <a:close/>
                  <a:moveTo>
                    <a:pt x="168" y="213"/>
                  </a:moveTo>
                  <a:cubicBezTo>
                    <a:pt x="143" y="213"/>
                    <a:pt x="123" y="193"/>
                    <a:pt x="123" y="169"/>
                  </a:cubicBezTo>
                  <a:cubicBezTo>
                    <a:pt x="123" y="144"/>
                    <a:pt x="143" y="124"/>
                    <a:pt x="168" y="124"/>
                  </a:cubicBezTo>
                  <a:cubicBezTo>
                    <a:pt x="192" y="124"/>
                    <a:pt x="213" y="144"/>
                    <a:pt x="213" y="169"/>
                  </a:cubicBezTo>
                  <a:cubicBezTo>
                    <a:pt x="213" y="193"/>
                    <a:pt x="192" y="213"/>
                    <a:pt x="168" y="213"/>
                  </a:cubicBezTo>
                  <a:close/>
                  <a:moveTo>
                    <a:pt x="149" y="37"/>
                  </a:moveTo>
                  <a:cubicBezTo>
                    <a:pt x="149" y="20"/>
                    <a:pt x="149" y="20"/>
                    <a:pt x="149" y="20"/>
                  </a:cubicBezTo>
                  <a:cubicBezTo>
                    <a:pt x="149" y="9"/>
                    <a:pt x="157" y="0"/>
                    <a:pt x="168" y="0"/>
                  </a:cubicBezTo>
                  <a:cubicBezTo>
                    <a:pt x="178" y="0"/>
                    <a:pt x="187" y="9"/>
                    <a:pt x="187" y="20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48"/>
                    <a:pt x="178" y="56"/>
                    <a:pt x="168" y="56"/>
                  </a:cubicBezTo>
                  <a:cubicBezTo>
                    <a:pt x="157" y="56"/>
                    <a:pt x="149" y="48"/>
                    <a:pt x="149" y="37"/>
                  </a:cubicBezTo>
                  <a:close/>
                  <a:moveTo>
                    <a:pt x="336" y="169"/>
                  </a:moveTo>
                  <a:cubicBezTo>
                    <a:pt x="336" y="179"/>
                    <a:pt x="327" y="188"/>
                    <a:pt x="317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89" y="188"/>
                    <a:pt x="280" y="179"/>
                    <a:pt x="280" y="169"/>
                  </a:cubicBezTo>
                  <a:cubicBezTo>
                    <a:pt x="280" y="158"/>
                    <a:pt x="289" y="149"/>
                    <a:pt x="299" y="149"/>
                  </a:cubicBezTo>
                  <a:cubicBezTo>
                    <a:pt x="317" y="149"/>
                    <a:pt x="317" y="149"/>
                    <a:pt x="317" y="149"/>
                  </a:cubicBezTo>
                  <a:cubicBezTo>
                    <a:pt x="327" y="149"/>
                    <a:pt x="336" y="158"/>
                    <a:pt x="336" y="169"/>
                  </a:cubicBezTo>
                  <a:close/>
                  <a:moveTo>
                    <a:pt x="187" y="300"/>
                  </a:moveTo>
                  <a:cubicBezTo>
                    <a:pt x="187" y="318"/>
                    <a:pt x="187" y="318"/>
                    <a:pt x="187" y="318"/>
                  </a:cubicBezTo>
                  <a:cubicBezTo>
                    <a:pt x="187" y="328"/>
                    <a:pt x="178" y="337"/>
                    <a:pt x="168" y="337"/>
                  </a:cubicBezTo>
                  <a:cubicBezTo>
                    <a:pt x="157" y="337"/>
                    <a:pt x="149" y="328"/>
                    <a:pt x="149" y="318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290"/>
                    <a:pt x="157" y="281"/>
                    <a:pt x="168" y="281"/>
                  </a:cubicBezTo>
                  <a:cubicBezTo>
                    <a:pt x="178" y="281"/>
                    <a:pt x="187" y="290"/>
                    <a:pt x="187" y="300"/>
                  </a:cubicBezTo>
                  <a:close/>
                  <a:moveTo>
                    <a:pt x="36" y="188"/>
                  </a:moveTo>
                  <a:cubicBezTo>
                    <a:pt x="19" y="188"/>
                    <a:pt x="19" y="188"/>
                    <a:pt x="19" y="188"/>
                  </a:cubicBezTo>
                  <a:cubicBezTo>
                    <a:pt x="8" y="188"/>
                    <a:pt x="0" y="179"/>
                    <a:pt x="0" y="169"/>
                  </a:cubicBezTo>
                  <a:cubicBezTo>
                    <a:pt x="0" y="158"/>
                    <a:pt x="8" y="149"/>
                    <a:pt x="19" y="149"/>
                  </a:cubicBezTo>
                  <a:cubicBezTo>
                    <a:pt x="36" y="149"/>
                    <a:pt x="36" y="149"/>
                    <a:pt x="36" y="149"/>
                  </a:cubicBezTo>
                  <a:cubicBezTo>
                    <a:pt x="47" y="149"/>
                    <a:pt x="55" y="158"/>
                    <a:pt x="55" y="169"/>
                  </a:cubicBezTo>
                  <a:cubicBezTo>
                    <a:pt x="55" y="179"/>
                    <a:pt x="47" y="188"/>
                    <a:pt x="36" y="188"/>
                  </a:cubicBezTo>
                  <a:close/>
                  <a:moveTo>
                    <a:pt x="247" y="89"/>
                  </a:moveTo>
                  <a:cubicBezTo>
                    <a:pt x="240" y="82"/>
                    <a:pt x="240" y="70"/>
                    <a:pt x="247" y="62"/>
                  </a:cubicBezTo>
                  <a:cubicBezTo>
                    <a:pt x="260" y="50"/>
                    <a:pt x="260" y="50"/>
                    <a:pt x="260" y="50"/>
                  </a:cubicBezTo>
                  <a:cubicBezTo>
                    <a:pt x="267" y="42"/>
                    <a:pt x="279" y="42"/>
                    <a:pt x="287" y="50"/>
                  </a:cubicBezTo>
                  <a:cubicBezTo>
                    <a:pt x="294" y="57"/>
                    <a:pt x="294" y="69"/>
                    <a:pt x="287" y="77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271" y="93"/>
                    <a:pt x="266" y="95"/>
                    <a:pt x="261" y="95"/>
                  </a:cubicBezTo>
                  <a:cubicBezTo>
                    <a:pt x="256" y="95"/>
                    <a:pt x="251" y="93"/>
                    <a:pt x="247" y="89"/>
                  </a:cubicBezTo>
                  <a:close/>
                  <a:moveTo>
                    <a:pt x="287" y="260"/>
                  </a:moveTo>
                  <a:cubicBezTo>
                    <a:pt x="294" y="268"/>
                    <a:pt x="294" y="280"/>
                    <a:pt x="287" y="288"/>
                  </a:cubicBezTo>
                  <a:cubicBezTo>
                    <a:pt x="283" y="291"/>
                    <a:pt x="278" y="293"/>
                    <a:pt x="273" y="293"/>
                  </a:cubicBezTo>
                  <a:cubicBezTo>
                    <a:pt x="268" y="293"/>
                    <a:pt x="263" y="291"/>
                    <a:pt x="260" y="288"/>
                  </a:cubicBezTo>
                  <a:cubicBezTo>
                    <a:pt x="247" y="275"/>
                    <a:pt x="247" y="275"/>
                    <a:pt x="247" y="275"/>
                  </a:cubicBezTo>
                  <a:cubicBezTo>
                    <a:pt x="240" y="268"/>
                    <a:pt x="240" y="256"/>
                    <a:pt x="247" y="248"/>
                  </a:cubicBezTo>
                  <a:cubicBezTo>
                    <a:pt x="255" y="241"/>
                    <a:pt x="267" y="241"/>
                    <a:pt x="275" y="248"/>
                  </a:cubicBezTo>
                  <a:lnTo>
                    <a:pt x="287" y="260"/>
                  </a:lnTo>
                  <a:close/>
                  <a:moveTo>
                    <a:pt x="88" y="248"/>
                  </a:moveTo>
                  <a:cubicBezTo>
                    <a:pt x="96" y="256"/>
                    <a:pt x="96" y="268"/>
                    <a:pt x="88" y="275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2" y="291"/>
                    <a:pt x="67" y="293"/>
                    <a:pt x="62" y="293"/>
                  </a:cubicBezTo>
                  <a:cubicBezTo>
                    <a:pt x="58" y="293"/>
                    <a:pt x="53" y="291"/>
                    <a:pt x="49" y="288"/>
                  </a:cubicBezTo>
                  <a:cubicBezTo>
                    <a:pt x="41" y="280"/>
                    <a:pt x="41" y="268"/>
                    <a:pt x="49" y="260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69" y="241"/>
                    <a:pt x="81" y="241"/>
                    <a:pt x="88" y="248"/>
                  </a:cubicBezTo>
                  <a:close/>
                  <a:moveTo>
                    <a:pt x="49" y="77"/>
                  </a:moveTo>
                  <a:cubicBezTo>
                    <a:pt x="41" y="69"/>
                    <a:pt x="41" y="57"/>
                    <a:pt x="49" y="50"/>
                  </a:cubicBezTo>
                  <a:cubicBezTo>
                    <a:pt x="56" y="42"/>
                    <a:pt x="69" y="42"/>
                    <a:pt x="76" y="50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6" y="70"/>
                    <a:pt x="96" y="82"/>
                    <a:pt x="88" y="89"/>
                  </a:cubicBezTo>
                  <a:cubicBezTo>
                    <a:pt x="84" y="93"/>
                    <a:pt x="80" y="95"/>
                    <a:pt x="75" y="95"/>
                  </a:cubicBezTo>
                  <a:cubicBezTo>
                    <a:pt x="70" y="95"/>
                    <a:pt x="65" y="93"/>
                    <a:pt x="61" y="89"/>
                  </a:cubicBezTo>
                  <a:lnTo>
                    <a:pt x="49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7" name="Freeform 1015">
              <a:extLst>
                <a:ext uri="{FF2B5EF4-FFF2-40B4-BE49-F238E27FC236}">
                  <a16:creationId xmlns:a16="http://schemas.microsoft.com/office/drawing/2014/main" id="{D12A49FD-0B43-446D-AB58-4D3514F6A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3253" y="1427710"/>
              <a:ext cx="265820" cy="265820"/>
            </a:xfrm>
            <a:custGeom>
              <a:avLst/>
              <a:gdLst>
                <a:gd name="T0" fmla="*/ 114 w 442"/>
                <a:gd name="T1" fmla="*/ 221 h 442"/>
                <a:gd name="T2" fmla="*/ 328 w 442"/>
                <a:gd name="T3" fmla="*/ 221 h 442"/>
                <a:gd name="T4" fmla="*/ 221 w 442"/>
                <a:gd name="T5" fmla="*/ 289 h 442"/>
                <a:gd name="T6" fmla="*/ 221 w 442"/>
                <a:gd name="T7" fmla="*/ 152 h 442"/>
                <a:gd name="T8" fmla="*/ 221 w 442"/>
                <a:gd name="T9" fmla="*/ 289 h 442"/>
                <a:gd name="T10" fmla="*/ 202 w 442"/>
                <a:gd name="T11" fmla="*/ 19 h 442"/>
                <a:gd name="T12" fmla="*/ 240 w 442"/>
                <a:gd name="T13" fmla="*/ 19 h 442"/>
                <a:gd name="T14" fmla="*/ 221 w 442"/>
                <a:gd name="T15" fmla="*/ 78 h 442"/>
                <a:gd name="T16" fmla="*/ 442 w 442"/>
                <a:gd name="T17" fmla="*/ 221 h 442"/>
                <a:gd name="T18" fmla="*/ 383 w 442"/>
                <a:gd name="T19" fmla="*/ 240 h 442"/>
                <a:gd name="T20" fmla="*/ 383 w 442"/>
                <a:gd name="T21" fmla="*/ 201 h 442"/>
                <a:gd name="T22" fmla="*/ 442 w 442"/>
                <a:gd name="T23" fmla="*/ 221 h 442"/>
                <a:gd name="T24" fmla="*/ 240 w 442"/>
                <a:gd name="T25" fmla="*/ 423 h 442"/>
                <a:gd name="T26" fmla="*/ 202 w 442"/>
                <a:gd name="T27" fmla="*/ 423 h 442"/>
                <a:gd name="T28" fmla="*/ 221 w 442"/>
                <a:gd name="T29" fmla="*/ 364 h 442"/>
                <a:gd name="T30" fmla="*/ 59 w 442"/>
                <a:gd name="T31" fmla="*/ 240 h 442"/>
                <a:gd name="T32" fmla="*/ 0 w 442"/>
                <a:gd name="T33" fmla="*/ 221 h 442"/>
                <a:gd name="T34" fmla="*/ 59 w 442"/>
                <a:gd name="T35" fmla="*/ 201 h 442"/>
                <a:gd name="T36" fmla="*/ 59 w 442"/>
                <a:gd name="T37" fmla="*/ 240 h 442"/>
                <a:gd name="T38" fmla="*/ 322 w 442"/>
                <a:gd name="T39" fmla="*/ 92 h 442"/>
                <a:gd name="T40" fmla="*/ 377 w 442"/>
                <a:gd name="T41" fmla="*/ 64 h 442"/>
                <a:gd name="T42" fmla="*/ 349 w 442"/>
                <a:gd name="T43" fmla="*/ 120 h 442"/>
                <a:gd name="T44" fmla="*/ 322 w 442"/>
                <a:gd name="T45" fmla="*/ 120 h 442"/>
                <a:gd name="T46" fmla="*/ 377 w 442"/>
                <a:gd name="T47" fmla="*/ 377 h 442"/>
                <a:gd name="T48" fmla="*/ 350 w 442"/>
                <a:gd name="T49" fmla="*/ 377 h 442"/>
                <a:gd name="T50" fmla="*/ 322 w 442"/>
                <a:gd name="T51" fmla="*/ 322 h 442"/>
                <a:gd name="T52" fmla="*/ 377 w 442"/>
                <a:gd name="T53" fmla="*/ 350 h 442"/>
                <a:gd name="T54" fmla="*/ 120 w 442"/>
                <a:gd name="T55" fmla="*/ 349 h 442"/>
                <a:gd name="T56" fmla="*/ 78 w 442"/>
                <a:gd name="T57" fmla="*/ 383 h 442"/>
                <a:gd name="T58" fmla="*/ 65 w 442"/>
                <a:gd name="T59" fmla="*/ 350 h 442"/>
                <a:gd name="T60" fmla="*/ 120 w 442"/>
                <a:gd name="T61" fmla="*/ 322 h 442"/>
                <a:gd name="T62" fmla="*/ 65 w 442"/>
                <a:gd name="T63" fmla="*/ 64 h 442"/>
                <a:gd name="T64" fmla="*/ 120 w 442"/>
                <a:gd name="T65" fmla="*/ 92 h 442"/>
                <a:gd name="T66" fmla="*/ 106 w 442"/>
                <a:gd name="T67" fmla="*/ 125 h 442"/>
                <a:gd name="T68" fmla="*/ 65 w 442"/>
                <a:gd name="T69" fmla="*/ 9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2" h="442">
                  <a:moveTo>
                    <a:pt x="221" y="114"/>
                  </a:moveTo>
                  <a:cubicBezTo>
                    <a:pt x="162" y="114"/>
                    <a:pt x="114" y="162"/>
                    <a:pt x="114" y="221"/>
                  </a:cubicBezTo>
                  <a:cubicBezTo>
                    <a:pt x="114" y="280"/>
                    <a:pt x="162" y="328"/>
                    <a:pt x="221" y="328"/>
                  </a:cubicBezTo>
                  <a:cubicBezTo>
                    <a:pt x="280" y="328"/>
                    <a:pt x="328" y="280"/>
                    <a:pt x="328" y="221"/>
                  </a:cubicBezTo>
                  <a:cubicBezTo>
                    <a:pt x="328" y="162"/>
                    <a:pt x="280" y="114"/>
                    <a:pt x="221" y="114"/>
                  </a:cubicBezTo>
                  <a:close/>
                  <a:moveTo>
                    <a:pt x="221" y="289"/>
                  </a:moveTo>
                  <a:cubicBezTo>
                    <a:pt x="183" y="289"/>
                    <a:pt x="152" y="259"/>
                    <a:pt x="152" y="221"/>
                  </a:cubicBezTo>
                  <a:cubicBezTo>
                    <a:pt x="152" y="183"/>
                    <a:pt x="183" y="152"/>
                    <a:pt x="221" y="152"/>
                  </a:cubicBezTo>
                  <a:cubicBezTo>
                    <a:pt x="259" y="152"/>
                    <a:pt x="289" y="183"/>
                    <a:pt x="289" y="221"/>
                  </a:cubicBezTo>
                  <a:cubicBezTo>
                    <a:pt x="289" y="259"/>
                    <a:pt x="259" y="289"/>
                    <a:pt x="221" y="289"/>
                  </a:cubicBezTo>
                  <a:close/>
                  <a:moveTo>
                    <a:pt x="202" y="5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2" y="8"/>
                    <a:pt x="210" y="0"/>
                    <a:pt x="221" y="0"/>
                  </a:cubicBezTo>
                  <a:cubicBezTo>
                    <a:pt x="232" y="0"/>
                    <a:pt x="240" y="8"/>
                    <a:pt x="240" y="19"/>
                  </a:cubicBezTo>
                  <a:cubicBezTo>
                    <a:pt x="240" y="59"/>
                    <a:pt x="240" y="59"/>
                    <a:pt x="240" y="59"/>
                  </a:cubicBezTo>
                  <a:cubicBezTo>
                    <a:pt x="240" y="69"/>
                    <a:pt x="232" y="78"/>
                    <a:pt x="221" y="78"/>
                  </a:cubicBezTo>
                  <a:cubicBezTo>
                    <a:pt x="210" y="78"/>
                    <a:pt x="202" y="69"/>
                    <a:pt x="202" y="59"/>
                  </a:cubicBezTo>
                  <a:close/>
                  <a:moveTo>
                    <a:pt x="442" y="221"/>
                  </a:moveTo>
                  <a:cubicBezTo>
                    <a:pt x="442" y="231"/>
                    <a:pt x="433" y="240"/>
                    <a:pt x="423" y="240"/>
                  </a:cubicBezTo>
                  <a:cubicBezTo>
                    <a:pt x="383" y="240"/>
                    <a:pt x="383" y="240"/>
                    <a:pt x="383" y="240"/>
                  </a:cubicBezTo>
                  <a:cubicBezTo>
                    <a:pt x="372" y="240"/>
                    <a:pt x="364" y="231"/>
                    <a:pt x="364" y="221"/>
                  </a:cubicBezTo>
                  <a:cubicBezTo>
                    <a:pt x="364" y="210"/>
                    <a:pt x="372" y="201"/>
                    <a:pt x="383" y="201"/>
                  </a:cubicBezTo>
                  <a:cubicBezTo>
                    <a:pt x="423" y="201"/>
                    <a:pt x="423" y="201"/>
                    <a:pt x="423" y="201"/>
                  </a:cubicBezTo>
                  <a:cubicBezTo>
                    <a:pt x="433" y="201"/>
                    <a:pt x="442" y="210"/>
                    <a:pt x="442" y="221"/>
                  </a:cubicBezTo>
                  <a:close/>
                  <a:moveTo>
                    <a:pt x="240" y="383"/>
                  </a:moveTo>
                  <a:cubicBezTo>
                    <a:pt x="240" y="423"/>
                    <a:pt x="240" y="423"/>
                    <a:pt x="240" y="423"/>
                  </a:cubicBezTo>
                  <a:cubicBezTo>
                    <a:pt x="240" y="433"/>
                    <a:pt x="232" y="442"/>
                    <a:pt x="221" y="442"/>
                  </a:cubicBezTo>
                  <a:cubicBezTo>
                    <a:pt x="210" y="442"/>
                    <a:pt x="202" y="433"/>
                    <a:pt x="202" y="423"/>
                  </a:cubicBezTo>
                  <a:cubicBezTo>
                    <a:pt x="202" y="383"/>
                    <a:pt x="202" y="383"/>
                    <a:pt x="202" y="383"/>
                  </a:cubicBezTo>
                  <a:cubicBezTo>
                    <a:pt x="202" y="372"/>
                    <a:pt x="210" y="364"/>
                    <a:pt x="221" y="364"/>
                  </a:cubicBezTo>
                  <a:cubicBezTo>
                    <a:pt x="232" y="364"/>
                    <a:pt x="240" y="372"/>
                    <a:pt x="240" y="383"/>
                  </a:cubicBezTo>
                  <a:close/>
                  <a:moveTo>
                    <a:pt x="5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8" y="240"/>
                    <a:pt x="0" y="231"/>
                    <a:pt x="0" y="221"/>
                  </a:cubicBezTo>
                  <a:cubicBezTo>
                    <a:pt x="0" y="210"/>
                    <a:pt x="8" y="201"/>
                    <a:pt x="1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69" y="201"/>
                    <a:pt x="78" y="210"/>
                    <a:pt x="78" y="221"/>
                  </a:cubicBezTo>
                  <a:cubicBezTo>
                    <a:pt x="78" y="231"/>
                    <a:pt x="69" y="240"/>
                    <a:pt x="59" y="240"/>
                  </a:cubicBezTo>
                  <a:close/>
                  <a:moveTo>
                    <a:pt x="322" y="120"/>
                  </a:moveTo>
                  <a:cubicBezTo>
                    <a:pt x="314" y="112"/>
                    <a:pt x="314" y="100"/>
                    <a:pt x="322" y="92"/>
                  </a:cubicBezTo>
                  <a:cubicBezTo>
                    <a:pt x="350" y="64"/>
                    <a:pt x="350" y="64"/>
                    <a:pt x="350" y="64"/>
                  </a:cubicBezTo>
                  <a:cubicBezTo>
                    <a:pt x="358" y="57"/>
                    <a:pt x="370" y="57"/>
                    <a:pt x="377" y="64"/>
                  </a:cubicBezTo>
                  <a:cubicBezTo>
                    <a:pt x="385" y="72"/>
                    <a:pt x="385" y="84"/>
                    <a:pt x="377" y="92"/>
                  </a:cubicBezTo>
                  <a:cubicBezTo>
                    <a:pt x="349" y="120"/>
                    <a:pt x="349" y="120"/>
                    <a:pt x="349" y="120"/>
                  </a:cubicBezTo>
                  <a:cubicBezTo>
                    <a:pt x="345" y="123"/>
                    <a:pt x="340" y="125"/>
                    <a:pt x="336" y="125"/>
                  </a:cubicBezTo>
                  <a:cubicBezTo>
                    <a:pt x="331" y="125"/>
                    <a:pt x="326" y="123"/>
                    <a:pt x="322" y="120"/>
                  </a:cubicBezTo>
                  <a:close/>
                  <a:moveTo>
                    <a:pt x="377" y="350"/>
                  </a:moveTo>
                  <a:cubicBezTo>
                    <a:pt x="385" y="357"/>
                    <a:pt x="385" y="370"/>
                    <a:pt x="377" y="377"/>
                  </a:cubicBezTo>
                  <a:cubicBezTo>
                    <a:pt x="373" y="381"/>
                    <a:pt x="369" y="383"/>
                    <a:pt x="364" y="383"/>
                  </a:cubicBezTo>
                  <a:cubicBezTo>
                    <a:pt x="359" y="383"/>
                    <a:pt x="354" y="381"/>
                    <a:pt x="350" y="377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14" y="341"/>
                    <a:pt x="314" y="329"/>
                    <a:pt x="322" y="322"/>
                  </a:cubicBezTo>
                  <a:cubicBezTo>
                    <a:pt x="329" y="314"/>
                    <a:pt x="342" y="314"/>
                    <a:pt x="349" y="322"/>
                  </a:cubicBezTo>
                  <a:lnTo>
                    <a:pt x="377" y="350"/>
                  </a:lnTo>
                  <a:close/>
                  <a:moveTo>
                    <a:pt x="120" y="322"/>
                  </a:moveTo>
                  <a:cubicBezTo>
                    <a:pt x="127" y="329"/>
                    <a:pt x="127" y="341"/>
                    <a:pt x="120" y="349"/>
                  </a:cubicBezTo>
                  <a:cubicBezTo>
                    <a:pt x="92" y="377"/>
                    <a:pt x="92" y="377"/>
                    <a:pt x="92" y="377"/>
                  </a:cubicBezTo>
                  <a:cubicBezTo>
                    <a:pt x="88" y="381"/>
                    <a:pt x="83" y="383"/>
                    <a:pt x="78" y="383"/>
                  </a:cubicBezTo>
                  <a:cubicBezTo>
                    <a:pt x="73" y="383"/>
                    <a:pt x="68" y="381"/>
                    <a:pt x="65" y="377"/>
                  </a:cubicBezTo>
                  <a:cubicBezTo>
                    <a:pt x="57" y="370"/>
                    <a:pt x="57" y="357"/>
                    <a:pt x="65" y="350"/>
                  </a:cubicBezTo>
                  <a:cubicBezTo>
                    <a:pt x="93" y="322"/>
                    <a:pt x="93" y="322"/>
                    <a:pt x="93" y="322"/>
                  </a:cubicBezTo>
                  <a:cubicBezTo>
                    <a:pt x="100" y="314"/>
                    <a:pt x="112" y="314"/>
                    <a:pt x="120" y="322"/>
                  </a:cubicBezTo>
                  <a:close/>
                  <a:moveTo>
                    <a:pt x="65" y="92"/>
                  </a:moveTo>
                  <a:cubicBezTo>
                    <a:pt x="57" y="84"/>
                    <a:pt x="57" y="72"/>
                    <a:pt x="65" y="64"/>
                  </a:cubicBezTo>
                  <a:cubicBezTo>
                    <a:pt x="72" y="57"/>
                    <a:pt x="84" y="57"/>
                    <a:pt x="92" y="64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7" y="100"/>
                    <a:pt x="127" y="112"/>
                    <a:pt x="120" y="120"/>
                  </a:cubicBezTo>
                  <a:cubicBezTo>
                    <a:pt x="116" y="123"/>
                    <a:pt x="111" y="125"/>
                    <a:pt x="106" y="125"/>
                  </a:cubicBezTo>
                  <a:cubicBezTo>
                    <a:pt x="101" y="125"/>
                    <a:pt x="96" y="123"/>
                    <a:pt x="93" y="120"/>
                  </a:cubicBezTo>
                  <a:lnTo>
                    <a:pt x="65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8" name="Freeform 1016">
              <a:extLst>
                <a:ext uri="{FF2B5EF4-FFF2-40B4-BE49-F238E27FC236}">
                  <a16:creationId xmlns:a16="http://schemas.microsoft.com/office/drawing/2014/main" id="{CABC0275-C837-45BB-8E1E-87AC47AC0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5370" y="1427709"/>
              <a:ext cx="265025" cy="265820"/>
            </a:xfrm>
            <a:custGeom>
              <a:avLst/>
              <a:gdLst>
                <a:gd name="T0" fmla="*/ 114 w 442"/>
                <a:gd name="T1" fmla="*/ 221 h 442"/>
                <a:gd name="T2" fmla="*/ 328 w 442"/>
                <a:gd name="T3" fmla="*/ 221 h 442"/>
                <a:gd name="T4" fmla="*/ 152 w 442"/>
                <a:gd name="T5" fmla="*/ 221 h 442"/>
                <a:gd name="T6" fmla="*/ 221 w 442"/>
                <a:gd name="T7" fmla="*/ 152 h 442"/>
                <a:gd name="T8" fmla="*/ 221 w 442"/>
                <a:gd name="T9" fmla="*/ 289 h 442"/>
                <a:gd name="T10" fmla="*/ 202 w 442"/>
                <a:gd name="T11" fmla="*/ 59 h 442"/>
                <a:gd name="T12" fmla="*/ 221 w 442"/>
                <a:gd name="T13" fmla="*/ 0 h 442"/>
                <a:gd name="T14" fmla="*/ 240 w 442"/>
                <a:gd name="T15" fmla="*/ 59 h 442"/>
                <a:gd name="T16" fmla="*/ 202 w 442"/>
                <a:gd name="T17" fmla="*/ 59 h 442"/>
                <a:gd name="T18" fmla="*/ 423 w 442"/>
                <a:gd name="T19" fmla="*/ 240 h 442"/>
                <a:gd name="T20" fmla="*/ 364 w 442"/>
                <a:gd name="T21" fmla="*/ 221 h 442"/>
                <a:gd name="T22" fmla="*/ 423 w 442"/>
                <a:gd name="T23" fmla="*/ 201 h 442"/>
                <a:gd name="T24" fmla="*/ 240 w 442"/>
                <a:gd name="T25" fmla="*/ 383 h 442"/>
                <a:gd name="T26" fmla="*/ 221 w 442"/>
                <a:gd name="T27" fmla="*/ 442 h 442"/>
                <a:gd name="T28" fmla="*/ 202 w 442"/>
                <a:gd name="T29" fmla="*/ 383 h 442"/>
                <a:gd name="T30" fmla="*/ 240 w 442"/>
                <a:gd name="T31" fmla="*/ 383 h 442"/>
                <a:gd name="T32" fmla="*/ 19 w 442"/>
                <a:gd name="T33" fmla="*/ 240 h 442"/>
                <a:gd name="T34" fmla="*/ 19 w 442"/>
                <a:gd name="T35" fmla="*/ 201 h 442"/>
                <a:gd name="T36" fmla="*/ 78 w 442"/>
                <a:gd name="T37" fmla="*/ 221 h 442"/>
                <a:gd name="T38" fmla="*/ 322 w 442"/>
                <a:gd name="T39" fmla="*/ 120 h 442"/>
                <a:gd name="T40" fmla="*/ 350 w 442"/>
                <a:gd name="T41" fmla="*/ 64 h 442"/>
                <a:gd name="T42" fmla="*/ 377 w 442"/>
                <a:gd name="T43" fmla="*/ 92 h 442"/>
                <a:gd name="T44" fmla="*/ 336 w 442"/>
                <a:gd name="T45" fmla="*/ 125 h 442"/>
                <a:gd name="T46" fmla="*/ 377 w 442"/>
                <a:gd name="T47" fmla="*/ 350 h 442"/>
                <a:gd name="T48" fmla="*/ 364 w 442"/>
                <a:gd name="T49" fmla="*/ 383 h 442"/>
                <a:gd name="T50" fmla="*/ 322 w 442"/>
                <a:gd name="T51" fmla="*/ 349 h 442"/>
                <a:gd name="T52" fmla="*/ 349 w 442"/>
                <a:gd name="T53" fmla="*/ 322 h 442"/>
                <a:gd name="T54" fmla="*/ 120 w 442"/>
                <a:gd name="T55" fmla="*/ 322 h 442"/>
                <a:gd name="T56" fmla="*/ 92 w 442"/>
                <a:gd name="T57" fmla="*/ 377 h 442"/>
                <a:gd name="T58" fmla="*/ 65 w 442"/>
                <a:gd name="T59" fmla="*/ 377 h 442"/>
                <a:gd name="T60" fmla="*/ 93 w 442"/>
                <a:gd name="T61" fmla="*/ 322 h 442"/>
                <a:gd name="T62" fmla="*/ 65 w 442"/>
                <a:gd name="T63" fmla="*/ 92 h 442"/>
                <a:gd name="T64" fmla="*/ 92 w 442"/>
                <a:gd name="T65" fmla="*/ 64 h 442"/>
                <a:gd name="T66" fmla="*/ 120 w 442"/>
                <a:gd name="T67" fmla="*/ 120 h 442"/>
                <a:gd name="T68" fmla="*/ 93 w 442"/>
                <a:gd name="T6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2" h="442">
                  <a:moveTo>
                    <a:pt x="221" y="114"/>
                  </a:moveTo>
                  <a:cubicBezTo>
                    <a:pt x="162" y="114"/>
                    <a:pt x="114" y="162"/>
                    <a:pt x="114" y="221"/>
                  </a:cubicBezTo>
                  <a:cubicBezTo>
                    <a:pt x="114" y="280"/>
                    <a:pt x="162" y="328"/>
                    <a:pt x="221" y="328"/>
                  </a:cubicBezTo>
                  <a:cubicBezTo>
                    <a:pt x="280" y="328"/>
                    <a:pt x="328" y="280"/>
                    <a:pt x="328" y="221"/>
                  </a:cubicBezTo>
                  <a:cubicBezTo>
                    <a:pt x="328" y="162"/>
                    <a:pt x="280" y="114"/>
                    <a:pt x="221" y="114"/>
                  </a:cubicBezTo>
                  <a:close/>
                  <a:moveTo>
                    <a:pt x="152" y="221"/>
                  </a:moveTo>
                  <a:cubicBezTo>
                    <a:pt x="152" y="183"/>
                    <a:pt x="183" y="152"/>
                    <a:pt x="221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1" y="289"/>
                    <a:pt x="221" y="289"/>
                    <a:pt x="221" y="289"/>
                  </a:cubicBezTo>
                  <a:cubicBezTo>
                    <a:pt x="221" y="289"/>
                    <a:pt x="221" y="289"/>
                    <a:pt x="221" y="289"/>
                  </a:cubicBezTo>
                  <a:cubicBezTo>
                    <a:pt x="183" y="289"/>
                    <a:pt x="152" y="259"/>
                    <a:pt x="152" y="221"/>
                  </a:cubicBezTo>
                  <a:close/>
                  <a:moveTo>
                    <a:pt x="202" y="5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2" y="8"/>
                    <a:pt x="210" y="0"/>
                    <a:pt x="221" y="0"/>
                  </a:cubicBezTo>
                  <a:cubicBezTo>
                    <a:pt x="232" y="0"/>
                    <a:pt x="240" y="8"/>
                    <a:pt x="240" y="19"/>
                  </a:cubicBezTo>
                  <a:cubicBezTo>
                    <a:pt x="240" y="59"/>
                    <a:pt x="240" y="59"/>
                    <a:pt x="240" y="59"/>
                  </a:cubicBezTo>
                  <a:cubicBezTo>
                    <a:pt x="240" y="69"/>
                    <a:pt x="232" y="78"/>
                    <a:pt x="221" y="78"/>
                  </a:cubicBezTo>
                  <a:cubicBezTo>
                    <a:pt x="210" y="78"/>
                    <a:pt x="202" y="69"/>
                    <a:pt x="202" y="59"/>
                  </a:cubicBezTo>
                  <a:close/>
                  <a:moveTo>
                    <a:pt x="442" y="221"/>
                  </a:moveTo>
                  <a:cubicBezTo>
                    <a:pt x="442" y="231"/>
                    <a:pt x="434" y="240"/>
                    <a:pt x="423" y="240"/>
                  </a:cubicBezTo>
                  <a:cubicBezTo>
                    <a:pt x="383" y="240"/>
                    <a:pt x="383" y="240"/>
                    <a:pt x="383" y="240"/>
                  </a:cubicBezTo>
                  <a:cubicBezTo>
                    <a:pt x="373" y="240"/>
                    <a:pt x="364" y="231"/>
                    <a:pt x="364" y="221"/>
                  </a:cubicBezTo>
                  <a:cubicBezTo>
                    <a:pt x="364" y="210"/>
                    <a:pt x="373" y="201"/>
                    <a:pt x="383" y="201"/>
                  </a:cubicBezTo>
                  <a:cubicBezTo>
                    <a:pt x="423" y="201"/>
                    <a:pt x="423" y="201"/>
                    <a:pt x="423" y="201"/>
                  </a:cubicBezTo>
                  <a:cubicBezTo>
                    <a:pt x="434" y="201"/>
                    <a:pt x="442" y="210"/>
                    <a:pt x="442" y="221"/>
                  </a:cubicBezTo>
                  <a:close/>
                  <a:moveTo>
                    <a:pt x="240" y="383"/>
                  </a:moveTo>
                  <a:cubicBezTo>
                    <a:pt x="240" y="423"/>
                    <a:pt x="240" y="423"/>
                    <a:pt x="240" y="423"/>
                  </a:cubicBezTo>
                  <a:cubicBezTo>
                    <a:pt x="240" y="433"/>
                    <a:pt x="232" y="442"/>
                    <a:pt x="221" y="442"/>
                  </a:cubicBezTo>
                  <a:cubicBezTo>
                    <a:pt x="210" y="442"/>
                    <a:pt x="202" y="433"/>
                    <a:pt x="202" y="423"/>
                  </a:cubicBezTo>
                  <a:cubicBezTo>
                    <a:pt x="202" y="383"/>
                    <a:pt x="202" y="383"/>
                    <a:pt x="202" y="383"/>
                  </a:cubicBezTo>
                  <a:cubicBezTo>
                    <a:pt x="202" y="372"/>
                    <a:pt x="210" y="364"/>
                    <a:pt x="221" y="364"/>
                  </a:cubicBezTo>
                  <a:cubicBezTo>
                    <a:pt x="232" y="364"/>
                    <a:pt x="240" y="372"/>
                    <a:pt x="240" y="383"/>
                  </a:cubicBezTo>
                  <a:close/>
                  <a:moveTo>
                    <a:pt x="5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210"/>
                    <a:pt x="9" y="201"/>
                    <a:pt x="1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69" y="201"/>
                    <a:pt x="78" y="210"/>
                    <a:pt x="78" y="221"/>
                  </a:cubicBezTo>
                  <a:cubicBezTo>
                    <a:pt x="78" y="231"/>
                    <a:pt x="69" y="240"/>
                    <a:pt x="59" y="240"/>
                  </a:cubicBezTo>
                  <a:close/>
                  <a:moveTo>
                    <a:pt x="322" y="120"/>
                  </a:moveTo>
                  <a:cubicBezTo>
                    <a:pt x="315" y="112"/>
                    <a:pt x="315" y="100"/>
                    <a:pt x="322" y="92"/>
                  </a:cubicBezTo>
                  <a:cubicBezTo>
                    <a:pt x="350" y="64"/>
                    <a:pt x="350" y="64"/>
                    <a:pt x="350" y="64"/>
                  </a:cubicBezTo>
                  <a:cubicBezTo>
                    <a:pt x="358" y="57"/>
                    <a:pt x="370" y="57"/>
                    <a:pt x="377" y="64"/>
                  </a:cubicBezTo>
                  <a:cubicBezTo>
                    <a:pt x="385" y="72"/>
                    <a:pt x="385" y="84"/>
                    <a:pt x="377" y="92"/>
                  </a:cubicBezTo>
                  <a:cubicBezTo>
                    <a:pt x="349" y="120"/>
                    <a:pt x="349" y="120"/>
                    <a:pt x="349" y="120"/>
                  </a:cubicBezTo>
                  <a:cubicBezTo>
                    <a:pt x="346" y="123"/>
                    <a:pt x="341" y="125"/>
                    <a:pt x="336" y="125"/>
                  </a:cubicBezTo>
                  <a:cubicBezTo>
                    <a:pt x="331" y="125"/>
                    <a:pt x="326" y="123"/>
                    <a:pt x="322" y="120"/>
                  </a:cubicBezTo>
                  <a:close/>
                  <a:moveTo>
                    <a:pt x="377" y="350"/>
                  </a:moveTo>
                  <a:cubicBezTo>
                    <a:pt x="385" y="357"/>
                    <a:pt x="385" y="370"/>
                    <a:pt x="377" y="377"/>
                  </a:cubicBezTo>
                  <a:cubicBezTo>
                    <a:pt x="374" y="381"/>
                    <a:pt x="369" y="383"/>
                    <a:pt x="364" y="383"/>
                  </a:cubicBezTo>
                  <a:cubicBezTo>
                    <a:pt x="359" y="383"/>
                    <a:pt x="354" y="381"/>
                    <a:pt x="350" y="377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15" y="341"/>
                    <a:pt x="315" y="329"/>
                    <a:pt x="322" y="322"/>
                  </a:cubicBezTo>
                  <a:cubicBezTo>
                    <a:pt x="330" y="314"/>
                    <a:pt x="342" y="314"/>
                    <a:pt x="349" y="322"/>
                  </a:cubicBezTo>
                  <a:lnTo>
                    <a:pt x="377" y="350"/>
                  </a:lnTo>
                  <a:close/>
                  <a:moveTo>
                    <a:pt x="120" y="322"/>
                  </a:moveTo>
                  <a:cubicBezTo>
                    <a:pt x="127" y="329"/>
                    <a:pt x="127" y="341"/>
                    <a:pt x="120" y="349"/>
                  </a:cubicBezTo>
                  <a:cubicBezTo>
                    <a:pt x="92" y="377"/>
                    <a:pt x="92" y="377"/>
                    <a:pt x="92" y="377"/>
                  </a:cubicBezTo>
                  <a:cubicBezTo>
                    <a:pt x="88" y="381"/>
                    <a:pt x="83" y="383"/>
                    <a:pt x="78" y="383"/>
                  </a:cubicBezTo>
                  <a:cubicBezTo>
                    <a:pt x="73" y="383"/>
                    <a:pt x="68" y="381"/>
                    <a:pt x="65" y="377"/>
                  </a:cubicBezTo>
                  <a:cubicBezTo>
                    <a:pt x="57" y="370"/>
                    <a:pt x="57" y="357"/>
                    <a:pt x="65" y="350"/>
                  </a:cubicBezTo>
                  <a:cubicBezTo>
                    <a:pt x="93" y="322"/>
                    <a:pt x="93" y="322"/>
                    <a:pt x="93" y="322"/>
                  </a:cubicBezTo>
                  <a:cubicBezTo>
                    <a:pt x="100" y="314"/>
                    <a:pt x="112" y="314"/>
                    <a:pt x="120" y="322"/>
                  </a:cubicBezTo>
                  <a:close/>
                  <a:moveTo>
                    <a:pt x="65" y="92"/>
                  </a:moveTo>
                  <a:cubicBezTo>
                    <a:pt x="57" y="84"/>
                    <a:pt x="57" y="72"/>
                    <a:pt x="65" y="64"/>
                  </a:cubicBezTo>
                  <a:cubicBezTo>
                    <a:pt x="72" y="57"/>
                    <a:pt x="84" y="57"/>
                    <a:pt x="92" y="64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7" y="100"/>
                    <a:pt x="127" y="112"/>
                    <a:pt x="120" y="120"/>
                  </a:cubicBezTo>
                  <a:cubicBezTo>
                    <a:pt x="116" y="123"/>
                    <a:pt x="111" y="125"/>
                    <a:pt x="106" y="125"/>
                  </a:cubicBezTo>
                  <a:cubicBezTo>
                    <a:pt x="101" y="125"/>
                    <a:pt x="97" y="123"/>
                    <a:pt x="93" y="120"/>
                  </a:cubicBezTo>
                  <a:lnTo>
                    <a:pt x="65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9" name="Freeform 1017">
              <a:extLst>
                <a:ext uri="{FF2B5EF4-FFF2-40B4-BE49-F238E27FC236}">
                  <a16:creationId xmlns:a16="http://schemas.microsoft.com/office/drawing/2014/main" id="{5F9CF682-FEA9-4BA1-9184-B858ED75B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948" y="2070770"/>
              <a:ext cx="172704" cy="258658"/>
            </a:xfrm>
            <a:custGeom>
              <a:avLst/>
              <a:gdLst>
                <a:gd name="T0" fmla="*/ 237 w 288"/>
                <a:gd name="T1" fmla="*/ 330 h 432"/>
                <a:gd name="T2" fmla="*/ 190 w 288"/>
                <a:gd name="T3" fmla="*/ 361 h 432"/>
                <a:gd name="T4" fmla="*/ 85 w 288"/>
                <a:gd name="T5" fmla="*/ 361 h 432"/>
                <a:gd name="T6" fmla="*/ 72 w 288"/>
                <a:gd name="T7" fmla="*/ 349 h 432"/>
                <a:gd name="T8" fmla="*/ 72 w 288"/>
                <a:gd name="T9" fmla="*/ 241 h 432"/>
                <a:gd name="T10" fmla="*/ 190 w 288"/>
                <a:gd name="T11" fmla="*/ 241 h 432"/>
                <a:gd name="T12" fmla="*/ 237 w 288"/>
                <a:gd name="T13" fmla="*/ 272 h 432"/>
                <a:gd name="T14" fmla="*/ 288 w 288"/>
                <a:gd name="T15" fmla="*/ 221 h 432"/>
                <a:gd name="T16" fmla="*/ 237 w 288"/>
                <a:gd name="T17" fmla="*/ 170 h 432"/>
                <a:gd name="T18" fmla="*/ 190 w 288"/>
                <a:gd name="T19" fmla="*/ 202 h 432"/>
                <a:gd name="T20" fmla="*/ 72 w 288"/>
                <a:gd name="T21" fmla="*/ 202 h 432"/>
                <a:gd name="T22" fmla="*/ 72 w 288"/>
                <a:gd name="T23" fmla="*/ 99 h 432"/>
                <a:gd name="T24" fmla="*/ 71 w 288"/>
                <a:gd name="T25" fmla="*/ 98 h 432"/>
                <a:gd name="T26" fmla="*/ 103 w 288"/>
                <a:gd name="T27" fmla="*/ 51 h 432"/>
                <a:gd name="T28" fmla="*/ 51 w 288"/>
                <a:gd name="T29" fmla="*/ 0 h 432"/>
                <a:gd name="T30" fmla="*/ 0 w 288"/>
                <a:gd name="T31" fmla="*/ 51 h 432"/>
                <a:gd name="T32" fmla="*/ 33 w 288"/>
                <a:gd name="T33" fmla="*/ 98 h 432"/>
                <a:gd name="T34" fmla="*/ 33 w 288"/>
                <a:gd name="T35" fmla="*/ 99 h 432"/>
                <a:gd name="T36" fmla="*/ 33 w 288"/>
                <a:gd name="T37" fmla="*/ 349 h 432"/>
                <a:gd name="T38" fmla="*/ 85 w 288"/>
                <a:gd name="T39" fmla="*/ 399 h 432"/>
                <a:gd name="T40" fmla="*/ 190 w 288"/>
                <a:gd name="T41" fmla="*/ 399 h 432"/>
                <a:gd name="T42" fmla="*/ 237 w 288"/>
                <a:gd name="T43" fmla="*/ 432 h 432"/>
                <a:gd name="T44" fmla="*/ 288 w 288"/>
                <a:gd name="T45" fmla="*/ 381 h 432"/>
                <a:gd name="T46" fmla="*/ 237 w 288"/>
                <a:gd name="T47" fmla="*/ 330 h 432"/>
                <a:gd name="T48" fmla="*/ 237 w 288"/>
                <a:gd name="T49" fmla="*/ 199 h 432"/>
                <a:gd name="T50" fmla="*/ 259 w 288"/>
                <a:gd name="T51" fmla="*/ 221 h 432"/>
                <a:gd name="T52" fmla="*/ 237 w 288"/>
                <a:gd name="T53" fmla="*/ 243 h 432"/>
                <a:gd name="T54" fmla="*/ 215 w 288"/>
                <a:gd name="T55" fmla="*/ 221 h 432"/>
                <a:gd name="T56" fmla="*/ 237 w 288"/>
                <a:gd name="T57" fmla="*/ 199 h 432"/>
                <a:gd name="T58" fmla="*/ 51 w 288"/>
                <a:gd name="T59" fmla="*/ 29 h 432"/>
                <a:gd name="T60" fmla="*/ 73 w 288"/>
                <a:gd name="T61" fmla="*/ 51 h 432"/>
                <a:gd name="T62" fmla="*/ 51 w 288"/>
                <a:gd name="T63" fmla="*/ 73 h 432"/>
                <a:gd name="T64" fmla="*/ 29 w 288"/>
                <a:gd name="T65" fmla="*/ 51 h 432"/>
                <a:gd name="T66" fmla="*/ 51 w 288"/>
                <a:gd name="T67" fmla="*/ 29 h 432"/>
                <a:gd name="T68" fmla="*/ 237 w 288"/>
                <a:gd name="T69" fmla="*/ 405 h 432"/>
                <a:gd name="T70" fmla="*/ 215 w 288"/>
                <a:gd name="T71" fmla="*/ 383 h 432"/>
                <a:gd name="T72" fmla="*/ 237 w 288"/>
                <a:gd name="T73" fmla="*/ 360 h 432"/>
                <a:gd name="T74" fmla="*/ 259 w 288"/>
                <a:gd name="T75" fmla="*/ 383 h 432"/>
                <a:gd name="T76" fmla="*/ 237 w 288"/>
                <a:gd name="T77" fmla="*/ 40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8" h="432">
                  <a:moveTo>
                    <a:pt x="237" y="330"/>
                  </a:moveTo>
                  <a:cubicBezTo>
                    <a:pt x="216" y="330"/>
                    <a:pt x="197" y="347"/>
                    <a:pt x="190" y="361"/>
                  </a:cubicBezTo>
                  <a:cubicBezTo>
                    <a:pt x="85" y="361"/>
                    <a:pt x="85" y="361"/>
                    <a:pt x="85" y="361"/>
                  </a:cubicBezTo>
                  <a:cubicBezTo>
                    <a:pt x="77" y="361"/>
                    <a:pt x="72" y="357"/>
                    <a:pt x="72" y="349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197" y="260"/>
                    <a:pt x="216" y="272"/>
                    <a:pt x="237" y="272"/>
                  </a:cubicBezTo>
                  <a:cubicBezTo>
                    <a:pt x="265" y="272"/>
                    <a:pt x="288" y="249"/>
                    <a:pt x="288" y="221"/>
                  </a:cubicBezTo>
                  <a:cubicBezTo>
                    <a:pt x="288" y="193"/>
                    <a:pt x="265" y="170"/>
                    <a:pt x="237" y="170"/>
                  </a:cubicBezTo>
                  <a:cubicBezTo>
                    <a:pt x="216" y="170"/>
                    <a:pt x="197" y="183"/>
                    <a:pt x="190" y="202"/>
                  </a:cubicBezTo>
                  <a:cubicBezTo>
                    <a:pt x="72" y="202"/>
                    <a:pt x="72" y="202"/>
                    <a:pt x="72" y="202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1" y="99"/>
                    <a:pt x="71" y="98"/>
                  </a:cubicBezTo>
                  <a:cubicBezTo>
                    <a:pt x="90" y="91"/>
                    <a:pt x="103" y="72"/>
                    <a:pt x="103" y="51"/>
                  </a:cubicBezTo>
                  <a:cubicBezTo>
                    <a:pt x="103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2"/>
                    <a:pt x="14" y="91"/>
                    <a:pt x="33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349"/>
                    <a:pt x="33" y="349"/>
                    <a:pt x="33" y="349"/>
                  </a:cubicBezTo>
                  <a:cubicBezTo>
                    <a:pt x="33" y="378"/>
                    <a:pt x="56" y="399"/>
                    <a:pt x="85" y="399"/>
                  </a:cubicBezTo>
                  <a:cubicBezTo>
                    <a:pt x="190" y="399"/>
                    <a:pt x="190" y="399"/>
                    <a:pt x="190" y="399"/>
                  </a:cubicBezTo>
                  <a:cubicBezTo>
                    <a:pt x="197" y="419"/>
                    <a:pt x="216" y="432"/>
                    <a:pt x="237" y="432"/>
                  </a:cubicBezTo>
                  <a:cubicBezTo>
                    <a:pt x="265" y="432"/>
                    <a:pt x="288" y="410"/>
                    <a:pt x="288" y="381"/>
                  </a:cubicBezTo>
                  <a:cubicBezTo>
                    <a:pt x="288" y="353"/>
                    <a:pt x="265" y="330"/>
                    <a:pt x="237" y="330"/>
                  </a:cubicBezTo>
                  <a:close/>
                  <a:moveTo>
                    <a:pt x="237" y="199"/>
                  </a:moveTo>
                  <a:cubicBezTo>
                    <a:pt x="249" y="199"/>
                    <a:pt x="259" y="209"/>
                    <a:pt x="259" y="221"/>
                  </a:cubicBezTo>
                  <a:cubicBezTo>
                    <a:pt x="259" y="233"/>
                    <a:pt x="249" y="243"/>
                    <a:pt x="237" y="243"/>
                  </a:cubicBezTo>
                  <a:cubicBezTo>
                    <a:pt x="225" y="243"/>
                    <a:pt x="215" y="233"/>
                    <a:pt x="215" y="221"/>
                  </a:cubicBezTo>
                  <a:cubicBezTo>
                    <a:pt x="215" y="209"/>
                    <a:pt x="225" y="199"/>
                    <a:pt x="237" y="199"/>
                  </a:cubicBezTo>
                  <a:close/>
                  <a:moveTo>
                    <a:pt x="51" y="29"/>
                  </a:moveTo>
                  <a:cubicBezTo>
                    <a:pt x="63" y="29"/>
                    <a:pt x="73" y="39"/>
                    <a:pt x="73" y="51"/>
                  </a:cubicBezTo>
                  <a:cubicBezTo>
                    <a:pt x="73" y="63"/>
                    <a:pt x="63" y="73"/>
                    <a:pt x="51" y="73"/>
                  </a:cubicBezTo>
                  <a:cubicBezTo>
                    <a:pt x="39" y="73"/>
                    <a:pt x="29" y="63"/>
                    <a:pt x="29" y="51"/>
                  </a:cubicBezTo>
                  <a:cubicBezTo>
                    <a:pt x="29" y="39"/>
                    <a:pt x="39" y="29"/>
                    <a:pt x="51" y="29"/>
                  </a:cubicBezTo>
                  <a:close/>
                  <a:moveTo>
                    <a:pt x="237" y="405"/>
                  </a:moveTo>
                  <a:cubicBezTo>
                    <a:pt x="225" y="405"/>
                    <a:pt x="215" y="395"/>
                    <a:pt x="215" y="383"/>
                  </a:cubicBezTo>
                  <a:cubicBezTo>
                    <a:pt x="215" y="370"/>
                    <a:pt x="225" y="360"/>
                    <a:pt x="237" y="360"/>
                  </a:cubicBezTo>
                  <a:cubicBezTo>
                    <a:pt x="249" y="360"/>
                    <a:pt x="259" y="370"/>
                    <a:pt x="259" y="383"/>
                  </a:cubicBezTo>
                  <a:cubicBezTo>
                    <a:pt x="259" y="395"/>
                    <a:pt x="249" y="405"/>
                    <a:pt x="237" y="4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0" name="Freeform 1018">
              <a:extLst>
                <a:ext uri="{FF2B5EF4-FFF2-40B4-BE49-F238E27FC236}">
                  <a16:creationId xmlns:a16="http://schemas.microsoft.com/office/drawing/2014/main" id="{B6AF8963-2954-4324-9D23-F5C6CDD03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9252" y="2070772"/>
              <a:ext cx="253086" cy="259453"/>
            </a:xfrm>
            <a:custGeom>
              <a:avLst/>
              <a:gdLst>
                <a:gd name="T0" fmla="*/ 389 w 422"/>
                <a:gd name="T1" fmla="*/ 334 h 432"/>
                <a:gd name="T2" fmla="*/ 389 w 422"/>
                <a:gd name="T3" fmla="*/ 230 h 432"/>
                <a:gd name="T4" fmla="*/ 339 w 422"/>
                <a:gd name="T5" fmla="*/ 177 h 432"/>
                <a:gd name="T6" fmla="*/ 230 w 422"/>
                <a:gd name="T7" fmla="*/ 177 h 432"/>
                <a:gd name="T8" fmla="*/ 230 w 422"/>
                <a:gd name="T9" fmla="*/ 98 h 432"/>
                <a:gd name="T10" fmla="*/ 230 w 422"/>
                <a:gd name="T11" fmla="*/ 98 h 432"/>
                <a:gd name="T12" fmla="*/ 262 w 422"/>
                <a:gd name="T13" fmla="*/ 50 h 432"/>
                <a:gd name="T14" fmla="*/ 211 w 422"/>
                <a:gd name="T15" fmla="*/ 0 h 432"/>
                <a:gd name="T16" fmla="*/ 160 w 422"/>
                <a:gd name="T17" fmla="*/ 50 h 432"/>
                <a:gd name="T18" fmla="*/ 192 w 422"/>
                <a:gd name="T19" fmla="*/ 98 h 432"/>
                <a:gd name="T20" fmla="*/ 192 w 422"/>
                <a:gd name="T21" fmla="*/ 98 h 432"/>
                <a:gd name="T22" fmla="*/ 192 w 422"/>
                <a:gd name="T23" fmla="*/ 177 h 432"/>
                <a:gd name="T24" fmla="*/ 84 w 422"/>
                <a:gd name="T25" fmla="*/ 177 h 432"/>
                <a:gd name="T26" fmla="*/ 33 w 422"/>
                <a:gd name="T27" fmla="*/ 230 h 432"/>
                <a:gd name="T28" fmla="*/ 33 w 422"/>
                <a:gd name="T29" fmla="*/ 334 h 432"/>
                <a:gd name="T30" fmla="*/ 0 w 422"/>
                <a:gd name="T31" fmla="*/ 381 h 432"/>
                <a:gd name="T32" fmla="*/ 50 w 422"/>
                <a:gd name="T33" fmla="*/ 432 h 432"/>
                <a:gd name="T34" fmla="*/ 103 w 422"/>
                <a:gd name="T35" fmla="*/ 381 h 432"/>
                <a:gd name="T36" fmla="*/ 72 w 422"/>
                <a:gd name="T37" fmla="*/ 334 h 432"/>
                <a:gd name="T38" fmla="*/ 72 w 422"/>
                <a:gd name="T39" fmla="*/ 230 h 432"/>
                <a:gd name="T40" fmla="*/ 84 w 422"/>
                <a:gd name="T41" fmla="*/ 216 h 432"/>
                <a:gd name="T42" fmla="*/ 192 w 422"/>
                <a:gd name="T43" fmla="*/ 216 h 432"/>
                <a:gd name="T44" fmla="*/ 192 w 422"/>
                <a:gd name="T45" fmla="*/ 334 h 432"/>
                <a:gd name="T46" fmla="*/ 160 w 422"/>
                <a:gd name="T47" fmla="*/ 381 h 432"/>
                <a:gd name="T48" fmla="*/ 211 w 422"/>
                <a:gd name="T49" fmla="*/ 432 h 432"/>
                <a:gd name="T50" fmla="*/ 262 w 422"/>
                <a:gd name="T51" fmla="*/ 381 h 432"/>
                <a:gd name="T52" fmla="*/ 230 w 422"/>
                <a:gd name="T53" fmla="*/ 334 h 432"/>
                <a:gd name="T54" fmla="*/ 230 w 422"/>
                <a:gd name="T55" fmla="*/ 216 h 432"/>
                <a:gd name="T56" fmla="*/ 339 w 422"/>
                <a:gd name="T57" fmla="*/ 216 h 432"/>
                <a:gd name="T58" fmla="*/ 351 w 422"/>
                <a:gd name="T59" fmla="*/ 230 h 432"/>
                <a:gd name="T60" fmla="*/ 351 w 422"/>
                <a:gd name="T61" fmla="*/ 334 h 432"/>
                <a:gd name="T62" fmla="*/ 320 w 422"/>
                <a:gd name="T63" fmla="*/ 381 h 432"/>
                <a:gd name="T64" fmla="*/ 372 w 422"/>
                <a:gd name="T65" fmla="*/ 432 h 432"/>
                <a:gd name="T66" fmla="*/ 422 w 422"/>
                <a:gd name="T67" fmla="*/ 381 h 432"/>
                <a:gd name="T68" fmla="*/ 389 w 422"/>
                <a:gd name="T69" fmla="*/ 334 h 432"/>
                <a:gd name="T70" fmla="*/ 211 w 422"/>
                <a:gd name="T71" fmla="*/ 28 h 432"/>
                <a:gd name="T72" fmla="*/ 233 w 422"/>
                <a:gd name="T73" fmla="*/ 50 h 432"/>
                <a:gd name="T74" fmla="*/ 211 w 422"/>
                <a:gd name="T75" fmla="*/ 73 h 432"/>
                <a:gd name="T76" fmla="*/ 189 w 422"/>
                <a:gd name="T77" fmla="*/ 50 h 432"/>
                <a:gd name="T78" fmla="*/ 211 w 422"/>
                <a:gd name="T79" fmla="*/ 28 h 432"/>
                <a:gd name="T80" fmla="*/ 50 w 422"/>
                <a:gd name="T81" fmla="*/ 403 h 432"/>
                <a:gd name="T82" fmla="*/ 28 w 422"/>
                <a:gd name="T83" fmla="*/ 381 h 432"/>
                <a:gd name="T84" fmla="*/ 50 w 422"/>
                <a:gd name="T85" fmla="*/ 359 h 432"/>
                <a:gd name="T86" fmla="*/ 72 w 422"/>
                <a:gd name="T87" fmla="*/ 381 h 432"/>
                <a:gd name="T88" fmla="*/ 50 w 422"/>
                <a:gd name="T89" fmla="*/ 403 h 432"/>
                <a:gd name="T90" fmla="*/ 211 w 422"/>
                <a:gd name="T91" fmla="*/ 403 h 432"/>
                <a:gd name="T92" fmla="*/ 189 w 422"/>
                <a:gd name="T93" fmla="*/ 381 h 432"/>
                <a:gd name="T94" fmla="*/ 211 w 422"/>
                <a:gd name="T95" fmla="*/ 359 h 432"/>
                <a:gd name="T96" fmla="*/ 233 w 422"/>
                <a:gd name="T97" fmla="*/ 381 h 432"/>
                <a:gd name="T98" fmla="*/ 211 w 422"/>
                <a:gd name="T99" fmla="*/ 403 h 432"/>
                <a:gd name="T100" fmla="*/ 373 w 422"/>
                <a:gd name="T101" fmla="*/ 403 h 432"/>
                <a:gd name="T102" fmla="*/ 351 w 422"/>
                <a:gd name="T103" fmla="*/ 381 h 432"/>
                <a:gd name="T104" fmla="*/ 373 w 422"/>
                <a:gd name="T105" fmla="*/ 359 h 432"/>
                <a:gd name="T106" fmla="*/ 395 w 422"/>
                <a:gd name="T107" fmla="*/ 381 h 432"/>
                <a:gd name="T108" fmla="*/ 373 w 422"/>
                <a:gd name="T109" fmla="*/ 40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2" h="432">
                  <a:moveTo>
                    <a:pt x="389" y="334"/>
                  </a:moveTo>
                  <a:cubicBezTo>
                    <a:pt x="389" y="230"/>
                    <a:pt x="389" y="230"/>
                    <a:pt x="389" y="230"/>
                  </a:cubicBezTo>
                  <a:cubicBezTo>
                    <a:pt x="389" y="201"/>
                    <a:pt x="368" y="177"/>
                    <a:pt x="339" y="177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49" y="90"/>
                    <a:pt x="262" y="72"/>
                    <a:pt x="262" y="50"/>
                  </a:cubicBezTo>
                  <a:cubicBezTo>
                    <a:pt x="262" y="22"/>
                    <a:pt x="239" y="0"/>
                    <a:pt x="211" y="0"/>
                  </a:cubicBezTo>
                  <a:cubicBezTo>
                    <a:pt x="183" y="0"/>
                    <a:pt x="160" y="22"/>
                    <a:pt x="160" y="50"/>
                  </a:cubicBezTo>
                  <a:cubicBezTo>
                    <a:pt x="160" y="72"/>
                    <a:pt x="173" y="90"/>
                    <a:pt x="192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177"/>
                    <a:pt x="192" y="177"/>
                    <a:pt x="192" y="177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54" y="177"/>
                    <a:pt x="33" y="201"/>
                    <a:pt x="33" y="230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14" y="342"/>
                    <a:pt x="0" y="360"/>
                    <a:pt x="0" y="381"/>
                  </a:cubicBezTo>
                  <a:cubicBezTo>
                    <a:pt x="0" y="409"/>
                    <a:pt x="22" y="432"/>
                    <a:pt x="50" y="432"/>
                  </a:cubicBezTo>
                  <a:cubicBezTo>
                    <a:pt x="79" y="432"/>
                    <a:pt x="103" y="409"/>
                    <a:pt x="103" y="381"/>
                  </a:cubicBezTo>
                  <a:cubicBezTo>
                    <a:pt x="103" y="360"/>
                    <a:pt x="86" y="342"/>
                    <a:pt x="72" y="334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2" y="222"/>
                    <a:pt x="76" y="216"/>
                    <a:pt x="84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2" y="334"/>
                    <a:pt x="192" y="334"/>
                    <a:pt x="192" y="334"/>
                  </a:cubicBezTo>
                  <a:cubicBezTo>
                    <a:pt x="173" y="342"/>
                    <a:pt x="160" y="360"/>
                    <a:pt x="160" y="381"/>
                  </a:cubicBezTo>
                  <a:cubicBezTo>
                    <a:pt x="160" y="409"/>
                    <a:pt x="183" y="432"/>
                    <a:pt x="211" y="432"/>
                  </a:cubicBezTo>
                  <a:cubicBezTo>
                    <a:pt x="239" y="432"/>
                    <a:pt x="262" y="409"/>
                    <a:pt x="262" y="381"/>
                  </a:cubicBezTo>
                  <a:cubicBezTo>
                    <a:pt x="262" y="360"/>
                    <a:pt x="250" y="342"/>
                    <a:pt x="230" y="334"/>
                  </a:cubicBezTo>
                  <a:cubicBezTo>
                    <a:pt x="230" y="216"/>
                    <a:pt x="230" y="216"/>
                    <a:pt x="230" y="216"/>
                  </a:cubicBezTo>
                  <a:cubicBezTo>
                    <a:pt x="339" y="216"/>
                    <a:pt x="339" y="216"/>
                    <a:pt x="339" y="216"/>
                  </a:cubicBezTo>
                  <a:cubicBezTo>
                    <a:pt x="347" y="216"/>
                    <a:pt x="351" y="222"/>
                    <a:pt x="351" y="230"/>
                  </a:cubicBezTo>
                  <a:cubicBezTo>
                    <a:pt x="351" y="334"/>
                    <a:pt x="351" y="334"/>
                    <a:pt x="351" y="334"/>
                  </a:cubicBezTo>
                  <a:cubicBezTo>
                    <a:pt x="336" y="342"/>
                    <a:pt x="320" y="360"/>
                    <a:pt x="320" y="381"/>
                  </a:cubicBezTo>
                  <a:cubicBezTo>
                    <a:pt x="320" y="409"/>
                    <a:pt x="344" y="432"/>
                    <a:pt x="372" y="432"/>
                  </a:cubicBezTo>
                  <a:cubicBezTo>
                    <a:pt x="400" y="432"/>
                    <a:pt x="422" y="409"/>
                    <a:pt x="422" y="381"/>
                  </a:cubicBezTo>
                  <a:cubicBezTo>
                    <a:pt x="422" y="360"/>
                    <a:pt x="408" y="342"/>
                    <a:pt x="389" y="334"/>
                  </a:cubicBezTo>
                  <a:close/>
                  <a:moveTo>
                    <a:pt x="211" y="28"/>
                  </a:moveTo>
                  <a:cubicBezTo>
                    <a:pt x="223" y="28"/>
                    <a:pt x="233" y="38"/>
                    <a:pt x="233" y="50"/>
                  </a:cubicBezTo>
                  <a:cubicBezTo>
                    <a:pt x="233" y="63"/>
                    <a:pt x="223" y="73"/>
                    <a:pt x="211" y="73"/>
                  </a:cubicBezTo>
                  <a:cubicBezTo>
                    <a:pt x="199" y="73"/>
                    <a:pt x="189" y="63"/>
                    <a:pt x="189" y="50"/>
                  </a:cubicBezTo>
                  <a:cubicBezTo>
                    <a:pt x="189" y="38"/>
                    <a:pt x="199" y="28"/>
                    <a:pt x="211" y="28"/>
                  </a:cubicBezTo>
                  <a:close/>
                  <a:moveTo>
                    <a:pt x="50" y="403"/>
                  </a:moveTo>
                  <a:cubicBezTo>
                    <a:pt x="37" y="403"/>
                    <a:pt x="28" y="393"/>
                    <a:pt x="28" y="381"/>
                  </a:cubicBezTo>
                  <a:cubicBezTo>
                    <a:pt x="28" y="369"/>
                    <a:pt x="37" y="359"/>
                    <a:pt x="50" y="359"/>
                  </a:cubicBezTo>
                  <a:cubicBezTo>
                    <a:pt x="62" y="359"/>
                    <a:pt x="72" y="369"/>
                    <a:pt x="72" y="381"/>
                  </a:cubicBezTo>
                  <a:cubicBezTo>
                    <a:pt x="72" y="393"/>
                    <a:pt x="62" y="403"/>
                    <a:pt x="50" y="403"/>
                  </a:cubicBezTo>
                  <a:close/>
                  <a:moveTo>
                    <a:pt x="211" y="403"/>
                  </a:moveTo>
                  <a:cubicBezTo>
                    <a:pt x="199" y="403"/>
                    <a:pt x="189" y="393"/>
                    <a:pt x="189" y="381"/>
                  </a:cubicBezTo>
                  <a:cubicBezTo>
                    <a:pt x="189" y="369"/>
                    <a:pt x="199" y="359"/>
                    <a:pt x="211" y="359"/>
                  </a:cubicBezTo>
                  <a:cubicBezTo>
                    <a:pt x="223" y="359"/>
                    <a:pt x="233" y="369"/>
                    <a:pt x="233" y="381"/>
                  </a:cubicBezTo>
                  <a:cubicBezTo>
                    <a:pt x="233" y="393"/>
                    <a:pt x="223" y="403"/>
                    <a:pt x="211" y="403"/>
                  </a:cubicBezTo>
                  <a:close/>
                  <a:moveTo>
                    <a:pt x="373" y="403"/>
                  </a:moveTo>
                  <a:cubicBezTo>
                    <a:pt x="361" y="403"/>
                    <a:pt x="351" y="393"/>
                    <a:pt x="351" y="381"/>
                  </a:cubicBezTo>
                  <a:cubicBezTo>
                    <a:pt x="351" y="369"/>
                    <a:pt x="361" y="359"/>
                    <a:pt x="373" y="359"/>
                  </a:cubicBezTo>
                  <a:cubicBezTo>
                    <a:pt x="385" y="359"/>
                    <a:pt x="395" y="369"/>
                    <a:pt x="395" y="381"/>
                  </a:cubicBezTo>
                  <a:cubicBezTo>
                    <a:pt x="395" y="393"/>
                    <a:pt x="385" y="403"/>
                    <a:pt x="373" y="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1" name="Freeform 1019">
              <a:extLst>
                <a:ext uri="{FF2B5EF4-FFF2-40B4-BE49-F238E27FC236}">
                  <a16:creationId xmlns:a16="http://schemas.microsoft.com/office/drawing/2014/main" id="{E4A2B7FC-D003-4CBA-BF61-629E798CC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9677" y="2070772"/>
              <a:ext cx="60486" cy="259453"/>
            </a:xfrm>
            <a:custGeom>
              <a:avLst/>
              <a:gdLst>
                <a:gd name="T0" fmla="*/ 70 w 101"/>
                <a:gd name="T1" fmla="*/ 334 h 432"/>
                <a:gd name="T2" fmla="*/ 70 w 101"/>
                <a:gd name="T3" fmla="*/ 98 h 432"/>
                <a:gd name="T4" fmla="*/ 70 w 101"/>
                <a:gd name="T5" fmla="*/ 98 h 432"/>
                <a:gd name="T6" fmla="*/ 101 w 101"/>
                <a:gd name="T7" fmla="*/ 50 h 432"/>
                <a:gd name="T8" fmla="*/ 50 w 101"/>
                <a:gd name="T9" fmla="*/ 0 h 432"/>
                <a:gd name="T10" fmla="*/ 0 w 101"/>
                <a:gd name="T11" fmla="*/ 50 h 432"/>
                <a:gd name="T12" fmla="*/ 31 w 101"/>
                <a:gd name="T13" fmla="*/ 98 h 432"/>
                <a:gd name="T14" fmla="*/ 31 w 101"/>
                <a:gd name="T15" fmla="*/ 98 h 432"/>
                <a:gd name="T16" fmla="*/ 31 w 101"/>
                <a:gd name="T17" fmla="*/ 334 h 432"/>
                <a:gd name="T18" fmla="*/ 0 w 101"/>
                <a:gd name="T19" fmla="*/ 381 h 432"/>
                <a:gd name="T20" fmla="*/ 50 w 101"/>
                <a:gd name="T21" fmla="*/ 432 h 432"/>
                <a:gd name="T22" fmla="*/ 101 w 101"/>
                <a:gd name="T23" fmla="*/ 381 h 432"/>
                <a:gd name="T24" fmla="*/ 70 w 101"/>
                <a:gd name="T25" fmla="*/ 334 h 432"/>
                <a:gd name="T26" fmla="*/ 50 w 101"/>
                <a:gd name="T27" fmla="*/ 28 h 432"/>
                <a:gd name="T28" fmla="*/ 72 w 101"/>
                <a:gd name="T29" fmla="*/ 50 h 432"/>
                <a:gd name="T30" fmla="*/ 50 w 101"/>
                <a:gd name="T31" fmla="*/ 73 h 432"/>
                <a:gd name="T32" fmla="*/ 29 w 101"/>
                <a:gd name="T33" fmla="*/ 50 h 432"/>
                <a:gd name="T34" fmla="*/ 50 w 101"/>
                <a:gd name="T35" fmla="*/ 28 h 432"/>
                <a:gd name="T36" fmla="*/ 50 w 101"/>
                <a:gd name="T37" fmla="*/ 403 h 432"/>
                <a:gd name="T38" fmla="*/ 29 w 101"/>
                <a:gd name="T39" fmla="*/ 381 h 432"/>
                <a:gd name="T40" fmla="*/ 50 w 101"/>
                <a:gd name="T41" fmla="*/ 359 h 432"/>
                <a:gd name="T42" fmla="*/ 72 w 101"/>
                <a:gd name="T43" fmla="*/ 381 h 432"/>
                <a:gd name="T44" fmla="*/ 50 w 101"/>
                <a:gd name="T45" fmla="*/ 40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432">
                  <a:moveTo>
                    <a:pt x="70" y="334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88" y="90"/>
                    <a:pt x="101" y="72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2"/>
                    <a:pt x="13" y="90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334"/>
                    <a:pt x="31" y="334"/>
                    <a:pt x="31" y="334"/>
                  </a:cubicBezTo>
                  <a:cubicBezTo>
                    <a:pt x="12" y="342"/>
                    <a:pt x="0" y="360"/>
                    <a:pt x="0" y="381"/>
                  </a:cubicBezTo>
                  <a:cubicBezTo>
                    <a:pt x="0" y="409"/>
                    <a:pt x="23" y="432"/>
                    <a:pt x="50" y="432"/>
                  </a:cubicBezTo>
                  <a:cubicBezTo>
                    <a:pt x="78" y="432"/>
                    <a:pt x="101" y="409"/>
                    <a:pt x="101" y="381"/>
                  </a:cubicBezTo>
                  <a:cubicBezTo>
                    <a:pt x="101" y="360"/>
                    <a:pt x="89" y="342"/>
                    <a:pt x="70" y="334"/>
                  </a:cubicBezTo>
                  <a:close/>
                  <a:moveTo>
                    <a:pt x="50" y="28"/>
                  </a:moveTo>
                  <a:cubicBezTo>
                    <a:pt x="62" y="28"/>
                    <a:pt x="72" y="38"/>
                    <a:pt x="72" y="50"/>
                  </a:cubicBezTo>
                  <a:cubicBezTo>
                    <a:pt x="72" y="63"/>
                    <a:pt x="62" y="73"/>
                    <a:pt x="50" y="73"/>
                  </a:cubicBezTo>
                  <a:cubicBezTo>
                    <a:pt x="39" y="73"/>
                    <a:pt x="29" y="63"/>
                    <a:pt x="29" y="50"/>
                  </a:cubicBezTo>
                  <a:cubicBezTo>
                    <a:pt x="29" y="38"/>
                    <a:pt x="39" y="28"/>
                    <a:pt x="50" y="28"/>
                  </a:cubicBezTo>
                  <a:close/>
                  <a:moveTo>
                    <a:pt x="50" y="403"/>
                  </a:moveTo>
                  <a:cubicBezTo>
                    <a:pt x="39" y="403"/>
                    <a:pt x="29" y="393"/>
                    <a:pt x="29" y="381"/>
                  </a:cubicBezTo>
                  <a:cubicBezTo>
                    <a:pt x="29" y="369"/>
                    <a:pt x="39" y="359"/>
                    <a:pt x="50" y="359"/>
                  </a:cubicBezTo>
                  <a:cubicBezTo>
                    <a:pt x="62" y="359"/>
                    <a:pt x="72" y="369"/>
                    <a:pt x="72" y="381"/>
                  </a:cubicBezTo>
                  <a:cubicBezTo>
                    <a:pt x="72" y="393"/>
                    <a:pt x="62" y="403"/>
                    <a:pt x="50" y="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2" name="Freeform 1020">
              <a:extLst>
                <a:ext uri="{FF2B5EF4-FFF2-40B4-BE49-F238E27FC236}">
                  <a16:creationId xmlns:a16="http://schemas.microsoft.com/office/drawing/2014/main" id="{AA9C9045-5560-414B-BCEF-9D9AA930F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9148" y="2068383"/>
              <a:ext cx="267412" cy="265025"/>
            </a:xfrm>
            <a:custGeom>
              <a:avLst/>
              <a:gdLst>
                <a:gd name="T0" fmla="*/ 436 w 445"/>
                <a:gd name="T1" fmla="*/ 405 h 442"/>
                <a:gd name="T2" fmla="*/ 269 w 445"/>
                <a:gd name="T3" fmla="*/ 240 h 442"/>
                <a:gd name="T4" fmla="*/ 301 w 445"/>
                <a:gd name="T5" fmla="*/ 149 h 442"/>
                <a:gd name="T6" fmla="*/ 151 w 445"/>
                <a:gd name="T7" fmla="*/ 0 h 442"/>
                <a:gd name="T8" fmla="*/ 0 w 445"/>
                <a:gd name="T9" fmla="*/ 149 h 442"/>
                <a:gd name="T10" fmla="*/ 151 w 445"/>
                <a:gd name="T11" fmla="*/ 297 h 442"/>
                <a:gd name="T12" fmla="*/ 238 w 445"/>
                <a:gd name="T13" fmla="*/ 270 h 442"/>
                <a:gd name="T14" fmla="*/ 406 w 445"/>
                <a:gd name="T15" fmla="*/ 436 h 442"/>
                <a:gd name="T16" fmla="*/ 421 w 445"/>
                <a:gd name="T17" fmla="*/ 442 h 442"/>
                <a:gd name="T18" fmla="*/ 436 w 445"/>
                <a:gd name="T19" fmla="*/ 436 h 442"/>
                <a:gd name="T20" fmla="*/ 436 w 445"/>
                <a:gd name="T21" fmla="*/ 405 h 442"/>
                <a:gd name="T22" fmla="*/ 39 w 445"/>
                <a:gd name="T23" fmla="*/ 149 h 442"/>
                <a:gd name="T24" fmla="*/ 151 w 445"/>
                <a:gd name="T25" fmla="*/ 38 h 442"/>
                <a:gd name="T26" fmla="*/ 263 w 445"/>
                <a:gd name="T27" fmla="*/ 149 h 442"/>
                <a:gd name="T28" fmla="*/ 151 w 445"/>
                <a:gd name="T29" fmla="*/ 259 h 442"/>
                <a:gd name="T30" fmla="*/ 39 w 445"/>
                <a:gd name="T31" fmla="*/ 149 h 442"/>
                <a:gd name="T32" fmla="*/ 226 w 445"/>
                <a:gd name="T33" fmla="*/ 151 h 442"/>
                <a:gd name="T34" fmla="*/ 209 w 445"/>
                <a:gd name="T35" fmla="*/ 168 h 442"/>
                <a:gd name="T36" fmla="*/ 169 w 445"/>
                <a:gd name="T37" fmla="*/ 168 h 442"/>
                <a:gd name="T38" fmla="*/ 169 w 445"/>
                <a:gd name="T39" fmla="*/ 206 h 442"/>
                <a:gd name="T40" fmla="*/ 152 w 445"/>
                <a:gd name="T41" fmla="*/ 223 h 442"/>
                <a:gd name="T42" fmla="*/ 135 w 445"/>
                <a:gd name="T43" fmla="*/ 206 h 442"/>
                <a:gd name="T44" fmla="*/ 135 w 445"/>
                <a:gd name="T45" fmla="*/ 168 h 442"/>
                <a:gd name="T46" fmla="*/ 92 w 445"/>
                <a:gd name="T47" fmla="*/ 168 h 442"/>
                <a:gd name="T48" fmla="*/ 76 w 445"/>
                <a:gd name="T49" fmla="*/ 151 h 442"/>
                <a:gd name="T50" fmla="*/ 92 w 445"/>
                <a:gd name="T51" fmla="*/ 134 h 442"/>
                <a:gd name="T52" fmla="*/ 135 w 445"/>
                <a:gd name="T53" fmla="*/ 134 h 442"/>
                <a:gd name="T54" fmla="*/ 135 w 445"/>
                <a:gd name="T55" fmla="*/ 91 h 442"/>
                <a:gd name="T56" fmla="*/ 152 w 445"/>
                <a:gd name="T57" fmla="*/ 74 h 442"/>
                <a:gd name="T58" fmla="*/ 169 w 445"/>
                <a:gd name="T59" fmla="*/ 91 h 442"/>
                <a:gd name="T60" fmla="*/ 169 w 445"/>
                <a:gd name="T61" fmla="*/ 134 h 442"/>
                <a:gd name="T62" fmla="*/ 209 w 445"/>
                <a:gd name="T63" fmla="*/ 134 h 442"/>
                <a:gd name="T64" fmla="*/ 226 w 445"/>
                <a:gd name="T65" fmla="*/ 15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5" h="442">
                  <a:moveTo>
                    <a:pt x="436" y="405"/>
                  </a:moveTo>
                  <a:cubicBezTo>
                    <a:pt x="269" y="240"/>
                    <a:pt x="269" y="240"/>
                    <a:pt x="269" y="240"/>
                  </a:cubicBezTo>
                  <a:cubicBezTo>
                    <a:pt x="289" y="215"/>
                    <a:pt x="301" y="183"/>
                    <a:pt x="301" y="149"/>
                  </a:cubicBezTo>
                  <a:cubicBezTo>
                    <a:pt x="301" y="66"/>
                    <a:pt x="234" y="0"/>
                    <a:pt x="151" y="0"/>
                  </a:cubicBezTo>
                  <a:cubicBezTo>
                    <a:pt x="68" y="0"/>
                    <a:pt x="0" y="66"/>
                    <a:pt x="0" y="149"/>
                  </a:cubicBezTo>
                  <a:cubicBezTo>
                    <a:pt x="0" y="231"/>
                    <a:pt x="68" y="297"/>
                    <a:pt x="151" y="297"/>
                  </a:cubicBezTo>
                  <a:cubicBezTo>
                    <a:pt x="183" y="297"/>
                    <a:pt x="213" y="287"/>
                    <a:pt x="238" y="270"/>
                  </a:cubicBezTo>
                  <a:cubicBezTo>
                    <a:pt x="406" y="436"/>
                    <a:pt x="406" y="436"/>
                    <a:pt x="406" y="436"/>
                  </a:cubicBezTo>
                  <a:cubicBezTo>
                    <a:pt x="410" y="440"/>
                    <a:pt x="416" y="442"/>
                    <a:pt x="421" y="442"/>
                  </a:cubicBezTo>
                  <a:cubicBezTo>
                    <a:pt x="427" y="442"/>
                    <a:pt x="432" y="440"/>
                    <a:pt x="436" y="436"/>
                  </a:cubicBezTo>
                  <a:cubicBezTo>
                    <a:pt x="445" y="427"/>
                    <a:pt x="445" y="413"/>
                    <a:pt x="436" y="405"/>
                  </a:cubicBezTo>
                  <a:close/>
                  <a:moveTo>
                    <a:pt x="39" y="149"/>
                  </a:moveTo>
                  <a:cubicBezTo>
                    <a:pt x="39" y="88"/>
                    <a:pt x="89" y="38"/>
                    <a:pt x="151" y="38"/>
                  </a:cubicBezTo>
                  <a:cubicBezTo>
                    <a:pt x="213" y="38"/>
                    <a:pt x="263" y="88"/>
                    <a:pt x="263" y="149"/>
                  </a:cubicBezTo>
                  <a:cubicBezTo>
                    <a:pt x="263" y="210"/>
                    <a:pt x="213" y="259"/>
                    <a:pt x="151" y="259"/>
                  </a:cubicBezTo>
                  <a:cubicBezTo>
                    <a:pt x="89" y="259"/>
                    <a:pt x="39" y="210"/>
                    <a:pt x="39" y="149"/>
                  </a:cubicBezTo>
                  <a:close/>
                  <a:moveTo>
                    <a:pt x="226" y="151"/>
                  </a:moveTo>
                  <a:cubicBezTo>
                    <a:pt x="226" y="160"/>
                    <a:pt x="219" y="168"/>
                    <a:pt x="209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206"/>
                    <a:pt x="169" y="206"/>
                    <a:pt x="169" y="206"/>
                  </a:cubicBezTo>
                  <a:cubicBezTo>
                    <a:pt x="169" y="216"/>
                    <a:pt x="161" y="223"/>
                    <a:pt x="152" y="223"/>
                  </a:cubicBezTo>
                  <a:cubicBezTo>
                    <a:pt x="143" y="223"/>
                    <a:pt x="135" y="216"/>
                    <a:pt x="135" y="206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83" y="168"/>
                    <a:pt x="76" y="160"/>
                    <a:pt x="76" y="151"/>
                  </a:cubicBezTo>
                  <a:cubicBezTo>
                    <a:pt x="76" y="142"/>
                    <a:pt x="83" y="134"/>
                    <a:pt x="92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91"/>
                    <a:pt x="135" y="91"/>
                    <a:pt x="135" y="91"/>
                  </a:cubicBezTo>
                  <a:cubicBezTo>
                    <a:pt x="135" y="82"/>
                    <a:pt x="143" y="74"/>
                    <a:pt x="152" y="74"/>
                  </a:cubicBezTo>
                  <a:cubicBezTo>
                    <a:pt x="161" y="74"/>
                    <a:pt x="169" y="82"/>
                    <a:pt x="169" y="91"/>
                  </a:cubicBezTo>
                  <a:cubicBezTo>
                    <a:pt x="169" y="134"/>
                    <a:pt x="169" y="134"/>
                    <a:pt x="16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19" y="134"/>
                    <a:pt x="226" y="142"/>
                    <a:pt x="226" y="1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3" name="Freeform 1021">
              <a:extLst>
                <a:ext uri="{FF2B5EF4-FFF2-40B4-BE49-F238E27FC236}">
                  <a16:creationId xmlns:a16="http://schemas.microsoft.com/office/drawing/2014/main" id="{5284B783-8FBF-430A-8835-998BC32CA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464" y="2068383"/>
              <a:ext cx="266616" cy="265025"/>
            </a:xfrm>
            <a:custGeom>
              <a:avLst/>
              <a:gdLst>
                <a:gd name="T0" fmla="*/ 435 w 444"/>
                <a:gd name="T1" fmla="*/ 405 h 442"/>
                <a:gd name="T2" fmla="*/ 268 w 444"/>
                <a:gd name="T3" fmla="*/ 240 h 442"/>
                <a:gd name="T4" fmla="*/ 300 w 444"/>
                <a:gd name="T5" fmla="*/ 149 h 442"/>
                <a:gd name="T6" fmla="*/ 150 w 444"/>
                <a:gd name="T7" fmla="*/ 0 h 442"/>
                <a:gd name="T8" fmla="*/ 0 w 444"/>
                <a:gd name="T9" fmla="*/ 149 h 442"/>
                <a:gd name="T10" fmla="*/ 150 w 444"/>
                <a:gd name="T11" fmla="*/ 297 h 442"/>
                <a:gd name="T12" fmla="*/ 237 w 444"/>
                <a:gd name="T13" fmla="*/ 270 h 442"/>
                <a:gd name="T14" fmla="*/ 405 w 444"/>
                <a:gd name="T15" fmla="*/ 436 h 442"/>
                <a:gd name="T16" fmla="*/ 420 w 444"/>
                <a:gd name="T17" fmla="*/ 442 h 442"/>
                <a:gd name="T18" fmla="*/ 436 w 444"/>
                <a:gd name="T19" fmla="*/ 436 h 442"/>
                <a:gd name="T20" fmla="*/ 435 w 444"/>
                <a:gd name="T21" fmla="*/ 405 h 442"/>
                <a:gd name="T22" fmla="*/ 38 w 444"/>
                <a:gd name="T23" fmla="*/ 149 h 442"/>
                <a:gd name="T24" fmla="*/ 150 w 444"/>
                <a:gd name="T25" fmla="*/ 38 h 442"/>
                <a:gd name="T26" fmla="*/ 262 w 444"/>
                <a:gd name="T27" fmla="*/ 149 h 442"/>
                <a:gd name="T28" fmla="*/ 150 w 444"/>
                <a:gd name="T29" fmla="*/ 259 h 442"/>
                <a:gd name="T30" fmla="*/ 38 w 444"/>
                <a:gd name="T31" fmla="*/ 149 h 442"/>
                <a:gd name="T32" fmla="*/ 225 w 444"/>
                <a:gd name="T33" fmla="*/ 151 h 442"/>
                <a:gd name="T34" fmla="*/ 208 w 444"/>
                <a:gd name="T35" fmla="*/ 168 h 442"/>
                <a:gd name="T36" fmla="*/ 91 w 444"/>
                <a:gd name="T37" fmla="*/ 168 h 442"/>
                <a:gd name="T38" fmla="*/ 75 w 444"/>
                <a:gd name="T39" fmla="*/ 151 h 442"/>
                <a:gd name="T40" fmla="*/ 91 w 444"/>
                <a:gd name="T41" fmla="*/ 134 h 442"/>
                <a:gd name="T42" fmla="*/ 208 w 444"/>
                <a:gd name="T43" fmla="*/ 134 h 442"/>
                <a:gd name="T44" fmla="*/ 225 w 444"/>
                <a:gd name="T45" fmla="*/ 15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442">
                  <a:moveTo>
                    <a:pt x="435" y="405"/>
                  </a:moveTo>
                  <a:cubicBezTo>
                    <a:pt x="268" y="240"/>
                    <a:pt x="268" y="240"/>
                    <a:pt x="268" y="240"/>
                  </a:cubicBezTo>
                  <a:cubicBezTo>
                    <a:pt x="288" y="215"/>
                    <a:pt x="300" y="183"/>
                    <a:pt x="300" y="149"/>
                  </a:cubicBezTo>
                  <a:cubicBezTo>
                    <a:pt x="300" y="66"/>
                    <a:pt x="233" y="0"/>
                    <a:pt x="150" y="0"/>
                  </a:cubicBezTo>
                  <a:cubicBezTo>
                    <a:pt x="67" y="0"/>
                    <a:pt x="0" y="66"/>
                    <a:pt x="0" y="149"/>
                  </a:cubicBezTo>
                  <a:cubicBezTo>
                    <a:pt x="0" y="231"/>
                    <a:pt x="67" y="297"/>
                    <a:pt x="150" y="297"/>
                  </a:cubicBezTo>
                  <a:cubicBezTo>
                    <a:pt x="182" y="297"/>
                    <a:pt x="212" y="287"/>
                    <a:pt x="237" y="270"/>
                  </a:cubicBezTo>
                  <a:cubicBezTo>
                    <a:pt x="405" y="436"/>
                    <a:pt x="405" y="436"/>
                    <a:pt x="405" y="436"/>
                  </a:cubicBezTo>
                  <a:cubicBezTo>
                    <a:pt x="409" y="440"/>
                    <a:pt x="415" y="442"/>
                    <a:pt x="420" y="442"/>
                  </a:cubicBezTo>
                  <a:cubicBezTo>
                    <a:pt x="426" y="442"/>
                    <a:pt x="431" y="440"/>
                    <a:pt x="436" y="436"/>
                  </a:cubicBezTo>
                  <a:cubicBezTo>
                    <a:pt x="444" y="427"/>
                    <a:pt x="444" y="413"/>
                    <a:pt x="435" y="405"/>
                  </a:cubicBezTo>
                  <a:close/>
                  <a:moveTo>
                    <a:pt x="38" y="149"/>
                  </a:moveTo>
                  <a:cubicBezTo>
                    <a:pt x="38" y="88"/>
                    <a:pt x="88" y="38"/>
                    <a:pt x="150" y="38"/>
                  </a:cubicBezTo>
                  <a:cubicBezTo>
                    <a:pt x="212" y="38"/>
                    <a:pt x="262" y="88"/>
                    <a:pt x="262" y="149"/>
                  </a:cubicBezTo>
                  <a:cubicBezTo>
                    <a:pt x="262" y="210"/>
                    <a:pt x="212" y="259"/>
                    <a:pt x="150" y="259"/>
                  </a:cubicBezTo>
                  <a:cubicBezTo>
                    <a:pt x="88" y="259"/>
                    <a:pt x="38" y="210"/>
                    <a:pt x="38" y="149"/>
                  </a:cubicBezTo>
                  <a:close/>
                  <a:moveTo>
                    <a:pt x="225" y="151"/>
                  </a:moveTo>
                  <a:cubicBezTo>
                    <a:pt x="225" y="160"/>
                    <a:pt x="218" y="168"/>
                    <a:pt x="208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2" y="168"/>
                    <a:pt x="75" y="160"/>
                    <a:pt x="75" y="151"/>
                  </a:cubicBezTo>
                  <a:cubicBezTo>
                    <a:pt x="75" y="142"/>
                    <a:pt x="82" y="134"/>
                    <a:pt x="91" y="134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8" y="134"/>
                    <a:pt x="225" y="142"/>
                    <a:pt x="225" y="1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4" name="Freeform 1022">
              <a:extLst>
                <a:ext uri="{FF2B5EF4-FFF2-40B4-BE49-F238E27FC236}">
                  <a16:creationId xmlns:a16="http://schemas.microsoft.com/office/drawing/2014/main" id="{8ECAE763-4F5F-4DCB-AB65-B01180D9A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1966" y="2068383"/>
              <a:ext cx="201355" cy="265025"/>
            </a:xfrm>
            <a:custGeom>
              <a:avLst/>
              <a:gdLst>
                <a:gd name="T0" fmla="*/ 317 w 336"/>
                <a:gd name="T1" fmla="*/ 43 h 442"/>
                <a:gd name="T2" fmla="*/ 278 w 336"/>
                <a:gd name="T3" fmla="*/ 43 h 442"/>
                <a:gd name="T4" fmla="*/ 274 w 336"/>
                <a:gd name="T5" fmla="*/ 43 h 442"/>
                <a:gd name="T6" fmla="*/ 245 w 336"/>
                <a:gd name="T7" fmla="*/ 43 h 442"/>
                <a:gd name="T8" fmla="*/ 238 w 336"/>
                <a:gd name="T9" fmla="*/ 23 h 442"/>
                <a:gd name="T10" fmla="*/ 204 w 336"/>
                <a:gd name="T11" fmla="*/ 0 h 442"/>
                <a:gd name="T12" fmla="*/ 136 w 336"/>
                <a:gd name="T13" fmla="*/ 0 h 442"/>
                <a:gd name="T14" fmla="*/ 102 w 336"/>
                <a:gd name="T15" fmla="*/ 23 h 442"/>
                <a:gd name="T16" fmla="*/ 95 w 336"/>
                <a:gd name="T17" fmla="*/ 43 h 442"/>
                <a:gd name="T18" fmla="*/ 62 w 336"/>
                <a:gd name="T19" fmla="*/ 43 h 442"/>
                <a:gd name="T20" fmla="*/ 57 w 336"/>
                <a:gd name="T21" fmla="*/ 43 h 442"/>
                <a:gd name="T22" fmla="*/ 19 w 336"/>
                <a:gd name="T23" fmla="*/ 43 h 442"/>
                <a:gd name="T24" fmla="*/ 0 w 336"/>
                <a:gd name="T25" fmla="*/ 63 h 442"/>
                <a:gd name="T26" fmla="*/ 0 w 336"/>
                <a:gd name="T27" fmla="*/ 423 h 442"/>
                <a:gd name="T28" fmla="*/ 19 w 336"/>
                <a:gd name="T29" fmla="*/ 442 h 442"/>
                <a:gd name="T30" fmla="*/ 317 w 336"/>
                <a:gd name="T31" fmla="*/ 442 h 442"/>
                <a:gd name="T32" fmla="*/ 336 w 336"/>
                <a:gd name="T33" fmla="*/ 423 h 442"/>
                <a:gd name="T34" fmla="*/ 336 w 336"/>
                <a:gd name="T35" fmla="*/ 63 h 442"/>
                <a:gd name="T36" fmla="*/ 317 w 336"/>
                <a:gd name="T37" fmla="*/ 43 h 442"/>
                <a:gd name="T38" fmla="*/ 108 w 336"/>
                <a:gd name="T39" fmla="*/ 81 h 442"/>
                <a:gd name="T40" fmla="*/ 126 w 336"/>
                <a:gd name="T41" fmla="*/ 69 h 442"/>
                <a:gd name="T42" fmla="*/ 138 w 336"/>
                <a:gd name="T43" fmla="*/ 38 h 442"/>
                <a:gd name="T44" fmla="*/ 202 w 336"/>
                <a:gd name="T45" fmla="*/ 38 h 442"/>
                <a:gd name="T46" fmla="*/ 214 w 336"/>
                <a:gd name="T47" fmla="*/ 69 h 442"/>
                <a:gd name="T48" fmla="*/ 232 w 336"/>
                <a:gd name="T49" fmla="*/ 81 h 442"/>
                <a:gd name="T50" fmla="*/ 247 w 336"/>
                <a:gd name="T51" fmla="*/ 81 h 442"/>
                <a:gd name="T52" fmla="*/ 233 w 336"/>
                <a:gd name="T53" fmla="*/ 109 h 442"/>
                <a:gd name="T54" fmla="*/ 222 w 336"/>
                <a:gd name="T55" fmla="*/ 115 h 442"/>
                <a:gd name="T56" fmla="*/ 117 w 336"/>
                <a:gd name="T57" fmla="*/ 115 h 442"/>
                <a:gd name="T58" fmla="*/ 106 w 336"/>
                <a:gd name="T59" fmla="*/ 109 h 442"/>
                <a:gd name="T60" fmla="*/ 90 w 336"/>
                <a:gd name="T61" fmla="*/ 81 h 442"/>
                <a:gd name="T62" fmla="*/ 108 w 336"/>
                <a:gd name="T63" fmla="*/ 81 h 442"/>
                <a:gd name="T64" fmla="*/ 298 w 336"/>
                <a:gd name="T65" fmla="*/ 403 h 442"/>
                <a:gd name="T66" fmla="*/ 38 w 336"/>
                <a:gd name="T67" fmla="*/ 403 h 442"/>
                <a:gd name="T68" fmla="*/ 38 w 336"/>
                <a:gd name="T69" fmla="*/ 81 h 442"/>
                <a:gd name="T70" fmla="*/ 46 w 336"/>
                <a:gd name="T71" fmla="*/ 81 h 442"/>
                <a:gd name="T72" fmla="*/ 73 w 336"/>
                <a:gd name="T73" fmla="*/ 129 h 442"/>
                <a:gd name="T74" fmla="*/ 74 w 336"/>
                <a:gd name="T75" fmla="*/ 130 h 442"/>
                <a:gd name="T76" fmla="*/ 117 w 336"/>
                <a:gd name="T77" fmla="*/ 154 h 442"/>
                <a:gd name="T78" fmla="*/ 222 w 336"/>
                <a:gd name="T79" fmla="*/ 154 h 442"/>
                <a:gd name="T80" fmla="*/ 266 w 336"/>
                <a:gd name="T81" fmla="*/ 128 h 442"/>
                <a:gd name="T82" fmla="*/ 267 w 336"/>
                <a:gd name="T83" fmla="*/ 127 h 442"/>
                <a:gd name="T84" fmla="*/ 290 w 336"/>
                <a:gd name="T85" fmla="*/ 81 h 442"/>
                <a:gd name="T86" fmla="*/ 298 w 336"/>
                <a:gd name="T87" fmla="*/ 81 h 442"/>
                <a:gd name="T88" fmla="*/ 298 w 336"/>
                <a:gd name="T89" fmla="*/ 40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6" h="442">
                  <a:moveTo>
                    <a:pt x="317" y="43"/>
                  </a:moveTo>
                  <a:cubicBezTo>
                    <a:pt x="278" y="43"/>
                    <a:pt x="278" y="43"/>
                    <a:pt x="278" y="43"/>
                  </a:cubicBezTo>
                  <a:cubicBezTo>
                    <a:pt x="274" y="43"/>
                    <a:pt x="274" y="43"/>
                    <a:pt x="27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38" y="23"/>
                    <a:pt x="238" y="23"/>
                    <a:pt x="238" y="23"/>
                  </a:cubicBezTo>
                  <a:cubicBezTo>
                    <a:pt x="232" y="9"/>
                    <a:pt x="219" y="0"/>
                    <a:pt x="204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0"/>
                    <a:pt x="107" y="9"/>
                    <a:pt x="102" y="2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8" y="43"/>
                    <a:pt x="0" y="52"/>
                    <a:pt x="0" y="6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33"/>
                    <a:pt x="8" y="442"/>
                    <a:pt x="19" y="442"/>
                  </a:cubicBezTo>
                  <a:cubicBezTo>
                    <a:pt x="317" y="442"/>
                    <a:pt x="317" y="442"/>
                    <a:pt x="317" y="442"/>
                  </a:cubicBezTo>
                  <a:cubicBezTo>
                    <a:pt x="327" y="442"/>
                    <a:pt x="336" y="433"/>
                    <a:pt x="336" y="423"/>
                  </a:cubicBezTo>
                  <a:cubicBezTo>
                    <a:pt x="336" y="63"/>
                    <a:pt x="336" y="63"/>
                    <a:pt x="336" y="63"/>
                  </a:cubicBezTo>
                  <a:cubicBezTo>
                    <a:pt x="336" y="52"/>
                    <a:pt x="327" y="43"/>
                    <a:pt x="317" y="43"/>
                  </a:cubicBezTo>
                  <a:close/>
                  <a:moveTo>
                    <a:pt x="108" y="81"/>
                  </a:moveTo>
                  <a:cubicBezTo>
                    <a:pt x="116" y="81"/>
                    <a:pt x="124" y="77"/>
                    <a:pt x="126" y="69"/>
                  </a:cubicBezTo>
                  <a:cubicBezTo>
                    <a:pt x="138" y="38"/>
                    <a:pt x="138" y="38"/>
                    <a:pt x="138" y="38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6" y="77"/>
                    <a:pt x="224" y="81"/>
                    <a:pt x="232" y="81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1" y="113"/>
                    <a:pt x="226" y="115"/>
                    <a:pt x="222" y="115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3" y="115"/>
                    <a:pt x="109" y="113"/>
                    <a:pt x="106" y="109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108" y="81"/>
                  </a:lnTo>
                  <a:close/>
                  <a:moveTo>
                    <a:pt x="298" y="403"/>
                  </a:moveTo>
                  <a:cubicBezTo>
                    <a:pt x="38" y="403"/>
                    <a:pt x="38" y="403"/>
                    <a:pt x="38" y="403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4" y="130"/>
                  </a:cubicBezTo>
                  <a:cubicBezTo>
                    <a:pt x="83" y="145"/>
                    <a:pt x="100" y="154"/>
                    <a:pt x="117" y="154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40" y="154"/>
                    <a:pt x="257" y="144"/>
                    <a:pt x="266" y="128"/>
                  </a:cubicBezTo>
                  <a:cubicBezTo>
                    <a:pt x="267" y="128"/>
                    <a:pt x="267" y="127"/>
                    <a:pt x="267" y="127"/>
                  </a:cubicBezTo>
                  <a:cubicBezTo>
                    <a:pt x="290" y="81"/>
                    <a:pt x="290" y="81"/>
                    <a:pt x="290" y="81"/>
                  </a:cubicBezTo>
                  <a:cubicBezTo>
                    <a:pt x="298" y="81"/>
                    <a:pt x="298" y="81"/>
                    <a:pt x="298" y="81"/>
                  </a:cubicBezTo>
                  <a:lnTo>
                    <a:pt x="298" y="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5" name="Freeform 1023">
              <a:extLst>
                <a:ext uri="{FF2B5EF4-FFF2-40B4-BE49-F238E27FC236}">
                  <a16:creationId xmlns:a16="http://schemas.microsoft.com/office/drawing/2014/main" id="{DD1742D7-A1E0-42C4-B72A-6D9639579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3253" y="2127279"/>
              <a:ext cx="265820" cy="145644"/>
            </a:xfrm>
            <a:custGeom>
              <a:avLst/>
              <a:gdLst>
                <a:gd name="T0" fmla="*/ 431 w 442"/>
                <a:gd name="T1" fmla="*/ 4 h 242"/>
                <a:gd name="T2" fmla="*/ 410 w 442"/>
                <a:gd name="T3" fmla="*/ 6 h 242"/>
                <a:gd name="T4" fmla="*/ 331 w 442"/>
                <a:gd name="T5" fmla="*/ 64 h 242"/>
                <a:gd name="T6" fmla="*/ 331 w 442"/>
                <a:gd name="T7" fmla="*/ 21 h 242"/>
                <a:gd name="T8" fmla="*/ 314 w 442"/>
                <a:gd name="T9" fmla="*/ 2 h 242"/>
                <a:gd name="T10" fmla="*/ 19 w 442"/>
                <a:gd name="T11" fmla="*/ 2 h 242"/>
                <a:gd name="T12" fmla="*/ 0 w 442"/>
                <a:gd name="T13" fmla="*/ 21 h 242"/>
                <a:gd name="T14" fmla="*/ 0 w 442"/>
                <a:gd name="T15" fmla="*/ 223 h 242"/>
                <a:gd name="T16" fmla="*/ 19 w 442"/>
                <a:gd name="T17" fmla="*/ 242 h 242"/>
                <a:gd name="T18" fmla="*/ 314 w 442"/>
                <a:gd name="T19" fmla="*/ 242 h 242"/>
                <a:gd name="T20" fmla="*/ 331 w 442"/>
                <a:gd name="T21" fmla="*/ 223 h 242"/>
                <a:gd name="T22" fmla="*/ 331 w 442"/>
                <a:gd name="T23" fmla="*/ 180 h 242"/>
                <a:gd name="T24" fmla="*/ 410 w 442"/>
                <a:gd name="T25" fmla="*/ 238 h 242"/>
                <a:gd name="T26" fmla="*/ 422 w 442"/>
                <a:gd name="T27" fmla="*/ 242 h 242"/>
                <a:gd name="T28" fmla="*/ 431 w 442"/>
                <a:gd name="T29" fmla="*/ 240 h 242"/>
                <a:gd name="T30" fmla="*/ 442 w 442"/>
                <a:gd name="T31" fmla="*/ 223 h 242"/>
                <a:gd name="T32" fmla="*/ 442 w 442"/>
                <a:gd name="T33" fmla="*/ 21 h 242"/>
                <a:gd name="T34" fmla="*/ 431 w 442"/>
                <a:gd name="T35" fmla="*/ 4 h 242"/>
                <a:gd name="T36" fmla="*/ 293 w 442"/>
                <a:gd name="T37" fmla="*/ 204 h 242"/>
                <a:gd name="T38" fmla="*/ 38 w 442"/>
                <a:gd name="T39" fmla="*/ 204 h 242"/>
                <a:gd name="T40" fmla="*/ 38 w 442"/>
                <a:gd name="T41" fmla="*/ 40 h 242"/>
                <a:gd name="T42" fmla="*/ 293 w 442"/>
                <a:gd name="T43" fmla="*/ 40 h 242"/>
                <a:gd name="T44" fmla="*/ 293 w 442"/>
                <a:gd name="T45" fmla="*/ 204 h 242"/>
                <a:gd name="T46" fmla="*/ 404 w 442"/>
                <a:gd name="T47" fmla="*/ 184 h 242"/>
                <a:gd name="T48" fmla="*/ 336 w 442"/>
                <a:gd name="T49" fmla="*/ 133 h 242"/>
                <a:gd name="T50" fmla="*/ 336 w 442"/>
                <a:gd name="T51" fmla="*/ 110 h 242"/>
                <a:gd name="T52" fmla="*/ 404 w 442"/>
                <a:gd name="T53" fmla="*/ 59 h 242"/>
                <a:gd name="T54" fmla="*/ 404 w 442"/>
                <a:gd name="T55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42">
                  <a:moveTo>
                    <a:pt x="431" y="4"/>
                  </a:moveTo>
                  <a:cubicBezTo>
                    <a:pt x="425" y="0"/>
                    <a:pt x="416" y="1"/>
                    <a:pt x="410" y="6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31" y="10"/>
                    <a:pt x="325" y="2"/>
                    <a:pt x="314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8" y="2"/>
                    <a:pt x="0" y="10"/>
                    <a:pt x="0" y="2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33"/>
                    <a:pt x="8" y="242"/>
                    <a:pt x="19" y="242"/>
                  </a:cubicBezTo>
                  <a:cubicBezTo>
                    <a:pt x="314" y="242"/>
                    <a:pt x="314" y="242"/>
                    <a:pt x="314" y="242"/>
                  </a:cubicBezTo>
                  <a:cubicBezTo>
                    <a:pt x="325" y="242"/>
                    <a:pt x="331" y="233"/>
                    <a:pt x="331" y="223"/>
                  </a:cubicBezTo>
                  <a:cubicBezTo>
                    <a:pt x="331" y="180"/>
                    <a:pt x="331" y="180"/>
                    <a:pt x="331" y="180"/>
                  </a:cubicBezTo>
                  <a:cubicBezTo>
                    <a:pt x="410" y="238"/>
                    <a:pt x="410" y="238"/>
                    <a:pt x="410" y="238"/>
                  </a:cubicBezTo>
                  <a:cubicBezTo>
                    <a:pt x="414" y="241"/>
                    <a:pt x="418" y="242"/>
                    <a:pt x="422" y="242"/>
                  </a:cubicBezTo>
                  <a:cubicBezTo>
                    <a:pt x="425" y="242"/>
                    <a:pt x="428" y="241"/>
                    <a:pt x="431" y="240"/>
                  </a:cubicBezTo>
                  <a:cubicBezTo>
                    <a:pt x="438" y="237"/>
                    <a:pt x="442" y="230"/>
                    <a:pt x="442" y="223"/>
                  </a:cubicBezTo>
                  <a:cubicBezTo>
                    <a:pt x="442" y="21"/>
                    <a:pt x="442" y="21"/>
                    <a:pt x="442" y="21"/>
                  </a:cubicBezTo>
                  <a:cubicBezTo>
                    <a:pt x="442" y="14"/>
                    <a:pt x="438" y="7"/>
                    <a:pt x="431" y="4"/>
                  </a:cubicBezTo>
                  <a:close/>
                  <a:moveTo>
                    <a:pt x="293" y="204"/>
                  </a:moveTo>
                  <a:cubicBezTo>
                    <a:pt x="38" y="204"/>
                    <a:pt x="38" y="204"/>
                    <a:pt x="38" y="204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93" y="40"/>
                    <a:pt x="293" y="40"/>
                    <a:pt x="293" y="40"/>
                  </a:cubicBezTo>
                  <a:lnTo>
                    <a:pt x="293" y="204"/>
                  </a:lnTo>
                  <a:close/>
                  <a:moveTo>
                    <a:pt x="404" y="184"/>
                  </a:moveTo>
                  <a:cubicBezTo>
                    <a:pt x="336" y="133"/>
                    <a:pt x="336" y="133"/>
                    <a:pt x="336" y="133"/>
                  </a:cubicBezTo>
                  <a:cubicBezTo>
                    <a:pt x="336" y="110"/>
                    <a:pt x="336" y="110"/>
                    <a:pt x="336" y="110"/>
                  </a:cubicBezTo>
                  <a:cubicBezTo>
                    <a:pt x="404" y="59"/>
                    <a:pt x="404" y="59"/>
                    <a:pt x="404" y="59"/>
                  </a:cubicBezTo>
                  <a:lnTo>
                    <a:pt x="40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6" name="Freeform 1024">
              <a:extLst>
                <a:ext uri="{FF2B5EF4-FFF2-40B4-BE49-F238E27FC236}">
                  <a16:creationId xmlns:a16="http://schemas.microsoft.com/office/drawing/2014/main" id="{667B4C3B-D4E1-4CD7-B997-9A0236FC0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5370" y="2100218"/>
              <a:ext cx="265025" cy="201355"/>
            </a:xfrm>
            <a:custGeom>
              <a:avLst/>
              <a:gdLst>
                <a:gd name="T0" fmla="*/ 442 w 442"/>
                <a:gd name="T1" fmla="*/ 19 h 336"/>
                <a:gd name="T2" fmla="*/ 423 w 442"/>
                <a:gd name="T3" fmla="*/ 0 h 336"/>
                <a:gd name="T4" fmla="*/ 19 w 442"/>
                <a:gd name="T5" fmla="*/ 0 h 336"/>
                <a:gd name="T6" fmla="*/ 0 w 442"/>
                <a:gd name="T7" fmla="*/ 19 h 336"/>
                <a:gd name="T8" fmla="*/ 0 w 442"/>
                <a:gd name="T9" fmla="*/ 317 h 336"/>
                <a:gd name="T10" fmla="*/ 19 w 442"/>
                <a:gd name="T11" fmla="*/ 336 h 336"/>
                <a:gd name="T12" fmla="*/ 423 w 442"/>
                <a:gd name="T13" fmla="*/ 336 h 336"/>
                <a:gd name="T14" fmla="*/ 442 w 442"/>
                <a:gd name="T15" fmla="*/ 317 h 336"/>
                <a:gd name="T16" fmla="*/ 442 w 442"/>
                <a:gd name="T17" fmla="*/ 19 h 336"/>
                <a:gd name="T18" fmla="*/ 404 w 442"/>
                <a:gd name="T19" fmla="*/ 38 h 336"/>
                <a:gd name="T20" fmla="*/ 404 w 442"/>
                <a:gd name="T21" fmla="*/ 199 h 336"/>
                <a:gd name="T22" fmla="*/ 371 w 442"/>
                <a:gd name="T23" fmla="*/ 172 h 336"/>
                <a:gd name="T24" fmla="*/ 347 w 442"/>
                <a:gd name="T25" fmla="*/ 172 h 336"/>
                <a:gd name="T26" fmla="*/ 295 w 442"/>
                <a:gd name="T27" fmla="*/ 215 h 336"/>
                <a:gd name="T28" fmla="*/ 174 w 442"/>
                <a:gd name="T29" fmla="*/ 110 h 336"/>
                <a:gd name="T30" fmla="*/ 150 w 442"/>
                <a:gd name="T31" fmla="*/ 110 h 336"/>
                <a:gd name="T32" fmla="*/ 38 w 442"/>
                <a:gd name="T33" fmla="*/ 200 h 336"/>
                <a:gd name="T34" fmla="*/ 38 w 442"/>
                <a:gd name="T35" fmla="*/ 38 h 336"/>
                <a:gd name="T36" fmla="*/ 404 w 442"/>
                <a:gd name="T37" fmla="*/ 38 h 336"/>
                <a:gd name="T38" fmla="*/ 38 w 442"/>
                <a:gd name="T39" fmla="*/ 298 h 336"/>
                <a:gd name="T40" fmla="*/ 38 w 442"/>
                <a:gd name="T41" fmla="*/ 250 h 336"/>
                <a:gd name="T42" fmla="*/ 161 w 442"/>
                <a:gd name="T43" fmla="*/ 150 h 336"/>
                <a:gd name="T44" fmla="*/ 282 w 442"/>
                <a:gd name="T45" fmla="*/ 255 h 336"/>
                <a:gd name="T46" fmla="*/ 307 w 442"/>
                <a:gd name="T47" fmla="*/ 255 h 336"/>
                <a:gd name="T48" fmla="*/ 359 w 442"/>
                <a:gd name="T49" fmla="*/ 212 h 336"/>
                <a:gd name="T50" fmla="*/ 404 w 442"/>
                <a:gd name="T51" fmla="*/ 249 h 336"/>
                <a:gd name="T52" fmla="*/ 404 w 442"/>
                <a:gd name="T53" fmla="*/ 298 h 336"/>
                <a:gd name="T54" fmla="*/ 38 w 442"/>
                <a:gd name="T55" fmla="*/ 298 h 336"/>
                <a:gd name="T56" fmla="*/ 250 w 442"/>
                <a:gd name="T57" fmla="*/ 103 h 336"/>
                <a:gd name="T58" fmla="*/ 286 w 442"/>
                <a:gd name="T59" fmla="*/ 68 h 336"/>
                <a:gd name="T60" fmla="*/ 322 w 442"/>
                <a:gd name="T61" fmla="*/ 103 h 336"/>
                <a:gd name="T62" fmla="*/ 286 w 442"/>
                <a:gd name="T63" fmla="*/ 139 h 336"/>
                <a:gd name="T64" fmla="*/ 250 w 442"/>
                <a:gd name="T65" fmla="*/ 10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2" h="336">
                  <a:moveTo>
                    <a:pt x="442" y="19"/>
                  </a:moveTo>
                  <a:cubicBezTo>
                    <a:pt x="442" y="8"/>
                    <a:pt x="434" y="0"/>
                    <a:pt x="4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7"/>
                    <a:pt x="9" y="336"/>
                    <a:pt x="19" y="336"/>
                  </a:cubicBezTo>
                  <a:cubicBezTo>
                    <a:pt x="423" y="336"/>
                    <a:pt x="423" y="336"/>
                    <a:pt x="423" y="336"/>
                  </a:cubicBezTo>
                  <a:cubicBezTo>
                    <a:pt x="434" y="336"/>
                    <a:pt x="442" y="327"/>
                    <a:pt x="442" y="317"/>
                  </a:cubicBezTo>
                  <a:lnTo>
                    <a:pt x="442" y="19"/>
                  </a:lnTo>
                  <a:close/>
                  <a:moveTo>
                    <a:pt x="404" y="38"/>
                  </a:moveTo>
                  <a:cubicBezTo>
                    <a:pt x="404" y="199"/>
                    <a:pt x="404" y="199"/>
                    <a:pt x="404" y="199"/>
                  </a:cubicBezTo>
                  <a:cubicBezTo>
                    <a:pt x="371" y="172"/>
                    <a:pt x="371" y="172"/>
                    <a:pt x="371" y="172"/>
                  </a:cubicBezTo>
                  <a:cubicBezTo>
                    <a:pt x="364" y="166"/>
                    <a:pt x="354" y="166"/>
                    <a:pt x="347" y="172"/>
                  </a:cubicBezTo>
                  <a:cubicBezTo>
                    <a:pt x="295" y="215"/>
                    <a:pt x="295" y="215"/>
                    <a:pt x="295" y="215"/>
                  </a:cubicBezTo>
                  <a:cubicBezTo>
                    <a:pt x="174" y="110"/>
                    <a:pt x="174" y="110"/>
                    <a:pt x="174" y="110"/>
                  </a:cubicBezTo>
                  <a:cubicBezTo>
                    <a:pt x="167" y="104"/>
                    <a:pt x="157" y="104"/>
                    <a:pt x="150" y="11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4" y="38"/>
                  </a:lnTo>
                  <a:close/>
                  <a:moveTo>
                    <a:pt x="38" y="298"/>
                  </a:moveTo>
                  <a:cubicBezTo>
                    <a:pt x="38" y="250"/>
                    <a:pt x="38" y="250"/>
                    <a:pt x="38" y="2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282" y="255"/>
                    <a:pt x="282" y="255"/>
                    <a:pt x="282" y="255"/>
                  </a:cubicBezTo>
                  <a:cubicBezTo>
                    <a:pt x="289" y="261"/>
                    <a:pt x="300" y="261"/>
                    <a:pt x="307" y="255"/>
                  </a:cubicBezTo>
                  <a:cubicBezTo>
                    <a:pt x="359" y="212"/>
                    <a:pt x="359" y="212"/>
                    <a:pt x="359" y="212"/>
                  </a:cubicBezTo>
                  <a:cubicBezTo>
                    <a:pt x="404" y="249"/>
                    <a:pt x="404" y="249"/>
                    <a:pt x="404" y="249"/>
                  </a:cubicBezTo>
                  <a:cubicBezTo>
                    <a:pt x="404" y="298"/>
                    <a:pt x="404" y="298"/>
                    <a:pt x="404" y="298"/>
                  </a:cubicBezTo>
                  <a:lnTo>
                    <a:pt x="38" y="298"/>
                  </a:lnTo>
                  <a:close/>
                  <a:moveTo>
                    <a:pt x="250" y="103"/>
                  </a:moveTo>
                  <a:cubicBezTo>
                    <a:pt x="250" y="84"/>
                    <a:pt x="266" y="68"/>
                    <a:pt x="286" y="68"/>
                  </a:cubicBezTo>
                  <a:cubicBezTo>
                    <a:pt x="306" y="68"/>
                    <a:pt x="322" y="84"/>
                    <a:pt x="322" y="103"/>
                  </a:cubicBezTo>
                  <a:cubicBezTo>
                    <a:pt x="322" y="123"/>
                    <a:pt x="306" y="139"/>
                    <a:pt x="286" y="139"/>
                  </a:cubicBezTo>
                  <a:cubicBezTo>
                    <a:pt x="266" y="139"/>
                    <a:pt x="250" y="123"/>
                    <a:pt x="250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7" name="Freeform 1025">
              <a:extLst>
                <a:ext uri="{FF2B5EF4-FFF2-40B4-BE49-F238E27FC236}">
                  <a16:creationId xmlns:a16="http://schemas.microsoft.com/office/drawing/2014/main" id="{1735EFDD-8AF7-4852-AE8E-F48BEFFE4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88" y="2733729"/>
              <a:ext cx="264228" cy="217272"/>
            </a:xfrm>
            <a:custGeom>
              <a:avLst/>
              <a:gdLst>
                <a:gd name="T0" fmla="*/ 441 w 441"/>
                <a:gd name="T1" fmla="*/ 80 h 362"/>
                <a:gd name="T2" fmla="*/ 395 w 441"/>
                <a:gd name="T3" fmla="*/ 300 h 362"/>
                <a:gd name="T4" fmla="*/ 381 w 441"/>
                <a:gd name="T5" fmla="*/ 311 h 362"/>
                <a:gd name="T6" fmla="*/ 378 w 441"/>
                <a:gd name="T7" fmla="*/ 311 h 362"/>
                <a:gd name="T8" fmla="*/ 367 w 441"/>
                <a:gd name="T9" fmla="*/ 294 h 362"/>
                <a:gd name="T10" fmla="*/ 409 w 441"/>
                <a:gd name="T11" fmla="*/ 88 h 362"/>
                <a:gd name="T12" fmla="*/ 134 w 441"/>
                <a:gd name="T13" fmla="*/ 32 h 362"/>
                <a:gd name="T14" fmla="*/ 127 w 441"/>
                <a:gd name="T15" fmla="*/ 63 h 362"/>
                <a:gd name="T16" fmla="*/ 110 w 441"/>
                <a:gd name="T17" fmla="*/ 74 h 362"/>
                <a:gd name="T18" fmla="*/ 99 w 441"/>
                <a:gd name="T19" fmla="*/ 57 h 362"/>
                <a:gd name="T20" fmla="*/ 109 w 441"/>
                <a:gd name="T21" fmla="*/ 12 h 362"/>
                <a:gd name="T22" fmla="*/ 126 w 441"/>
                <a:gd name="T23" fmla="*/ 1 h 362"/>
                <a:gd name="T24" fmla="*/ 429 w 441"/>
                <a:gd name="T25" fmla="*/ 63 h 362"/>
                <a:gd name="T26" fmla="*/ 439 w 441"/>
                <a:gd name="T27" fmla="*/ 69 h 362"/>
                <a:gd name="T28" fmla="*/ 441 w 441"/>
                <a:gd name="T29" fmla="*/ 80 h 362"/>
                <a:gd name="T30" fmla="*/ 351 w 441"/>
                <a:gd name="T31" fmla="*/ 342 h 362"/>
                <a:gd name="T32" fmla="*/ 332 w 441"/>
                <a:gd name="T33" fmla="*/ 362 h 362"/>
                <a:gd name="T34" fmla="*/ 19 w 441"/>
                <a:gd name="T35" fmla="*/ 362 h 362"/>
                <a:gd name="T36" fmla="*/ 0 w 441"/>
                <a:gd name="T37" fmla="*/ 342 h 362"/>
                <a:gd name="T38" fmla="*/ 0 w 441"/>
                <a:gd name="T39" fmla="*/ 107 h 362"/>
                <a:gd name="T40" fmla="*/ 19 w 441"/>
                <a:gd name="T41" fmla="*/ 88 h 362"/>
                <a:gd name="T42" fmla="*/ 332 w 441"/>
                <a:gd name="T43" fmla="*/ 88 h 362"/>
                <a:gd name="T44" fmla="*/ 351 w 441"/>
                <a:gd name="T45" fmla="*/ 107 h 362"/>
                <a:gd name="T46" fmla="*/ 351 w 441"/>
                <a:gd name="T47" fmla="*/ 342 h 362"/>
                <a:gd name="T48" fmla="*/ 38 w 441"/>
                <a:gd name="T49" fmla="*/ 126 h 362"/>
                <a:gd name="T50" fmla="*/ 38 w 441"/>
                <a:gd name="T51" fmla="*/ 245 h 362"/>
                <a:gd name="T52" fmla="*/ 120 w 441"/>
                <a:gd name="T53" fmla="*/ 179 h 362"/>
                <a:gd name="T54" fmla="*/ 142 w 441"/>
                <a:gd name="T55" fmla="*/ 179 h 362"/>
                <a:gd name="T56" fmla="*/ 234 w 441"/>
                <a:gd name="T57" fmla="*/ 260 h 362"/>
                <a:gd name="T58" fmla="*/ 272 w 441"/>
                <a:gd name="T59" fmla="*/ 228 h 362"/>
                <a:gd name="T60" fmla="*/ 292 w 441"/>
                <a:gd name="T61" fmla="*/ 228 h 362"/>
                <a:gd name="T62" fmla="*/ 308 w 441"/>
                <a:gd name="T63" fmla="*/ 244 h 362"/>
                <a:gd name="T64" fmla="*/ 308 w 441"/>
                <a:gd name="T65" fmla="*/ 126 h 362"/>
                <a:gd name="T66" fmla="*/ 38 w 441"/>
                <a:gd name="T67" fmla="*/ 126 h 362"/>
                <a:gd name="T68" fmla="*/ 308 w 441"/>
                <a:gd name="T69" fmla="*/ 323 h 362"/>
                <a:gd name="T70" fmla="*/ 308 w 441"/>
                <a:gd name="T71" fmla="*/ 288 h 362"/>
                <a:gd name="T72" fmla="*/ 281 w 441"/>
                <a:gd name="T73" fmla="*/ 263 h 362"/>
                <a:gd name="T74" fmla="*/ 244 w 441"/>
                <a:gd name="T75" fmla="*/ 295 h 362"/>
                <a:gd name="T76" fmla="*/ 223 w 441"/>
                <a:gd name="T77" fmla="*/ 295 h 362"/>
                <a:gd name="T78" fmla="*/ 130 w 441"/>
                <a:gd name="T79" fmla="*/ 214 h 362"/>
                <a:gd name="T80" fmla="*/ 38 w 441"/>
                <a:gd name="T81" fmla="*/ 288 h 362"/>
                <a:gd name="T82" fmla="*/ 38 w 441"/>
                <a:gd name="T83" fmla="*/ 323 h 362"/>
                <a:gd name="T84" fmla="*/ 308 w 441"/>
                <a:gd name="T85" fmla="*/ 323 h 362"/>
                <a:gd name="T86" fmla="*/ 228 w 441"/>
                <a:gd name="T87" fmla="*/ 204 h 362"/>
                <a:gd name="T88" fmla="*/ 257 w 441"/>
                <a:gd name="T89" fmla="*/ 175 h 362"/>
                <a:gd name="T90" fmla="*/ 228 w 441"/>
                <a:gd name="T91" fmla="*/ 146 h 362"/>
                <a:gd name="T92" fmla="*/ 198 w 441"/>
                <a:gd name="T93" fmla="*/ 175 h 362"/>
                <a:gd name="T94" fmla="*/ 228 w 441"/>
                <a:gd name="T95" fmla="*/ 20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1" h="362">
                  <a:moveTo>
                    <a:pt x="441" y="80"/>
                  </a:moveTo>
                  <a:cubicBezTo>
                    <a:pt x="395" y="300"/>
                    <a:pt x="395" y="300"/>
                    <a:pt x="395" y="300"/>
                  </a:cubicBezTo>
                  <a:cubicBezTo>
                    <a:pt x="393" y="307"/>
                    <a:pt x="387" y="311"/>
                    <a:pt x="381" y="311"/>
                  </a:cubicBezTo>
                  <a:cubicBezTo>
                    <a:pt x="380" y="311"/>
                    <a:pt x="379" y="311"/>
                    <a:pt x="378" y="311"/>
                  </a:cubicBezTo>
                  <a:cubicBezTo>
                    <a:pt x="370" y="309"/>
                    <a:pt x="365" y="302"/>
                    <a:pt x="367" y="294"/>
                  </a:cubicBezTo>
                  <a:cubicBezTo>
                    <a:pt x="409" y="88"/>
                    <a:pt x="409" y="88"/>
                    <a:pt x="409" y="88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5" y="71"/>
                    <a:pt x="118" y="76"/>
                    <a:pt x="110" y="74"/>
                  </a:cubicBezTo>
                  <a:cubicBezTo>
                    <a:pt x="102" y="72"/>
                    <a:pt x="97" y="65"/>
                    <a:pt x="99" y="57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5"/>
                    <a:pt x="118" y="0"/>
                    <a:pt x="126" y="1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33" y="63"/>
                    <a:pt x="436" y="66"/>
                    <a:pt x="439" y="69"/>
                  </a:cubicBezTo>
                  <a:cubicBezTo>
                    <a:pt x="441" y="72"/>
                    <a:pt x="441" y="76"/>
                    <a:pt x="441" y="80"/>
                  </a:cubicBezTo>
                  <a:close/>
                  <a:moveTo>
                    <a:pt x="351" y="342"/>
                  </a:moveTo>
                  <a:cubicBezTo>
                    <a:pt x="351" y="353"/>
                    <a:pt x="342" y="362"/>
                    <a:pt x="332" y="362"/>
                  </a:cubicBezTo>
                  <a:cubicBezTo>
                    <a:pt x="19" y="362"/>
                    <a:pt x="19" y="362"/>
                    <a:pt x="19" y="362"/>
                  </a:cubicBezTo>
                  <a:cubicBezTo>
                    <a:pt x="8" y="362"/>
                    <a:pt x="0" y="353"/>
                    <a:pt x="0" y="34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96"/>
                    <a:pt x="8" y="88"/>
                    <a:pt x="19" y="8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42" y="88"/>
                    <a:pt x="351" y="96"/>
                    <a:pt x="351" y="107"/>
                  </a:cubicBezTo>
                  <a:lnTo>
                    <a:pt x="351" y="342"/>
                  </a:lnTo>
                  <a:close/>
                  <a:moveTo>
                    <a:pt x="38" y="126"/>
                  </a:moveTo>
                  <a:cubicBezTo>
                    <a:pt x="38" y="245"/>
                    <a:pt x="38" y="245"/>
                    <a:pt x="38" y="24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6" y="174"/>
                    <a:pt x="136" y="174"/>
                    <a:pt x="142" y="179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72" y="228"/>
                    <a:pt x="272" y="228"/>
                    <a:pt x="272" y="228"/>
                  </a:cubicBezTo>
                  <a:cubicBezTo>
                    <a:pt x="278" y="222"/>
                    <a:pt x="285" y="222"/>
                    <a:pt x="292" y="228"/>
                  </a:cubicBezTo>
                  <a:cubicBezTo>
                    <a:pt x="308" y="244"/>
                    <a:pt x="308" y="244"/>
                    <a:pt x="308" y="244"/>
                  </a:cubicBezTo>
                  <a:cubicBezTo>
                    <a:pt x="308" y="126"/>
                    <a:pt x="308" y="126"/>
                    <a:pt x="308" y="126"/>
                  </a:cubicBezTo>
                  <a:lnTo>
                    <a:pt x="38" y="126"/>
                  </a:lnTo>
                  <a:close/>
                  <a:moveTo>
                    <a:pt x="308" y="323"/>
                  </a:moveTo>
                  <a:cubicBezTo>
                    <a:pt x="308" y="288"/>
                    <a:pt x="308" y="288"/>
                    <a:pt x="308" y="288"/>
                  </a:cubicBezTo>
                  <a:cubicBezTo>
                    <a:pt x="281" y="263"/>
                    <a:pt x="281" y="263"/>
                    <a:pt x="281" y="263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238" y="301"/>
                    <a:pt x="229" y="301"/>
                    <a:pt x="223" y="295"/>
                  </a:cubicBezTo>
                  <a:cubicBezTo>
                    <a:pt x="130" y="214"/>
                    <a:pt x="130" y="214"/>
                    <a:pt x="130" y="214"/>
                  </a:cubicBezTo>
                  <a:cubicBezTo>
                    <a:pt x="38" y="288"/>
                    <a:pt x="38" y="288"/>
                    <a:pt x="38" y="288"/>
                  </a:cubicBezTo>
                  <a:cubicBezTo>
                    <a:pt x="38" y="323"/>
                    <a:pt x="38" y="323"/>
                    <a:pt x="38" y="323"/>
                  </a:cubicBezTo>
                  <a:lnTo>
                    <a:pt x="308" y="323"/>
                  </a:lnTo>
                  <a:close/>
                  <a:moveTo>
                    <a:pt x="228" y="204"/>
                  </a:moveTo>
                  <a:cubicBezTo>
                    <a:pt x="244" y="204"/>
                    <a:pt x="257" y="191"/>
                    <a:pt x="257" y="175"/>
                  </a:cubicBezTo>
                  <a:cubicBezTo>
                    <a:pt x="257" y="159"/>
                    <a:pt x="244" y="146"/>
                    <a:pt x="228" y="146"/>
                  </a:cubicBezTo>
                  <a:cubicBezTo>
                    <a:pt x="211" y="146"/>
                    <a:pt x="198" y="159"/>
                    <a:pt x="198" y="175"/>
                  </a:cubicBezTo>
                  <a:cubicBezTo>
                    <a:pt x="198" y="191"/>
                    <a:pt x="211" y="204"/>
                    <a:pt x="228" y="2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8" name="Freeform 1026">
              <a:extLst>
                <a:ext uri="{FF2B5EF4-FFF2-40B4-BE49-F238E27FC236}">
                  <a16:creationId xmlns:a16="http://schemas.microsoft.com/office/drawing/2014/main" id="{62A5E3D2-C7B7-4B6E-B294-CA54BD13C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8049" y="2713834"/>
              <a:ext cx="196580" cy="253882"/>
            </a:xfrm>
            <a:custGeom>
              <a:avLst/>
              <a:gdLst>
                <a:gd name="T0" fmla="*/ 327 w 327"/>
                <a:gd name="T1" fmla="*/ 20 h 423"/>
                <a:gd name="T2" fmla="*/ 307 w 327"/>
                <a:gd name="T3" fmla="*/ 0 h 423"/>
                <a:gd name="T4" fmla="*/ 19 w 327"/>
                <a:gd name="T5" fmla="*/ 0 h 423"/>
                <a:gd name="T6" fmla="*/ 0 w 327"/>
                <a:gd name="T7" fmla="*/ 20 h 423"/>
                <a:gd name="T8" fmla="*/ 0 w 327"/>
                <a:gd name="T9" fmla="*/ 404 h 423"/>
                <a:gd name="T10" fmla="*/ 19 w 327"/>
                <a:gd name="T11" fmla="*/ 423 h 423"/>
                <a:gd name="T12" fmla="*/ 307 w 327"/>
                <a:gd name="T13" fmla="*/ 423 h 423"/>
                <a:gd name="T14" fmla="*/ 327 w 327"/>
                <a:gd name="T15" fmla="*/ 404 h 423"/>
                <a:gd name="T16" fmla="*/ 327 w 327"/>
                <a:gd name="T17" fmla="*/ 20 h 423"/>
                <a:gd name="T18" fmla="*/ 288 w 327"/>
                <a:gd name="T19" fmla="*/ 385 h 423"/>
                <a:gd name="T20" fmla="*/ 38 w 327"/>
                <a:gd name="T21" fmla="*/ 385 h 423"/>
                <a:gd name="T22" fmla="*/ 38 w 327"/>
                <a:gd name="T23" fmla="*/ 39 h 423"/>
                <a:gd name="T24" fmla="*/ 288 w 327"/>
                <a:gd name="T25" fmla="*/ 39 h 423"/>
                <a:gd name="T26" fmla="*/ 288 w 327"/>
                <a:gd name="T27" fmla="*/ 385 h 423"/>
                <a:gd name="T28" fmla="*/ 79 w 327"/>
                <a:gd name="T29" fmla="*/ 303 h 423"/>
                <a:gd name="T30" fmla="*/ 98 w 327"/>
                <a:gd name="T31" fmla="*/ 284 h 423"/>
                <a:gd name="T32" fmla="*/ 228 w 327"/>
                <a:gd name="T33" fmla="*/ 284 h 423"/>
                <a:gd name="T34" fmla="*/ 247 w 327"/>
                <a:gd name="T35" fmla="*/ 303 h 423"/>
                <a:gd name="T36" fmla="*/ 228 w 327"/>
                <a:gd name="T37" fmla="*/ 323 h 423"/>
                <a:gd name="T38" fmla="*/ 98 w 327"/>
                <a:gd name="T39" fmla="*/ 323 h 423"/>
                <a:gd name="T40" fmla="*/ 79 w 327"/>
                <a:gd name="T41" fmla="*/ 303 h 423"/>
                <a:gd name="T42" fmla="*/ 82 w 327"/>
                <a:gd name="T43" fmla="*/ 212 h 423"/>
                <a:gd name="T44" fmla="*/ 101 w 327"/>
                <a:gd name="T45" fmla="*/ 193 h 423"/>
                <a:gd name="T46" fmla="*/ 228 w 327"/>
                <a:gd name="T47" fmla="*/ 193 h 423"/>
                <a:gd name="T48" fmla="*/ 247 w 327"/>
                <a:gd name="T49" fmla="*/ 212 h 423"/>
                <a:gd name="T50" fmla="*/ 228 w 327"/>
                <a:gd name="T51" fmla="*/ 231 h 423"/>
                <a:gd name="T52" fmla="*/ 101 w 327"/>
                <a:gd name="T53" fmla="*/ 231 h 423"/>
                <a:gd name="T54" fmla="*/ 82 w 327"/>
                <a:gd name="T55" fmla="*/ 212 h 423"/>
                <a:gd name="T56" fmla="*/ 82 w 327"/>
                <a:gd name="T57" fmla="*/ 121 h 423"/>
                <a:gd name="T58" fmla="*/ 101 w 327"/>
                <a:gd name="T59" fmla="*/ 101 h 423"/>
                <a:gd name="T60" fmla="*/ 228 w 327"/>
                <a:gd name="T61" fmla="*/ 101 h 423"/>
                <a:gd name="T62" fmla="*/ 247 w 327"/>
                <a:gd name="T63" fmla="*/ 121 h 423"/>
                <a:gd name="T64" fmla="*/ 228 w 327"/>
                <a:gd name="T65" fmla="*/ 140 h 423"/>
                <a:gd name="T66" fmla="*/ 101 w 327"/>
                <a:gd name="T67" fmla="*/ 140 h 423"/>
                <a:gd name="T68" fmla="*/ 82 w 327"/>
                <a:gd name="T69" fmla="*/ 12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" h="423">
                  <a:moveTo>
                    <a:pt x="327" y="20"/>
                  </a:moveTo>
                  <a:cubicBezTo>
                    <a:pt x="327" y="9"/>
                    <a:pt x="318" y="0"/>
                    <a:pt x="30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5"/>
                    <a:pt x="8" y="423"/>
                    <a:pt x="19" y="423"/>
                  </a:cubicBezTo>
                  <a:cubicBezTo>
                    <a:pt x="307" y="423"/>
                    <a:pt x="307" y="423"/>
                    <a:pt x="307" y="423"/>
                  </a:cubicBezTo>
                  <a:cubicBezTo>
                    <a:pt x="318" y="423"/>
                    <a:pt x="327" y="415"/>
                    <a:pt x="327" y="404"/>
                  </a:cubicBezTo>
                  <a:lnTo>
                    <a:pt x="327" y="20"/>
                  </a:lnTo>
                  <a:close/>
                  <a:moveTo>
                    <a:pt x="288" y="385"/>
                  </a:moveTo>
                  <a:cubicBezTo>
                    <a:pt x="38" y="385"/>
                    <a:pt x="38" y="385"/>
                    <a:pt x="38" y="38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88" y="39"/>
                    <a:pt x="288" y="39"/>
                    <a:pt x="288" y="39"/>
                  </a:cubicBezTo>
                  <a:lnTo>
                    <a:pt x="288" y="385"/>
                  </a:lnTo>
                  <a:close/>
                  <a:moveTo>
                    <a:pt x="79" y="303"/>
                  </a:moveTo>
                  <a:cubicBezTo>
                    <a:pt x="79" y="293"/>
                    <a:pt x="88" y="284"/>
                    <a:pt x="98" y="284"/>
                  </a:cubicBezTo>
                  <a:cubicBezTo>
                    <a:pt x="228" y="284"/>
                    <a:pt x="228" y="284"/>
                    <a:pt x="228" y="284"/>
                  </a:cubicBezTo>
                  <a:cubicBezTo>
                    <a:pt x="239" y="284"/>
                    <a:pt x="247" y="293"/>
                    <a:pt x="247" y="303"/>
                  </a:cubicBezTo>
                  <a:cubicBezTo>
                    <a:pt x="247" y="314"/>
                    <a:pt x="239" y="323"/>
                    <a:pt x="228" y="323"/>
                  </a:cubicBezTo>
                  <a:cubicBezTo>
                    <a:pt x="98" y="323"/>
                    <a:pt x="98" y="323"/>
                    <a:pt x="98" y="323"/>
                  </a:cubicBezTo>
                  <a:cubicBezTo>
                    <a:pt x="88" y="323"/>
                    <a:pt x="79" y="314"/>
                    <a:pt x="79" y="303"/>
                  </a:cubicBezTo>
                  <a:close/>
                  <a:moveTo>
                    <a:pt x="82" y="212"/>
                  </a:moveTo>
                  <a:cubicBezTo>
                    <a:pt x="82" y="201"/>
                    <a:pt x="91" y="193"/>
                    <a:pt x="101" y="193"/>
                  </a:cubicBezTo>
                  <a:cubicBezTo>
                    <a:pt x="228" y="193"/>
                    <a:pt x="228" y="193"/>
                    <a:pt x="228" y="193"/>
                  </a:cubicBezTo>
                  <a:cubicBezTo>
                    <a:pt x="239" y="193"/>
                    <a:pt x="247" y="201"/>
                    <a:pt x="247" y="212"/>
                  </a:cubicBezTo>
                  <a:cubicBezTo>
                    <a:pt x="247" y="223"/>
                    <a:pt x="239" y="231"/>
                    <a:pt x="228" y="231"/>
                  </a:cubicBezTo>
                  <a:cubicBezTo>
                    <a:pt x="101" y="231"/>
                    <a:pt x="101" y="231"/>
                    <a:pt x="101" y="231"/>
                  </a:cubicBezTo>
                  <a:cubicBezTo>
                    <a:pt x="91" y="231"/>
                    <a:pt x="82" y="223"/>
                    <a:pt x="82" y="212"/>
                  </a:cubicBezTo>
                  <a:close/>
                  <a:moveTo>
                    <a:pt x="82" y="121"/>
                  </a:moveTo>
                  <a:cubicBezTo>
                    <a:pt x="82" y="110"/>
                    <a:pt x="91" y="101"/>
                    <a:pt x="101" y="101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39" y="101"/>
                    <a:pt x="247" y="110"/>
                    <a:pt x="247" y="121"/>
                  </a:cubicBezTo>
                  <a:cubicBezTo>
                    <a:pt x="247" y="131"/>
                    <a:pt x="239" y="140"/>
                    <a:pt x="228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91" y="140"/>
                    <a:pt x="82" y="131"/>
                    <a:pt x="82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29" name="Freeform 1027">
              <a:extLst>
                <a:ext uri="{FF2B5EF4-FFF2-40B4-BE49-F238E27FC236}">
                  <a16:creationId xmlns:a16="http://schemas.microsoft.com/office/drawing/2014/main" id="{38D13D43-A6F0-4EFB-8D85-D7426FC07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4821" y="2708262"/>
              <a:ext cx="242740" cy="262637"/>
            </a:xfrm>
            <a:custGeom>
              <a:avLst/>
              <a:gdLst>
                <a:gd name="T0" fmla="*/ 101 w 404"/>
                <a:gd name="T1" fmla="*/ 85 h 437"/>
                <a:gd name="T2" fmla="*/ 101 w 404"/>
                <a:gd name="T3" fmla="*/ 24 h 437"/>
                <a:gd name="T4" fmla="*/ 125 w 404"/>
                <a:gd name="T5" fmla="*/ 0 h 437"/>
                <a:gd name="T6" fmla="*/ 149 w 404"/>
                <a:gd name="T7" fmla="*/ 24 h 437"/>
                <a:gd name="T8" fmla="*/ 149 w 404"/>
                <a:gd name="T9" fmla="*/ 85 h 437"/>
                <a:gd name="T10" fmla="*/ 125 w 404"/>
                <a:gd name="T11" fmla="*/ 109 h 437"/>
                <a:gd name="T12" fmla="*/ 101 w 404"/>
                <a:gd name="T13" fmla="*/ 85 h 437"/>
                <a:gd name="T14" fmla="*/ 279 w 404"/>
                <a:gd name="T15" fmla="*/ 109 h 437"/>
                <a:gd name="T16" fmla="*/ 303 w 404"/>
                <a:gd name="T17" fmla="*/ 85 h 437"/>
                <a:gd name="T18" fmla="*/ 303 w 404"/>
                <a:gd name="T19" fmla="*/ 24 h 437"/>
                <a:gd name="T20" fmla="*/ 279 w 404"/>
                <a:gd name="T21" fmla="*/ 0 h 437"/>
                <a:gd name="T22" fmla="*/ 255 w 404"/>
                <a:gd name="T23" fmla="*/ 24 h 437"/>
                <a:gd name="T24" fmla="*/ 255 w 404"/>
                <a:gd name="T25" fmla="*/ 85 h 437"/>
                <a:gd name="T26" fmla="*/ 279 w 404"/>
                <a:gd name="T27" fmla="*/ 109 h 437"/>
                <a:gd name="T28" fmla="*/ 117 w 404"/>
                <a:gd name="T29" fmla="*/ 192 h 437"/>
                <a:gd name="T30" fmla="*/ 288 w 404"/>
                <a:gd name="T31" fmla="*/ 192 h 437"/>
                <a:gd name="T32" fmla="*/ 307 w 404"/>
                <a:gd name="T33" fmla="*/ 173 h 437"/>
                <a:gd name="T34" fmla="*/ 288 w 404"/>
                <a:gd name="T35" fmla="*/ 154 h 437"/>
                <a:gd name="T36" fmla="*/ 117 w 404"/>
                <a:gd name="T37" fmla="*/ 154 h 437"/>
                <a:gd name="T38" fmla="*/ 98 w 404"/>
                <a:gd name="T39" fmla="*/ 173 h 437"/>
                <a:gd name="T40" fmla="*/ 117 w 404"/>
                <a:gd name="T41" fmla="*/ 192 h 437"/>
                <a:gd name="T42" fmla="*/ 385 w 404"/>
                <a:gd name="T43" fmla="*/ 33 h 437"/>
                <a:gd name="T44" fmla="*/ 345 w 404"/>
                <a:gd name="T45" fmla="*/ 33 h 437"/>
                <a:gd name="T46" fmla="*/ 326 w 404"/>
                <a:gd name="T47" fmla="*/ 53 h 437"/>
                <a:gd name="T48" fmla="*/ 345 w 404"/>
                <a:gd name="T49" fmla="*/ 72 h 437"/>
                <a:gd name="T50" fmla="*/ 366 w 404"/>
                <a:gd name="T51" fmla="*/ 72 h 437"/>
                <a:gd name="T52" fmla="*/ 366 w 404"/>
                <a:gd name="T53" fmla="*/ 399 h 437"/>
                <a:gd name="T54" fmla="*/ 39 w 404"/>
                <a:gd name="T55" fmla="*/ 399 h 437"/>
                <a:gd name="T56" fmla="*/ 39 w 404"/>
                <a:gd name="T57" fmla="*/ 72 h 437"/>
                <a:gd name="T58" fmla="*/ 60 w 404"/>
                <a:gd name="T59" fmla="*/ 72 h 437"/>
                <a:gd name="T60" fmla="*/ 79 w 404"/>
                <a:gd name="T61" fmla="*/ 53 h 437"/>
                <a:gd name="T62" fmla="*/ 60 w 404"/>
                <a:gd name="T63" fmla="*/ 33 h 437"/>
                <a:gd name="T64" fmla="*/ 20 w 404"/>
                <a:gd name="T65" fmla="*/ 33 h 437"/>
                <a:gd name="T66" fmla="*/ 0 w 404"/>
                <a:gd name="T67" fmla="*/ 54 h 437"/>
                <a:gd name="T68" fmla="*/ 0 w 404"/>
                <a:gd name="T69" fmla="*/ 418 h 437"/>
                <a:gd name="T70" fmla="*/ 20 w 404"/>
                <a:gd name="T71" fmla="*/ 437 h 437"/>
                <a:gd name="T72" fmla="*/ 385 w 404"/>
                <a:gd name="T73" fmla="*/ 437 h 437"/>
                <a:gd name="T74" fmla="*/ 404 w 404"/>
                <a:gd name="T75" fmla="*/ 418 h 437"/>
                <a:gd name="T76" fmla="*/ 404 w 404"/>
                <a:gd name="T77" fmla="*/ 54 h 437"/>
                <a:gd name="T78" fmla="*/ 385 w 404"/>
                <a:gd name="T79" fmla="*/ 33 h 437"/>
                <a:gd name="T80" fmla="*/ 186 w 404"/>
                <a:gd name="T81" fmla="*/ 72 h 437"/>
                <a:gd name="T82" fmla="*/ 218 w 404"/>
                <a:gd name="T83" fmla="*/ 72 h 437"/>
                <a:gd name="T84" fmla="*/ 237 w 404"/>
                <a:gd name="T85" fmla="*/ 53 h 437"/>
                <a:gd name="T86" fmla="*/ 218 w 404"/>
                <a:gd name="T87" fmla="*/ 33 h 437"/>
                <a:gd name="T88" fmla="*/ 186 w 404"/>
                <a:gd name="T89" fmla="*/ 33 h 437"/>
                <a:gd name="T90" fmla="*/ 167 w 404"/>
                <a:gd name="T91" fmla="*/ 53 h 437"/>
                <a:gd name="T92" fmla="*/ 186 w 404"/>
                <a:gd name="T93" fmla="*/ 72 h 437"/>
                <a:gd name="T94" fmla="*/ 117 w 404"/>
                <a:gd name="T95" fmla="*/ 279 h 437"/>
                <a:gd name="T96" fmla="*/ 288 w 404"/>
                <a:gd name="T97" fmla="*/ 279 h 437"/>
                <a:gd name="T98" fmla="*/ 307 w 404"/>
                <a:gd name="T99" fmla="*/ 259 h 437"/>
                <a:gd name="T100" fmla="*/ 288 w 404"/>
                <a:gd name="T101" fmla="*/ 240 h 437"/>
                <a:gd name="T102" fmla="*/ 117 w 404"/>
                <a:gd name="T103" fmla="*/ 240 h 437"/>
                <a:gd name="T104" fmla="*/ 98 w 404"/>
                <a:gd name="T105" fmla="*/ 259 h 437"/>
                <a:gd name="T106" fmla="*/ 117 w 404"/>
                <a:gd name="T107" fmla="*/ 27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" h="437">
                  <a:moveTo>
                    <a:pt x="101" y="85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11"/>
                    <a:pt x="112" y="0"/>
                    <a:pt x="125" y="0"/>
                  </a:cubicBezTo>
                  <a:cubicBezTo>
                    <a:pt x="139" y="0"/>
                    <a:pt x="149" y="11"/>
                    <a:pt x="149" y="2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99"/>
                    <a:pt x="139" y="109"/>
                    <a:pt x="125" y="109"/>
                  </a:cubicBezTo>
                  <a:cubicBezTo>
                    <a:pt x="112" y="109"/>
                    <a:pt x="101" y="99"/>
                    <a:pt x="101" y="85"/>
                  </a:cubicBezTo>
                  <a:close/>
                  <a:moveTo>
                    <a:pt x="279" y="109"/>
                  </a:moveTo>
                  <a:cubicBezTo>
                    <a:pt x="292" y="109"/>
                    <a:pt x="303" y="99"/>
                    <a:pt x="303" y="85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3" y="11"/>
                    <a:pt x="292" y="0"/>
                    <a:pt x="279" y="0"/>
                  </a:cubicBezTo>
                  <a:cubicBezTo>
                    <a:pt x="266" y="0"/>
                    <a:pt x="255" y="11"/>
                    <a:pt x="255" y="24"/>
                  </a:cubicBezTo>
                  <a:cubicBezTo>
                    <a:pt x="255" y="85"/>
                    <a:pt x="255" y="85"/>
                    <a:pt x="255" y="85"/>
                  </a:cubicBezTo>
                  <a:cubicBezTo>
                    <a:pt x="255" y="99"/>
                    <a:pt x="266" y="109"/>
                    <a:pt x="279" y="109"/>
                  </a:cubicBezTo>
                  <a:close/>
                  <a:moveTo>
                    <a:pt x="117" y="192"/>
                  </a:moveTo>
                  <a:cubicBezTo>
                    <a:pt x="288" y="192"/>
                    <a:pt x="288" y="192"/>
                    <a:pt x="288" y="192"/>
                  </a:cubicBezTo>
                  <a:cubicBezTo>
                    <a:pt x="298" y="192"/>
                    <a:pt x="307" y="183"/>
                    <a:pt x="307" y="173"/>
                  </a:cubicBezTo>
                  <a:cubicBezTo>
                    <a:pt x="307" y="162"/>
                    <a:pt x="298" y="154"/>
                    <a:pt x="288" y="154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106" y="154"/>
                    <a:pt x="98" y="162"/>
                    <a:pt x="98" y="173"/>
                  </a:cubicBezTo>
                  <a:cubicBezTo>
                    <a:pt x="98" y="183"/>
                    <a:pt x="106" y="192"/>
                    <a:pt x="117" y="192"/>
                  </a:cubicBezTo>
                  <a:close/>
                  <a:moveTo>
                    <a:pt x="385" y="33"/>
                  </a:moveTo>
                  <a:cubicBezTo>
                    <a:pt x="345" y="33"/>
                    <a:pt x="345" y="33"/>
                    <a:pt x="345" y="33"/>
                  </a:cubicBezTo>
                  <a:cubicBezTo>
                    <a:pt x="334" y="33"/>
                    <a:pt x="326" y="42"/>
                    <a:pt x="326" y="53"/>
                  </a:cubicBezTo>
                  <a:cubicBezTo>
                    <a:pt x="326" y="63"/>
                    <a:pt x="334" y="72"/>
                    <a:pt x="345" y="72"/>
                  </a:cubicBezTo>
                  <a:cubicBezTo>
                    <a:pt x="366" y="72"/>
                    <a:pt x="366" y="72"/>
                    <a:pt x="366" y="72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9" y="399"/>
                    <a:pt x="39" y="399"/>
                    <a:pt x="39" y="399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0" y="72"/>
                    <a:pt x="79" y="63"/>
                    <a:pt x="79" y="53"/>
                  </a:cubicBezTo>
                  <a:cubicBezTo>
                    <a:pt x="79" y="42"/>
                    <a:pt x="70" y="33"/>
                    <a:pt x="6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0" y="44"/>
                    <a:pt x="0" y="54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29"/>
                    <a:pt x="9" y="437"/>
                    <a:pt x="20" y="437"/>
                  </a:cubicBezTo>
                  <a:cubicBezTo>
                    <a:pt x="385" y="437"/>
                    <a:pt x="385" y="437"/>
                    <a:pt x="385" y="437"/>
                  </a:cubicBezTo>
                  <a:cubicBezTo>
                    <a:pt x="396" y="437"/>
                    <a:pt x="404" y="429"/>
                    <a:pt x="404" y="418"/>
                  </a:cubicBezTo>
                  <a:cubicBezTo>
                    <a:pt x="404" y="54"/>
                    <a:pt x="404" y="54"/>
                    <a:pt x="404" y="54"/>
                  </a:cubicBezTo>
                  <a:cubicBezTo>
                    <a:pt x="404" y="44"/>
                    <a:pt x="396" y="33"/>
                    <a:pt x="385" y="33"/>
                  </a:cubicBezTo>
                  <a:close/>
                  <a:moveTo>
                    <a:pt x="186" y="72"/>
                  </a:moveTo>
                  <a:cubicBezTo>
                    <a:pt x="218" y="72"/>
                    <a:pt x="218" y="72"/>
                    <a:pt x="218" y="72"/>
                  </a:cubicBezTo>
                  <a:cubicBezTo>
                    <a:pt x="229" y="72"/>
                    <a:pt x="237" y="63"/>
                    <a:pt x="237" y="53"/>
                  </a:cubicBezTo>
                  <a:cubicBezTo>
                    <a:pt x="237" y="42"/>
                    <a:pt x="229" y="33"/>
                    <a:pt x="218" y="33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76" y="33"/>
                    <a:pt x="167" y="42"/>
                    <a:pt x="167" y="53"/>
                  </a:cubicBezTo>
                  <a:cubicBezTo>
                    <a:pt x="167" y="63"/>
                    <a:pt x="176" y="72"/>
                    <a:pt x="186" y="72"/>
                  </a:cubicBezTo>
                  <a:close/>
                  <a:moveTo>
                    <a:pt x="117" y="279"/>
                  </a:moveTo>
                  <a:cubicBezTo>
                    <a:pt x="288" y="279"/>
                    <a:pt x="288" y="279"/>
                    <a:pt x="288" y="279"/>
                  </a:cubicBezTo>
                  <a:cubicBezTo>
                    <a:pt x="298" y="279"/>
                    <a:pt x="307" y="270"/>
                    <a:pt x="307" y="259"/>
                  </a:cubicBezTo>
                  <a:cubicBezTo>
                    <a:pt x="307" y="249"/>
                    <a:pt x="298" y="240"/>
                    <a:pt x="288" y="240"/>
                  </a:cubicBezTo>
                  <a:cubicBezTo>
                    <a:pt x="117" y="240"/>
                    <a:pt x="117" y="240"/>
                    <a:pt x="117" y="240"/>
                  </a:cubicBezTo>
                  <a:cubicBezTo>
                    <a:pt x="106" y="240"/>
                    <a:pt x="98" y="249"/>
                    <a:pt x="98" y="259"/>
                  </a:cubicBezTo>
                  <a:cubicBezTo>
                    <a:pt x="98" y="270"/>
                    <a:pt x="106" y="279"/>
                    <a:pt x="117" y="2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0" name="Freeform 1028">
              <a:extLst>
                <a:ext uri="{FF2B5EF4-FFF2-40B4-BE49-F238E27FC236}">
                  <a16:creationId xmlns:a16="http://schemas.microsoft.com/office/drawing/2014/main" id="{8744FFC4-FAB6-4CCC-AEF9-A80CE0B87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7889" y="2718608"/>
              <a:ext cx="265025" cy="243536"/>
            </a:xfrm>
            <a:custGeom>
              <a:avLst/>
              <a:gdLst>
                <a:gd name="T0" fmla="*/ 423 w 442"/>
                <a:gd name="T1" fmla="*/ 122 h 406"/>
                <a:gd name="T2" fmla="*/ 370 w 442"/>
                <a:gd name="T3" fmla="*/ 122 h 406"/>
                <a:gd name="T4" fmla="*/ 370 w 442"/>
                <a:gd name="T5" fmla="*/ 121 h 406"/>
                <a:gd name="T6" fmla="*/ 279 w 442"/>
                <a:gd name="T7" fmla="*/ 9 h 406"/>
                <a:gd name="T8" fmla="*/ 252 w 442"/>
                <a:gd name="T9" fmla="*/ 7 h 406"/>
                <a:gd name="T10" fmla="*/ 249 w 442"/>
                <a:gd name="T11" fmla="*/ 34 h 406"/>
                <a:gd name="T12" fmla="*/ 321 w 442"/>
                <a:gd name="T13" fmla="*/ 122 h 406"/>
                <a:gd name="T14" fmla="*/ 122 w 442"/>
                <a:gd name="T15" fmla="*/ 122 h 406"/>
                <a:gd name="T16" fmla="*/ 193 w 442"/>
                <a:gd name="T17" fmla="*/ 34 h 406"/>
                <a:gd name="T18" fmla="*/ 191 w 442"/>
                <a:gd name="T19" fmla="*/ 7 h 406"/>
                <a:gd name="T20" fmla="*/ 164 w 442"/>
                <a:gd name="T21" fmla="*/ 9 h 406"/>
                <a:gd name="T22" fmla="*/ 73 w 442"/>
                <a:gd name="T23" fmla="*/ 121 h 406"/>
                <a:gd name="T24" fmla="*/ 72 w 442"/>
                <a:gd name="T25" fmla="*/ 122 h 406"/>
                <a:gd name="T26" fmla="*/ 19 w 442"/>
                <a:gd name="T27" fmla="*/ 122 h 406"/>
                <a:gd name="T28" fmla="*/ 0 w 442"/>
                <a:gd name="T29" fmla="*/ 140 h 406"/>
                <a:gd name="T30" fmla="*/ 0 w 442"/>
                <a:gd name="T31" fmla="*/ 211 h 406"/>
                <a:gd name="T32" fmla="*/ 19 w 442"/>
                <a:gd name="T33" fmla="*/ 233 h 406"/>
                <a:gd name="T34" fmla="*/ 26 w 442"/>
                <a:gd name="T35" fmla="*/ 233 h 406"/>
                <a:gd name="T36" fmla="*/ 62 w 442"/>
                <a:gd name="T37" fmla="*/ 379 h 406"/>
                <a:gd name="T38" fmla="*/ 98 w 442"/>
                <a:gd name="T39" fmla="*/ 406 h 406"/>
                <a:gd name="T40" fmla="*/ 345 w 442"/>
                <a:gd name="T41" fmla="*/ 406 h 406"/>
                <a:gd name="T42" fmla="*/ 381 w 442"/>
                <a:gd name="T43" fmla="*/ 379 h 406"/>
                <a:gd name="T44" fmla="*/ 417 w 442"/>
                <a:gd name="T45" fmla="*/ 233 h 406"/>
                <a:gd name="T46" fmla="*/ 423 w 442"/>
                <a:gd name="T47" fmla="*/ 233 h 406"/>
                <a:gd name="T48" fmla="*/ 442 w 442"/>
                <a:gd name="T49" fmla="*/ 211 h 406"/>
                <a:gd name="T50" fmla="*/ 442 w 442"/>
                <a:gd name="T51" fmla="*/ 140 h 406"/>
                <a:gd name="T52" fmla="*/ 423 w 442"/>
                <a:gd name="T53" fmla="*/ 122 h 406"/>
                <a:gd name="T54" fmla="*/ 39 w 442"/>
                <a:gd name="T55" fmla="*/ 161 h 406"/>
                <a:gd name="T56" fmla="*/ 404 w 442"/>
                <a:gd name="T57" fmla="*/ 161 h 406"/>
                <a:gd name="T58" fmla="*/ 404 w 442"/>
                <a:gd name="T59" fmla="*/ 194 h 406"/>
                <a:gd name="T60" fmla="*/ 402 w 442"/>
                <a:gd name="T61" fmla="*/ 194 h 406"/>
                <a:gd name="T62" fmla="*/ 41 w 442"/>
                <a:gd name="T63" fmla="*/ 194 h 406"/>
                <a:gd name="T64" fmla="*/ 39 w 442"/>
                <a:gd name="T65" fmla="*/ 194 h 406"/>
                <a:gd name="T66" fmla="*/ 39 w 442"/>
                <a:gd name="T67" fmla="*/ 161 h 406"/>
                <a:gd name="T68" fmla="*/ 344 w 442"/>
                <a:gd name="T69" fmla="*/ 367 h 406"/>
                <a:gd name="T70" fmla="*/ 99 w 442"/>
                <a:gd name="T71" fmla="*/ 367 h 406"/>
                <a:gd name="T72" fmla="*/ 65 w 442"/>
                <a:gd name="T73" fmla="*/ 233 h 406"/>
                <a:gd name="T74" fmla="*/ 377 w 442"/>
                <a:gd name="T75" fmla="*/ 233 h 406"/>
                <a:gd name="T76" fmla="*/ 344 w 442"/>
                <a:gd name="T77" fmla="*/ 36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2" h="406">
                  <a:moveTo>
                    <a:pt x="423" y="122"/>
                  </a:moveTo>
                  <a:cubicBezTo>
                    <a:pt x="370" y="122"/>
                    <a:pt x="370" y="122"/>
                    <a:pt x="370" y="122"/>
                  </a:cubicBezTo>
                  <a:cubicBezTo>
                    <a:pt x="370" y="122"/>
                    <a:pt x="370" y="121"/>
                    <a:pt x="370" y="121"/>
                  </a:cubicBezTo>
                  <a:cubicBezTo>
                    <a:pt x="279" y="9"/>
                    <a:pt x="279" y="9"/>
                    <a:pt x="279" y="9"/>
                  </a:cubicBezTo>
                  <a:cubicBezTo>
                    <a:pt x="272" y="1"/>
                    <a:pt x="260" y="0"/>
                    <a:pt x="252" y="7"/>
                  </a:cubicBezTo>
                  <a:cubicBezTo>
                    <a:pt x="244" y="13"/>
                    <a:pt x="242" y="26"/>
                    <a:pt x="249" y="34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200" y="26"/>
                    <a:pt x="199" y="13"/>
                    <a:pt x="191" y="7"/>
                  </a:cubicBezTo>
                  <a:cubicBezTo>
                    <a:pt x="183" y="0"/>
                    <a:pt x="170" y="1"/>
                    <a:pt x="164" y="9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21"/>
                    <a:pt x="73" y="122"/>
                    <a:pt x="72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9" y="122"/>
                    <a:pt x="0" y="129"/>
                    <a:pt x="0" y="140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22"/>
                    <a:pt x="9" y="233"/>
                    <a:pt x="19" y="233"/>
                  </a:cubicBezTo>
                  <a:cubicBezTo>
                    <a:pt x="26" y="233"/>
                    <a:pt x="26" y="233"/>
                    <a:pt x="26" y="233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6" y="395"/>
                    <a:pt x="81" y="406"/>
                    <a:pt x="98" y="406"/>
                  </a:cubicBezTo>
                  <a:cubicBezTo>
                    <a:pt x="345" y="406"/>
                    <a:pt x="345" y="406"/>
                    <a:pt x="345" y="406"/>
                  </a:cubicBezTo>
                  <a:cubicBezTo>
                    <a:pt x="362" y="406"/>
                    <a:pt x="377" y="395"/>
                    <a:pt x="381" y="379"/>
                  </a:cubicBezTo>
                  <a:cubicBezTo>
                    <a:pt x="417" y="233"/>
                    <a:pt x="417" y="233"/>
                    <a:pt x="417" y="233"/>
                  </a:cubicBezTo>
                  <a:cubicBezTo>
                    <a:pt x="423" y="233"/>
                    <a:pt x="423" y="233"/>
                    <a:pt x="423" y="233"/>
                  </a:cubicBezTo>
                  <a:cubicBezTo>
                    <a:pt x="434" y="233"/>
                    <a:pt x="442" y="222"/>
                    <a:pt x="442" y="211"/>
                  </a:cubicBezTo>
                  <a:cubicBezTo>
                    <a:pt x="442" y="140"/>
                    <a:pt x="442" y="140"/>
                    <a:pt x="442" y="140"/>
                  </a:cubicBezTo>
                  <a:cubicBezTo>
                    <a:pt x="442" y="129"/>
                    <a:pt x="434" y="122"/>
                    <a:pt x="423" y="122"/>
                  </a:cubicBezTo>
                  <a:close/>
                  <a:moveTo>
                    <a:pt x="39" y="161"/>
                  </a:moveTo>
                  <a:cubicBezTo>
                    <a:pt x="404" y="161"/>
                    <a:pt x="404" y="161"/>
                    <a:pt x="404" y="161"/>
                  </a:cubicBezTo>
                  <a:cubicBezTo>
                    <a:pt x="404" y="194"/>
                    <a:pt x="404" y="194"/>
                    <a:pt x="404" y="194"/>
                  </a:cubicBezTo>
                  <a:cubicBezTo>
                    <a:pt x="402" y="194"/>
                    <a:pt x="402" y="194"/>
                    <a:pt x="402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39" y="194"/>
                    <a:pt x="39" y="194"/>
                    <a:pt x="39" y="194"/>
                  </a:cubicBezTo>
                  <a:lnTo>
                    <a:pt x="39" y="161"/>
                  </a:lnTo>
                  <a:close/>
                  <a:moveTo>
                    <a:pt x="344" y="367"/>
                  </a:moveTo>
                  <a:cubicBezTo>
                    <a:pt x="99" y="367"/>
                    <a:pt x="99" y="367"/>
                    <a:pt x="99" y="367"/>
                  </a:cubicBezTo>
                  <a:cubicBezTo>
                    <a:pt x="65" y="233"/>
                    <a:pt x="65" y="233"/>
                    <a:pt x="65" y="233"/>
                  </a:cubicBezTo>
                  <a:cubicBezTo>
                    <a:pt x="377" y="233"/>
                    <a:pt x="377" y="233"/>
                    <a:pt x="377" y="233"/>
                  </a:cubicBezTo>
                  <a:lnTo>
                    <a:pt x="344" y="3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1" name="Freeform 1029">
              <a:extLst>
                <a:ext uri="{FF2B5EF4-FFF2-40B4-BE49-F238E27FC236}">
                  <a16:creationId xmlns:a16="http://schemas.microsoft.com/office/drawing/2014/main" id="{F870E659-6C6A-4B5C-B1A6-765B027C1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012" y="2734525"/>
              <a:ext cx="265820" cy="213293"/>
            </a:xfrm>
            <a:custGeom>
              <a:avLst/>
              <a:gdLst>
                <a:gd name="T0" fmla="*/ 442 w 443"/>
                <a:gd name="T1" fmla="*/ 145 h 356"/>
                <a:gd name="T2" fmla="*/ 442 w 443"/>
                <a:gd name="T3" fmla="*/ 143 h 356"/>
                <a:gd name="T4" fmla="*/ 442 w 443"/>
                <a:gd name="T5" fmla="*/ 141 h 356"/>
                <a:gd name="T6" fmla="*/ 441 w 443"/>
                <a:gd name="T7" fmla="*/ 139 h 356"/>
                <a:gd name="T8" fmla="*/ 441 w 443"/>
                <a:gd name="T9" fmla="*/ 138 h 356"/>
                <a:gd name="T10" fmla="*/ 440 w 443"/>
                <a:gd name="T11" fmla="*/ 136 h 356"/>
                <a:gd name="T12" fmla="*/ 439 w 443"/>
                <a:gd name="T13" fmla="*/ 134 h 356"/>
                <a:gd name="T14" fmla="*/ 438 w 443"/>
                <a:gd name="T15" fmla="*/ 134 h 356"/>
                <a:gd name="T16" fmla="*/ 335 w 443"/>
                <a:gd name="T17" fmla="*/ 7 h 356"/>
                <a:gd name="T18" fmla="*/ 320 w 443"/>
                <a:gd name="T19" fmla="*/ 0 h 356"/>
                <a:gd name="T20" fmla="*/ 123 w 443"/>
                <a:gd name="T21" fmla="*/ 0 h 356"/>
                <a:gd name="T22" fmla="*/ 108 w 443"/>
                <a:gd name="T23" fmla="*/ 7 h 356"/>
                <a:gd name="T24" fmla="*/ 5 w 443"/>
                <a:gd name="T25" fmla="*/ 134 h 356"/>
                <a:gd name="T26" fmla="*/ 4 w 443"/>
                <a:gd name="T27" fmla="*/ 134 h 356"/>
                <a:gd name="T28" fmla="*/ 3 w 443"/>
                <a:gd name="T29" fmla="*/ 136 h 356"/>
                <a:gd name="T30" fmla="*/ 2 w 443"/>
                <a:gd name="T31" fmla="*/ 138 h 356"/>
                <a:gd name="T32" fmla="*/ 2 w 443"/>
                <a:gd name="T33" fmla="*/ 139 h 356"/>
                <a:gd name="T34" fmla="*/ 1 w 443"/>
                <a:gd name="T35" fmla="*/ 141 h 356"/>
                <a:gd name="T36" fmla="*/ 1 w 443"/>
                <a:gd name="T37" fmla="*/ 143 h 356"/>
                <a:gd name="T38" fmla="*/ 0 w 443"/>
                <a:gd name="T39" fmla="*/ 145 h 356"/>
                <a:gd name="T40" fmla="*/ 0 w 443"/>
                <a:gd name="T41" fmla="*/ 146 h 356"/>
                <a:gd name="T42" fmla="*/ 0 w 443"/>
                <a:gd name="T43" fmla="*/ 318 h 356"/>
                <a:gd name="T44" fmla="*/ 39 w 443"/>
                <a:gd name="T45" fmla="*/ 356 h 356"/>
                <a:gd name="T46" fmla="*/ 404 w 443"/>
                <a:gd name="T47" fmla="*/ 356 h 356"/>
                <a:gd name="T48" fmla="*/ 443 w 443"/>
                <a:gd name="T49" fmla="*/ 318 h 356"/>
                <a:gd name="T50" fmla="*/ 443 w 443"/>
                <a:gd name="T51" fmla="*/ 146 h 356"/>
                <a:gd name="T52" fmla="*/ 442 w 443"/>
                <a:gd name="T53" fmla="*/ 145 h 356"/>
                <a:gd name="T54" fmla="*/ 132 w 443"/>
                <a:gd name="T55" fmla="*/ 39 h 356"/>
                <a:gd name="T56" fmla="*/ 311 w 443"/>
                <a:gd name="T57" fmla="*/ 39 h 356"/>
                <a:gd name="T58" fmla="*/ 383 w 443"/>
                <a:gd name="T59" fmla="*/ 125 h 356"/>
                <a:gd name="T60" fmla="*/ 319 w 443"/>
                <a:gd name="T61" fmla="*/ 125 h 356"/>
                <a:gd name="T62" fmla="*/ 305 w 443"/>
                <a:gd name="T63" fmla="*/ 133 h 356"/>
                <a:gd name="T64" fmla="*/ 261 w 443"/>
                <a:gd name="T65" fmla="*/ 183 h 356"/>
                <a:gd name="T66" fmla="*/ 182 w 443"/>
                <a:gd name="T67" fmla="*/ 183 h 356"/>
                <a:gd name="T68" fmla="*/ 138 w 443"/>
                <a:gd name="T69" fmla="*/ 133 h 356"/>
                <a:gd name="T70" fmla="*/ 124 w 443"/>
                <a:gd name="T71" fmla="*/ 125 h 356"/>
                <a:gd name="T72" fmla="*/ 60 w 443"/>
                <a:gd name="T73" fmla="*/ 125 h 356"/>
                <a:gd name="T74" fmla="*/ 132 w 443"/>
                <a:gd name="T75" fmla="*/ 39 h 356"/>
                <a:gd name="T76" fmla="*/ 404 w 443"/>
                <a:gd name="T77" fmla="*/ 317 h 356"/>
                <a:gd name="T78" fmla="*/ 39 w 443"/>
                <a:gd name="T79" fmla="*/ 317 h 356"/>
                <a:gd name="T80" fmla="*/ 39 w 443"/>
                <a:gd name="T81" fmla="*/ 164 h 356"/>
                <a:gd name="T82" fmla="*/ 115 w 443"/>
                <a:gd name="T83" fmla="*/ 164 h 356"/>
                <a:gd name="T84" fmla="*/ 157 w 443"/>
                <a:gd name="T85" fmla="*/ 211 h 356"/>
                <a:gd name="T86" fmla="*/ 177 w 443"/>
                <a:gd name="T87" fmla="*/ 221 h 356"/>
                <a:gd name="T88" fmla="*/ 266 w 443"/>
                <a:gd name="T89" fmla="*/ 221 h 356"/>
                <a:gd name="T90" fmla="*/ 286 w 443"/>
                <a:gd name="T91" fmla="*/ 211 h 356"/>
                <a:gd name="T92" fmla="*/ 328 w 443"/>
                <a:gd name="T93" fmla="*/ 164 h 356"/>
                <a:gd name="T94" fmla="*/ 404 w 443"/>
                <a:gd name="T95" fmla="*/ 164 h 356"/>
                <a:gd name="T96" fmla="*/ 404 w 443"/>
                <a:gd name="T97" fmla="*/ 31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3" h="356">
                  <a:moveTo>
                    <a:pt x="442" y="145"/>
                  </a:moveTo>
                  <a:cubicBezTo>
                    <a:pt x="442" y="144"/>
                    <a:pt x="442" y="144"/>
                    <a:pt x="442" y="143"/>
                  </a:cubicBezTo>
                  <a:cubicBezTo>
                    <a:pt x="442" y="142"/>
                    <a:pt x="442" y="142"/>
                    <a:pt x="442" y="141"/>
                  </a:cubicBezTo>
                  <a:cubicBezTo>
                    <a:pt x="442" y="141"/>
                    <a:pt x="442" y="140"/>
                    <a:pt x="441" y="139"/>
                  </a:cubicBezTo>
                  <a:cubicBezTo>
                    <a:pt x="441" y="139"/>
                    <a:pt x="441" y="138"/>
                    <a:pt x="441" y="138"/>
                  </a:cubicBezTo>
                  <a:cubicBezTo>
                    <a:pt x="440" y="137"/>
                    <a:pt x="440" y="137"/>
                    <a:pt x="440" y="136"/>
                  </a:cubicBezTo>
                  <a:cubicBezTo>
                    <a:pt x="439" y="136"/>
                    <a:pt x="439" y="135"/>
                    <a:pt x="439" y="134"/>
                  </a:cubicBezTo>
                  <a:cubicBezTo>
                    <a:pt x="439" y="134"/>
                    <a:pt x="438" y="134"/>
                    <a:pt x="438" y="134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1" y="3"/>
                    <a:pt x="326" y="0"/>
                    <a:pt x="3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0"/>
                    <a:pt x="112" y="3"/>
                    <a:pt x="108" y="7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4"/>
                    <a:pt x="4" y="134"/>
                    <a:pt x="4" y="134"/>
                  </a:cubicBezTo>
                  <a:cubicBezTo>
                    <a:pt x="4" y="135"/>
                    <a:pt x="3" y="136"/>
                    <a:pt x="3" y="136"/>
                  </a:cubicBezTo>
                  <a:cubicBezTo>
                    <a:pt x="3" y="137"/>
                    <a:pt x="2" y="137"/>
                    <a:pt x="2" y="138"/>
                  </a:cubicBezTo>
                  <a:cubicBezTo>
                    <a:pt x="2" y="138"/>
                    <a:pt x="2" y="139"/>
                    <a:pt x="2" y="139"/>
                  </a:cubicBezTo>
                  <a:cubicBezTo>
                    <a:pt x="1" y="140"/>
                    <a:pt x="1" y="141"/>
                    <a:pt x="1" y="141"/>
                  </a:cubicBezTo>
                  <a:cubicBezTo>
                    <a:pt x="1" y="142"/>
                    <a:pt x="1" y="142"/>
                    <a:pt x="1" y="143"/>
                  </a:cubicBezTo>
                  <a:cubicBezTo>
                    <a:pt x="1" y="144"/>
                    <a:pt x="0" y="144"/>
                    <a:pt x="0" y="145"/>
                  </a:cubicBezTo>
                  <a:cubicBezTo>
                    <a:pt x="0" y="145"/>
                    <a:pt x="0" y="146"/>
                    <a:pt x="0" y="14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9"/>
                    <a:pt x="18" y="356"/>
                    <a:pt x="39" y="356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25" y="356"/>
                    <a:pt x="443" y="339"/>
                    <a:pt x="443" y="318"/>
                  </a:cubicBezTo>
                  <a:cubicBezTo>
                    <a:pt x="443" y="146"/>
                    <a:pt x="443" y="146"/>
                    <a:pt x="443" y="146"/>
                  </a:cubicBezTo>
                  <a:cubicBezTo>
                    <a:pt x="443" y="146"/>
                    <a:pt x="442" y="145"/>
                    <a:pt x="442" y="145"/>
                  </a:cubicBezTo>
                  <a:close/>
                  <a:moveTo>
                    <a:pt x="132" y="39"/>
                  </a:moveTo>
                  <a:cubicBezTo>
                    <a:pt x="311" y="39"/>
                    <a:pt x="311" y="39"/>
                    <a:pt x="311" y="39"/>
                  </a:cubicBezTo>
                  <a:cubicBezTo>
                    <a:pt x="383" y="125"/>
                    <a:pt x="383" y="125"/>
                    <a:pt x="383" y="125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3" y="125"/>
                    <a:pt x="308" y="128"/>
                    <a:pt x="305" y="133"/>
                  </a:cubicBezTo>
                  <a:cubicBezTo>
                    <a:pt x="261" y="183"/>
                    <a:pt x="261" y="183"/>
                    <a:pt x="261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35" y="128"/>
                    <a:pt x="130" y="125"/>
                    <a:pt x="124" y="125"/>
                  </a:cubicBezTo>
                  <a:cubicBezTo>
                    <a:pt x="60" y="125"/>
                    <a:pt x="60" y="125"/>
                    <a:pt x="60" y="125"/>
                  </a:cubicBezTo>
                  <a:lnTo>
                    <a:pt x="132" y="39"/>
                  </a:lnTo>
                  <a:close/>
                  <a:moveTo>
                    <a:pt x="404" y="317"/>
                  </a:moveTo>
                  <a:cubicBezTo>
                    <a:pt x="39" y="317"/>
                    <a:pt x="39" y="317"/>
                    <a:pt x="39" y="317"/>
                  </a:cubicBezTo>
                  <a:cubicBezTo>
                    <a:pt x="39" y="164"/>
                    <a:pt x="39" y="164"/>
                    <a:pt x="39" y="164"/>
                  </a:cubicBezTo>
                  <a:cubicBezTo>
                    <a:pt x="115" y="164"/>
                    <a:pt x="115" y="164"/>
                    <a:pt x="115" y="164"/>
                  </a:cubicBezTo>
                  <a:cubicBezTo>
                    <a:pt x="157" y="211"/>
                    <a:pt x="157" y="211"/>
                    <a:pt x="157" y="211"/>
                  </a:cubicBezTo>
                  <a:cubicBezTo>
                    <a:pt x="162" y="217"/>
                    <a:pt x="169" y="221"/>
                    <a:pt x="177" y="221"/>
                  </a:cubicBezTo>
                  <a:cubicBezTo>
                    <a:pt x="266" y="221"/>
                    <a:pt x="266" y="221"/>
                    <a:pt x="266" y="221"/>
                  </a:cubicBezTo>
                  <a:cubicBezTo>
                    <a:pt x="274" y="221"/>
                    <a:pt x="281" y="217"/>
                    <a:pt x="286" y="211"/>
                  </a:cubicBezTo>
                  <a:cubicBezTo>
                    <a:pt x="328" y="164"/>
                    <a:pt x="328" y="164"/>
                    <a:pt x="328" y="164"/>
                  </a:cubicBezTo>
                  <a:cubicBezTo>
                    <a:pt x="404" y="164"/>
                    <a:pt x="404" y="164"/>
                    <a:pt x="404" y="164"/>
                  </a:cubicBezTo>
                  <a:lnTo>
                    <a:pt x="404" y="3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2" name="Freeform 1030">
              <a:extLst>
                <a:ext uri="{FF2B5EF4-FFF2-40B4-BE49-F238E27FC236}">
                  <a16:creationId xmlns:a16="http://schemas.microsoft.com/office/drawing/2014/main" id="{15DEE6CD-5002-44F0-9DE9-29848CFFE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133" y="2707466"/>
              <a:ext cx="266616" cy="265820"/>
            </a:xfrm>
            <a:custGeom>
              <a:avLst/>
              <a:gdLst>
                <a:gd name="T0" fmla="*/ 130 w 444"/>
                <a:gd name="T1" fmla="*/ 205 h 444"/>
                <a:gd name="T2" fmla="*/ 239 w 444"/>
                <a:gd name="T3" fmla="*/ 313 h 444"/>
                <a:gd name="T4" fmla="*/ 255 w 444"/>
                <a:gd name="T5" fmla="*/ 320 h 444"/>
                <a:gd name="T6" fmla="*/ 271 w 444"/>
                <a:gd name="T7" fmla="*/ 313 h 444"/>
                <a:gd name="T8" fmla="*/ 311 w 444"/>
                <a:gd name="T9" fmla="*/ 273 h 444"/>
                <a:gd name="T10" fmla="*/ 318 w 444"/>
                <a:gd name="T11" fmla="*/ 257 h 444"/>
                <a:gd name="T12" fmla="*/ 311 w 444"/>
                <a:gd name="T13" fmla="*/ 241 h 444"/>
                <a:gd name="T14" fmla="*/ 202 w 444"/>
                <a:gd name="T15" fmla="*/ 132 h 444"/>
                <a:gd name="T16" fmla="*/ 187 w 444"/>
                <a:gd name="T17" fmla="*/ 126 h 444"/>
                <a:gd name="T18" fmla="*/ 171 w 444"/>
                <a:gd name="T19" fmla="*/ 132 h 444"/>
                <a:gd name="T20" fmla="*/ 130 w 444"/>
                <a:gd name="T21" fmla="*/ 173 h 444"/>
                <a:gd name="T22" fmla="*/ 130 w 444"/>
                <a:gd name="T23" fmla="*/ 205 h 444"/>
                <a:gd name="T24" fmla="*/ 187 w 444"/>
                <a:gd name="T25" fmla="*/ 157 h 444"/>
                <a:gd name="T26" fmla="*/ 286 w 444"/>
                <a:gd name="T27" fmla="*/ 257 h 444"/>
                <a:gd name="T28" fmla="*/ 255 w 444"/>
                <a:gd name="T29" fmla="*/ 289 h 444"/>
                <a:gd name="T30" fmla="*/ 155 w 444"/>
                <a:gd name="T31" fmla="*/ 189 h 444"/>
                <a:gd name="T32" fmla="*/ 187 w 444"/>
                <a:gd name="T33" fmla="*/ 157 h 444"/>
                <a:gd name="T34" fmla="*/ 436 w 444"/>
                <a:gd name="T35" fmla="*/ 268 h 444"/>
                <a:gd name="T36" fmla="*/ 175 w 444"/>
                <a:gd name="T37" fmla="*/ 7 h 444"/>
                <a:gd name="T38" fmla="*/ 148 w 444"/>
                <a:gd name="T39" fmla="*/ 7 h 444"/>
                <a:gd name="T40" fmla="*/ 112 w 444"/>
                <a:gd name="T41" fmla="*/ 44 h 444"/>
                <a:gd name="T42" fmla="*/ 107 w 444"/>
                <a:gd name="T43" fmla="*/ 65 h 444"/>
                <a:gd name="T44" fmla="*/ 100 w 444"/>
                <a:gd name="T45" fmla="*/ 102 h 444"/>
                <a:gd name="T46" fmla="*/ 63 w 444"/>
                <a:gd name="T47" fmla="*/ 109 h 444"/>
                <a:gd name="T48" fmla="*/ 42 w 444"/>
                <a:gd name="T49" fmla="*/ 114 h 444"/>
                <a:gd name="T50" fmla="*/ 5 w 444"/>
                <a:gd name="T51" fmla="*/ 150 h 444"/>
                <a:gd name="T52" fmla="*/ 0 w 444"/>
                <a:gd name="T53" fmla="*/ 164 h 444"/>
                <a:gd name="T54" fmla="*/ 5 w 444"/>
                <a:gd name="T55" fmla="*/ 177 h 444"/>
                <a:gd name="T56" fmla="*/ 266 w 444"/>
                <a:gd name="T57" fmla="*/ 438 h 444"/>
                <a:gd name="T58" fmla="*/ 280 w 444"/>
                <a:gd name="T59" fmla="*/ 444 h 444"/>
                <a:gd name="T60" fmla="*/ 293 w 444"/>
                <a:gd name="T61" fmla="*/ 438 h 444"/>
                <a:gd name="T62" fmla="*/ 330 w 444"/>
                <a:gd name="T63" fmla="*/ 402 h 444"/>
                <a:gd name="T64" fmla="*/ 334 w 444"/>
                <a:gd name="T65" fmla="*/ 381 h 444"/>
                <a:gd name="T66" fmla="*/ 342 w 444"/>
                <a:gd name="T67" fmla="*/ 344 h 444"/>
                <a:gd name="T68" fmla="*/ 379 w 444"/>
                <a:gd name="T69" fmla="*/ 336 h 444"/>
                <a:gd name="T70" fmla="*/ 400 w 444"/>
                <a:gd name="T71" fmla="*/ 332 h 444"/>
                <a:gd name="T72" fmla="*/ 436 w 444"/>
                <a:gd name="T73" fmla="*/ 296 h 444"/>
                <a:gd name="T74" fmla="*/ 436 w 444"/>
                <a:gd name="T75" fmla="*/ 268 h 444"/>
                <a:gd name="T76" fmla="*/ 381 w 444"/>
                <a:gd name="T77" fmla="*/ 297 h 444"/>
                <a:gd name="T78" fmla="*/ 315 w 444"/>
                <a:gd name="T79" fmla="*/ 317 h 444"/>
                <a:gd name="T80" fmla="*/ 295 w 444"/>
                <a:gd name="T81" fmla="*/ 383 h 444"/>
                <a:gd name="T82" fmla="*/ 280 w 444"/>
                <a:gd name="T83" fmla="*/ 398 h 444"/>
                <a:gd name="T84" fmla="*/ 46 w 444"/>
                <a:gd name="T85" fmla="*/ 164 h 444"/>
                <a:gd name="T86" fmla="*/ 61 w 444"/>
                <a:gd name="T87" fmla="*/ 149 h 444"/>
                <a:gd name="T88" fmla="*/ 127 w 444"/>
                <a:gd name="T89" fmla="*/ 129 h 444"/>
                <a:gd name="T90" fmla="*/ 147 w 444"/>
                <a:gd name="T91" fmla="*/ 63 h 444"/>
                <a:gd name="T92" fmla="*/ 162 w 444"/>
                <a:gd name="T93" fmla="*/ 48 h 444"/>
                <a:gd name="T94" fmla="*/ 395 w 444"/>
                <a:gd name="T95" fmla="*/ 282 h 444"/>
                <a:gd name="T96" fmla="*/ 381 w 444"/>
                <a:gd name="T97" fmla="*/ 29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4" h="444">
                  <a:moveTo>
                    <a:pt x="130" y="205"/>
                  </a:moveTo>
                  <a:cubicBezTo>
                    <a:pt x="239" y="313"/>
                    <a:pt x="239" y="313"/>
                    <a:pt x="239" y="313"/>
                  </a:cubicBezTo>
                  <a:cubicBezTo>
                    <a:pt x="243" y="318"/>
                    <a:pt x="249" y="320"/>
                    <a:pt x="255" y="320"/>
                  </a:cubicBezTo>
                  <a:cubicBezTo>
                    <a:pt x="261" y="320"/>
                    <a:pt x="266" y="318"/>
                    <a:pt x="271" y="313"/>
                  </a:cubicBezTo>
                  <a:cubicBezTo>
                    <a:pt x="311" y="273"/>
                    <a:pt x="311" y="273"/>
                    <a:pt x="311" y="273"/>
                  </a:cubicBezTo>
                  <a:cubicBezTo>
                    <a:pt x="316" y="269"/>
                    <a:pt x="318" y="263"/>
                    <a:pt x="318" y="257"/>
                  </a:cubicBezTo>
                  <a:cubicBezTo>
                    <a:pt x="318" y="251"/>
                    <a:pt x="316" y="245"/>
                    <a:pt x="311" y="241"/>
                  </a:cubicBezTo>
                  <a:cubicBezTo>
                    <a:pt x="202" y="132"/>
                    <a:pt x="202" y="132"/>
                    <a:pt x="202" y="132"/>
                  </a:cubicBezTo>
                  <a:cubicBezTo>
                    <a:pt x="198" y="128"/>
                    <a:pt x="193" y="126"/>
                    <a:pt x="187" y="126"/>
                  </a:cubicBezTo>
                  <a:cubicBezTo>
                    <a:pt x="181" y="126"/>
                    <a:pt x="175" y="128"/>
                    <a:pt x="171" y="132"/>
                  </a:cubicBezTo>
                  <a:cubicBezTo>
                    <a:pt x="130" y="173"/>
                    <a:pt x="130" y="173"/>
                    <a:pt x="130" y="173"/>
                  </a:cubicBezTo>
                  <a:cubicBezTo>
                    <a:pt x="122" y="182"/>
                    <a:pt x="122" y="196"/>
                    <a:pt x="130" y="205"/>
                  </a:cubicBezTo>
                  <a:close/>
                  <a:moveTo>
                    <a:pt x="187" y="157"/>
                  </a:moveTo>
                  <a:cubicBezTo>
                    <a:pt x="286" y="257"/>
                    <a:pt x="286" y="257"/>
                    <a:pt x="286" y="257"/>
                  </a:cubicBezTo>
                  <a:cubicBezTo>
                    <a:pt x="255" y="289"/>
                    <a:pt x="255" y="289"/>
                    <a:pt x="255" y="289"/>
                  </a:cubicBezTo>
                  <a:cubicBezTo>
                    <a:pt x="155" y="189"/>
                    <a:pt x="155" y="189"/>
                    <a:pt x="155" y="189"/>
                  </a:cubicBezTo>
                  <a:lnTo>
                    <a:pt x="187" y="157"/>
                  </a:lnTo>
                  <a:close/>
                  <a:moveTo>
                    <a:pt x="436" y="268"/>
                  </a:moveTo>
                  <a:cubicBezTo>
                    <a:pt x="175" y="7"/>
                    <a:pt x="175" y="7"/>
                    <a:pt x="175" y="7"/>
                  </a:cubicBezTo>
                  <a:cubicBezTo>
                    <a:pt x="168" y="0"/>
                    <a:pt x="156" y="0"/>
                    <a:pt x="148" y="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06" y="49"/>
                    <a:pt x="104" y="58"/>
                    <a:pt x="107" y="65"/>
                  </a:cubicBezTo>
                  <a:cubicBezTo>
                    <a:pt x="112" y="78"/>
                    <a:pt x="109" y="92"/>
                    <a:pt x="100" y="102"/>
                  </a:cubicBezTo>
                  <a:cubicBezTo>
                    <a:pt x="90" y="111"/>
                    <a:pt x="75" y="115"/>
                    <a:pt x="63" y="109"/>
                  </a:cubicBezTo>
                  <a:cubicBezTo>
                    <a:pt x="55" y="107"/>
                    <a:pt x="47" y="108"/>
                    <a:pt x="42" y="114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2" y="154"/>
                    <a:pt x="0" y="159"/>
                    <a:pt x="0" y="164"/>
                  </a:cubicBezTo>
                  <a:cubicBezTo>
                    <a:pt x="0" y="169"/>
                    <a:pt x="2" y="174"/>
                    <a:pt x="5" y="177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70" y="442"/>
                    <a:pt x="275" y="444"/>
                    <a:pt x="280" y="444"/>
                  </a:cubicBezTo>
                  <a:cubicBezTo>
                    <a:pt x="285" y="444"/>
                    <a:pt x="290" y="442"/>
                    <a:pt x="293" y="438"/>
                  </a:cubicBezTo>
                  <a:cubicBezTo>
                    <a:pt x="330" y="402"/>
                    <a:pt x="330" y="402"/>
                    <a:pt x="330" y="402"/>
                  </a:cubicBezTo>
                  <a:cubicBezTo>
                    <a:pt x="335" y="396"/>
                    <a:pt x="337" y="388"/>
                    <a:pt x="334" y="381"/>
                  </a:cubicBezTo>
                  <a:cubicBezTo>
                    <a:pt x="329" y="368"/>
                    <a:pt x="332" y="354"/>
                    <a:pt x="342" y="344"/>
                  </a:cubicBezTo>
                  <a:cubicBezTo>
                    <a:pt x="352" y="334"/>
                    <a:pt x="366" y="331"/>
                    <a:pt x="379" y="336"/>
                  </a:cubicBezTo>
                  <a:cubicBezTo>
                    <a:pt x="386" y="339"/>
                    <a:pt x="394" y="338"/>
                    <a:pt x="400" y="332"/>
                  </a:cubicBezTo>
                  <a:cubicBezTo>
                    <a:pt x="436" y="296"/>
                    <a:pt x="436" y="296"/>
                    <a:pt x="436" y="296"/>
                  </a:cubicBezTo>
                  <a:cubicBezTo>
                    <a:pt x="444" y="288"/>
                    <a:pt x="444" y="276"/>
                    <a:pt x="436" y="268"/>
                  </a:cubicBezTo>
                  <a:close/>
                  <a:moveTo>
                    <a:pt x="381" y="297"/>
                  </a:moveTo>
                  <a:cubicBezTo>
                    <a:pt x="357" y="292"/>
                    <a:pt x="332" y="300"/>
                    <a:pt x="315" y="317"/>
                  </a:cubicBezTo>
                  <a:cubicBezTo>
                    <a:pt x="297" y="334"/>
                    <a:pt x="290" y="359"/>
                    <a:pt x="295" y="383"/>
                  </a:cubicBezTo>
                  <a:cubicBezTo>
                    <a:pt x="280" y="398"/>
                    <a:pt x="280" y="398"/>
                    <a:pt x="280" y="398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85" y="154"/>
                    <a:pt x="109" y="146"/>
                    <a:pt x="127" y="129"/>
                  </a:cubicBezTo>
                  <a:cubicBezTo>
                    <a:pt x="144" y="112"/>
                    <a:pt x="151" y="87"/>
                    <a:pt x="147" y="63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395" y="282"/>
                    <a:pt x="395" y="282"/>
                    <a:pt x="395" y="282"/>
                  </a:cubicBezTo>
                  <a:lnTo>
                    <a:pt x="381" y="2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3" name="Freeform 1031">
              <a:extLst>
                <a:ext uri="{FF2B5EF4-FFF2-40B4-BE49-F238E27FC236}">
                  <a16:creationId xmlns:a16="http://schemas.microsoft.com/office/drawing/2014/main" id="{50DEADFD-370C-425E-BCD0-B3608052F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941" y="2705078"/>
              <a:ext cx="253882" cy="268208"/>
            </a:xfrm>
            <a:custGeom>
              <a:avLst/>
              <a:gdLst>
                <a:gd name="T0" fmla="*/ 408 w 424"/>
                <a:gd name="T1" fmla="*/ 5 h 447"/>
                <a:gd name="T2" fmla="*/ 387 w 424"/>
                <a:gd name="T3" fmla="*/ 17 h 447"/>
                <a:gd name="T4" fmla="*/ 286 w 424"/>
                <a:gd name="T5" fmla="*/ 84 h 447"/>
                <a:gd name="T6" fmla="*/ 214 w 424"/>
                <a:gd name="T7" fmla="*/ 49 h 447"/>
                <a:gd name="T8" fmla="*/ 102 w 424"/>
                <a:gd name="T9" fmla="*/ 9 h 447"/>
                <a:gd name="T10" fmla="*/ 3 w 424"/>
                <a:gd name="T11" fmla="*/ 84 h 447"/>
                <a:gd name="T12" fmla="*/ 1 w 424"/>
                <a:gd name="T13" fmla="*/ 97 h 447"/>
                <a:gd name="T14" fmla="*/ 20 w 424"/>
                <a:gd name="T15" fmla="*/ 183 h 447"/>
                <a:gd name="T16" fmla="*/ 20 w 424"/>
                <a:gd name="T17" fmla="*/ 183 h 447"/>
                <a:gd name="T18" fmla="*/ 76 w 424"/>
                <a:gd name="T19" fmla="*/ 432 h 447"/>
                <a:gd name="T20" fmla="*/ 95 w 424"/>
                <a:gd name="T21" fmla="*/ 447 h 447"/>
                <a:gd name="T22" fmla="*/ 99 w 424"/>
                <a:gd name="T23" fmla="*/ 447 h 447"/>
                <a:gd name="T24" fmla="*/ 114 w 424"/>
                <a:gd name="T25" fmla="*/ 424 h 447"/>
                <a:gd name="T26" fmla="*/ 81 w 424"/>
                <a:gd name="T27" fmla="*/ 278 h 447"/>
                <a:gd name="T28" fmla="*/ 153 w 424"/>
                <a:gd name="T29" fmla="*/ 223 h 447"/>
                <a:gd name="T30" fmla="*/ 215 w 424"/>
                <a:gd name="T31" fmla="*/ 231 h 447"/>
                <a:gd name="T32" fmla="*/ 301 w 424"/>
                <a:gd name="T33" fmla="*/ 240 h 447"/>
                <a:gd name="T34" fmla="*/ 424 w 424"/>
                <a:gd name="T35" fmla="*/ 24 h 447"/>
                <a:gd name="T36" fmla="*/ 408 w 424"/>
                <a:gd name="T37" fmla="*/ 5 h 447"/>
                <a:gd name="T38" fmla="*/ 292 w 424"/>
                <a:gd name="T39" fmla="*/ 202 h 447"/>
                <a:gd name="T40" fmla="*/ 228 w 424"/>
                <a:gd name="T41" fmla="*/ 194 h 447"/>
                <a:gd name="T42" fmla="*/ 144 w 424"/>
                <a:gd name="T43" fmla="*/ 185 h 447"/>
                <a:gd name="T44" fmla="*/ 70 w 424"/>
                <a:gd name="T45" fmla="*/ 230 h 447"/>
                <a:gd name="T46" fmla="*/ 68 w 424"/>
                <a:gd name="T47" fmla="*/ 221 h 447"/>
                <a:gd name="T48" fmla="*/ 40 w 424"/>
                <a:gd name="T49" fmla="*/ 96 h 447"/>
                <a:gd name="T50" fmla="*/ 109 w 424"/>
                <a:gd name="T51" fmla="*/ 46 h 447"/>
                <a:gd name="T52" fmla="*/ 191 w 424"/>
                <a:gd name="T53" fmla="*/ 80 h 447"/>
                <a:gd name="T54" fmla="*/ 288 w 424"/>
                <a:gd name="T55" fmla="*/ 122 h 447"/>
                <a:gd name="T56" fmla="*/ 379 w 424"/>
                <a:gd name="T57" fmla="*/ 81 h 447"/>
                <a:gd name="T58" fmla="*/ 292 w 424"/>
                <a:gd name="T59" fmla="*/ 20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4" h="447">
                  <a:moveTo>
                    <a:pt x="408" y="5"/>
                  </a:moveTo>
                  <a:cubicBezTo>
                    <a:pt x="399" y="3"/>
                    <a:pt x="390" y="8"/>
                    <a:pt x="387" y="17"/>
                  </a:cubicBezTo>
                  <a:cubicBezTo>
                    <a:pt x="381" y="29"/>
                    <a:pt x="330" y="82"/>
                    <a:pt x="286" y="84"/>
                  </a:cubicBezTo>
                  <a:cubicBezTo>
                    <a:pt x="262" y="85"/>
                    <a:pt x="238" y="68"/>
                    <a:pt x="214" y="49"/>
                  </a:cubicBezTo>
                  <a:cubicBezTo>
                    <a:pt x="182" y="26"/>
                    <a:pt x="147" y="0"/>
                    <a:pt x="102" y="9"/>
                  </a:cubicBezTo>
                  <a:cubicBezTo>
                    <a:pt x="35" y="21"/>
                    <a:pt x="4" y="81"/>
                    <a:pt x="3" y="84"/>
                  </a:cubicBezTo>
                  <a:cubicBezTo>
                    <a:pt x="1" y="88"/>
                    <a:pt x="0" y="93"/>
                    <a:pt x="1" y="97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20" y="183"/>
                    <a:pt x="20" y="183"/>
                    <a:pt x="20" y="183"/>
                  </a:cubicBezTo>
                  <a:cubicBezTo>
                    <a:pt x="76" y="432"/>
                    <a:pt x="76" y="432"/>
                    <a:pt x="76" y="432"/>
                  </a:cubicBezTo>
                  <a:cubicBezTo>
                    <a:pt x="78" y="441"/>
                    <a:pt x="86" y="447"/>
                    <a:pt x="95" y="447"/>
                  </a:cubicBezTo>
                  <a:cubicBezTo>
                    <a:pt x="97" y="447"/>
                    <a:pt x="98" y="447"/>
                    <a:pt x="99" y="447"/>
                  </a:cubicBezTo>
                  <a:cubicBezTo>
                    <a:pt x="110" y="444"/>
                    <a:pt x="116" y="434"/>
                    <a:pt x="114" y="424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90" y="265"/>
                    <a:pt x="114" y="232"/>
                    <a:pt x="153" y="223"/>
                  </a:cubicBezTo>
                  <a:cubicBezTo>
                    <a:pt x="176" y="218"/>
                    <a:pt x="194" y="224"/>
                    <a:pt x="215" y="231"/>
                  </a:cubicBezTo>
                  <a:cubicBezTo>
                    <a:pt x="239" y="239"/>
                    <a:pt x="266" y="248"/>
                    <a:pt x="301" y="240"/>
                  </a:cubicBezTo>
                  <a:cubicBezTo>
                    <a:pt x="373" y="223"/>
                    <a:pt x="422" y="137"/>
                    <a:pt x="424" y="24"/>
                  </a:cubicBezTo>
                  <a:cubicBezTo>
                    <a:pt x="424" y="15"/>
                    <a:pt x="417" y="7"/>
                    <a:pt x="408" y="5"/>
                  </a:cubicBezTo>
                  <a:close/>
                  <a:moveTo>
                    <a:pt x="292" y="202"/>
                  </a:moveTo>
                  <a:cubicBezTo>
                    <a:pt x="268" y="208"/>
                    <a:pt x="249" y="201"/>
                    <a:pt x="228" y="194"/>
                  </a:cubicBezTo>
                  <a:cubicBezTo>
                    <a:pt x="204" y="186"/>
                    <a:pt x="178" y="178"/>
                    <a:pt x="144" y="185"/>
                  </a:cubicBezTo>
                  <a:cubicBezTo>
                    <a:pt x="112" y="193"/>
                    <a:pt x="87" y="212"/>
                    <a:pt x="70" y="23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8" y="83"/>
                    <a:pt x="71" y="54"/>
                    <a:pt x="109" y="46"/>
                  </a:cubicBezTo>
                  <a:cubicBezTo>
                    <a:pt x="138" y="41"/>
                    <a:pt x="162" y="59"/>
                    <a:pt x="191" y="80"/>
                  </a:cubicBezTo>
                  <a:cubicBezTo>
                    <a:pt x="218" y="101"/>
                    <a:pt x="250" y="124"/>
                    <a:pt x="288" y="122"/>
                  </a:cubicBezTo>
                  <a:cubicBezTo>
                    <a:pt x="320" y="121"/>
                    <a:pt x="354" y="102"/>
                    <a:pt x="379" y="81"/>
                  </a:cubicBezTo>
                  <a:cubicBezTo>
                    <a:pt x="368" y="139"/>
                    <a:pt x="339" y="191"/>
                    <a:pt x="292" y="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4" name="Freeform 1032">
              <a:extLst>
                <a:ext uri="{FF2B5EF4-FFF2-40B4-BE49-F238E27FC236}">
                  <a16:creationId xmlns:a16="http://schemas.microsoft.com/office/drawing/2014/main" id="{D642F2C9-D67B-420D-81BB-E26118D89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196" y="3348140"/>
              <a:ext cx="269800" cy="265820"/>
            </a:xfrm>
            <a:custGeom>
              <a:avLst/>
              <a:gdLst>
                <a:gd name="T0" fmla="*/ 430 w 449"/>
                <a:gd name="T1" fmla="*/ 29 h 442"/>
                <a:gd name="T2" fmla="*/ 415 w 449"/>
                <a:gd name="T3" fmla="*/ 14 h 442"/>
                <a:gd name="T4" fmla="*/ 381 w 449"/>
                <a:gd name="T5" fmla="*/ 0 h 442"/>
                <a:gd name="T6" fmla="*/ 381 w 449"/>
                <a:gd name="T7" fmla="*/ 0 h 442"/>
                <a:gd name="T8" fmla="*/ 347 w 449"/>
                <a:gd name="T9" fmla="*/ 14 h 442"/>
                <a:gd name="T10" fmla="*/ 44 w 449"/>
                <a:gd name="T11" fmla="*/ 318 h 442"/>
                <a:gd name="T12" fmla="*/ 39 w 449"/>
                <a:gd name="T13" fmla="*/ 325 h 442"/>
                <a:gd name="T14" fmla="*/ 3 w 449"/>
                <a:gd name="T15" fmla="*/ 416 h 442"/>
                <a:gd name="T16" fmla="*/ 7 w 449"/>
                <a:gd name="T17" fmla="*/ 437 h 442"/>
                <a:gd name="T18" fmla="*/ 21 w 449"/>
                <a:gd name="T19" fmla="*/ 442 h 442"/>
                <a:gd name="T20" fmla="*/ 28 w 449"/>
                <a:gd name="T21" fmla="*/ 441 h 442"/>
                <a:gd name="T22" fmla="*/ 119 w 449"/>
                <a:gd name="T23" fmla="*/ 405 h 442"/>
                <a:gd name="T24" fmla="*/ 126 w 449"/>
                <a:gd name="T25" fmla="*/ 401 h 442"/>
                <a:gd name="T26" fmla="*/ 430 w 449"/>
                <a:gd name="T27" fmla="*/ 97 h 442"/>
                <a:gd name="T28" fmla="*/ 430 w 449"/>
                <a:gd name="T29" fmla="*/ 29 h 442"/>
                <a:gd name="T30" fmla="*/ 73 w 449"/>
                <a:gd name="T31" fmla="*/ 344 h 442"/>
                <a:gd name="T32" fmla="*/ 100 w 449"/>
                <a:gd name="T33" fmla="*/ 371 h 442"/>
                <a:gd name="T34" fmla="*/ 55 w 449"/>
                <a:gd name="T35" fmla="*/ 389 h 442"/>
                <a:gd name="T36" fmla="*/ 73 w 449"/>
                <a:gd name="T37" fmla="*/ 344 h 442"/>
                <a:gd name="T38" fmla="*/ 403 w 449"/>
                <a:gd name="T39" fmla="*/ 69 h 442"/>
                <a:gd name="T40" fmla="*/ 137 w 449"/>
                <a:gd name="T41" fmla="*/ 335 h 442"/>
                <a:gd name="T42" fmla="*/ 109 w 449"/>
                <a:gd name="T43" fmla="*/ 307 h 442"/>
                <a:gd name="T44" fmla="*/ 375 w 449"/>
                <a:gd name="T45" fmla="*/ 41 h 442"/>
                <a:gd name="T46" fmla="*/ 381 w 449"/>
                <a:gd name="T47" fmla="*/ 38 h 442"/>
                <a:gd name="T48" fmla="*/ 388 w 449"/>
                <a:gd name="T49" fmla="*/ 41 h 442"/>
                <a:gd name="T50" fmla="*/ 403 w 449"/>
                <a:gd name="T51" fmla="*/ 56 h 442"/>
                <a:gd name="T52" fmla="*/ 403 w 449"/>
                <a:gd name="T53" fmla="*/ 6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9" h="442">
                  <a:moveTo>
                    <a:pt x="430" y="29"/>
                  </a:moveTo>
                  <a:cubicBezTo>
                    <a:pt x="415" y="14"/>
                    <a:pt x="415" y="14"/>
                    <a:pt x="415" y="14"/>
                  </a:cubicBezTo>
                  <a:cubicBezTo>
                    <a:pt x="406" y="5"/>
                    <a:pt x="394" y="0"/>
                    <a:pt x="381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368" y="0"/>
                    <a:pt x="356" y="5"/>
                    <a:pt x="347" y="14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2" y="320"/>
                    <a:pt x="40" y="322"/>
                    <a:pt x="39" y="325"/>
                  </a:cubicBezTo>
                  <a:cubicBezTo>
                    <a:pt x="3" y="416"/>
                    <a:pt x="3" y="416"/>
                    <a:pt x="3" y="416"/>
                  </a:cubicBezTo>
                  <a:cubicBezTo>
                    <a:pt x="0" y="423"/>
                    <a:pt x="2" y="431"/>
                    <a:pt x="7" y="437"/>
                  </a:cubicBezTo>
                  <a:cubicBezTo>
                    <a:pt x="11" y="440"/>
                    <a:pt x="16" y="442"/>
                    <a:pt x="21" y="442"/>
                  </a:cubicBezTo>
                  <a:cubicBezTo>
                    <a:pt x="23" y="442"/>
                    <a:pt x="26" y="442"/>
                    <a:pt x="28" y="441"/>
                  </a:cubicBezTo>
                  <a:cubicBezTo>
                    <a:pt x="119" y="405"/>
                    <a:pt x="119" y="405"/>
                    <a:pt x="119" y="405"/>
                  </a:cubicBezTo>
                  <a:cubicBezTo>
                    <a:pt x="122" y="404"/>
                    <a:pt x="124" y="403"/>
                    <a:pt x="126" y="401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49" y="78"/>
                    <a:pt x="449" y="48"/>
                    <a:pt x="430" y="29"/>
                  </a:cubicBezTo>
                  <a:close/>
                  <a:moveTo>
                    <a:pt x="73" y="344"/>
                  </a:moveTo>
                  <a:cubicBezTo>
                    <a:pt x="100" y="371"/>
                    <a:pt x="100" y="371"/>
                    <a:pt x="100" y="371"/>
                  </a:cubicBezTo>
                  <a:cubicBezTo>
                    <a:pt x="55" y="389"/>
                    <a:pt x="55" y="389"/>
                    <a:pt x="55" y="389"/>
                  </a:cubicBezTo>
                  <a:lnTo>
                    <a:pt x="73" y="344"/>
                  </a:lnTo>
                  <a:close/>
                  <a:moveTo>
                    <a:pt x="403" y="69"/>
                  </a:moveTo>
                  <a:cubicBezTo>
                    <a:pt x="137" y="335"/>
                    <a:pt x="137" y="335"/>
                    <a:pt x="137" y="335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375" y="41"/>
                    <a:pt x="375" y="41"/>
                    <a:pt x="375" y="41"/>
                  </a:cubicBezTo>
                  <a:cubicBezTo>
                    <a:pt x="377" y="39"/>
                    <a:pt x="380" y="38"/>
                    <a:pt x="381" y="38"/>
                  </a:cubicBezTo>
                  <a:cubicBezTo>
                    <a:pt x="383" y="38"/>
                    <a:pt x="385" y="39"/>
                    <a:pt x="388" y="41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7" y="60"/>
                    <a:pt x="407" y="66"/>
                    <a:pt x="403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5" name="Freeform 1033">
              <a:extLst>
                <a:ext uri="{FF2B5EF4-FFF2-40B4-BE49-F238E27FC236}">
                  <a16:creationId xmlns:a16="http://schemas.microsoft.com/office/drawing/2014/main" id="{37E96437-5F45-49F4-BB03-2E57D6584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031" y="3345752"/>
              <a:ext cx="265820" cy="268208"/>
            </a:xfrm>
            <a:custGeom>
              <a:avLst/>
              <a:gdLst>
                <a:gd name="T0" fmla="*/ 443 w 443"/>
                <a:gd name="T1" fmla="*/ 46 h 446"/>
                <a:gd name="T2" fmla="*/ 431 w 443"/>
                <a:gd name="T3" fmla="*/ 17 h 446"/>
                <a:gd name="T4" fmla="*/ 430 w 443"/>
                <a:gd name="T5" fmla="*/ 16 h 446"/>
                <a:gd name="T6" fmla="*/ 373 w 443"/>
                <a:gd name="T7" fmla="*/ 16 h 446"/>
                <a:gd name="T8" fmla="*/ 138 w 443"/>
                <a:gd name="T9" fmla="*/ 233 h 446"/>
                <a:gd name="T10" fmla="*/ 48 w 443"/>
                <a:gd name="T11" fmla="*/ 260 h 446"/>
                <a:gd name="T12" fmla="*/ 16 w 443"/>
                <a:gd name="T13" fmla="*/ 351 h 446"/>
                <a:gd name="T14" fmla="*/ 17 w 443"/>
                <a:gd name="T15" fmla="*/ 359 h 446"/>
                <a:gd name="T16" fmla="*/ 3 w 443"/>
                <a:gd name="T17" fmla="*/ 405 h 446"/>
                <a:gd name="T18" fmla="*/ 2 w 443"/>
                <a:gd name="T19" fmla="*/ 421 h 446"/>
                <a:gd name="T20" fmla="*/ 13 w 443"/>
                <a:gd name="T21" fmla="*/ 432 h 446"/>
                <a:gd name="T22" fmla="*/ 80 w 443"/>
                <a:gd name="T23" fmla="*/ 446 h 446"/>
                <a:gd name="T24" fmla="*/ 181 w 443"/>
                <a:gd name="T25" fmla="*/ 404 h 446"/>
                <a:gd name="T26" fmla="*/ 216 w 443"/>
                <a:gd name="T27" fmla="*/ 327 h 446"/>
                <a:gd name="T28" fmla="*/ 214 w 443"/>
                <a:gd name="T29" fmla="*/ 308 h 446"/>
                <a:gd name="T30" fmla="*/ 432 w 443"/>
                <a:gd name="T31" fmla="*/ 74 h 446"/>
                <a:gd name="T32" fmla="*/ 443 w 443"/>
                <a:gd name="T33" fmla="*/ 46 h 446"/>
                <a:gd name="T34" fmla="*/ 154 w 443"/>
                <a:gd name="T35" fmla="*/ 377 h 446"/>
                <a:gd name="T36" fmla="*/ 46 w 443"/>
                <a:gd name="T37" fmla="*/ 403 h 446"/>
                <a:gd name="T38" fmla="*/ 55 w 443"/>
                <a:gd name="T39" fmla="*/ 360 h 446"/>
                <a:gd name="T40" fmla="*/ 55 w 443"/>
                <a:gd name="T41" fmla="*/ 360 h 446"/>
                <a:gd name="T42" fmla="*/ 55 w 443"/>
                <a:gd name="T43" fmla="*/ 350 h 446"/>
                <a:gd name="T44" fmla="*/ 75 w 443"/>
                <a:gd name="T45" fmla="*/ 287 h 446"/>
                <a:gd name="T46" fmla="*/ 160 w 443"/>
                <a:gd name="T47" fmla="*/ 287 h 446"/>
                <a:gd name="T48" fmla="*/ 178 w 443"/>
                <a:gd name="T49" fmla="*/ 327 h 446"/>
                <a:gd name="T50" fmla="*/ 154 w 443"/>
                <a:gd name="T51" fmla="*/ 377 h 446"/>
                <a:gd name="T52" fmla="*/ 404 w 443"/>
                <a:gd name="T53" fmla="*/ 47 h 446"/>
                <a:gd name="T54" fmla="*/ 404 w 443"/>
                <a:gd name="T55" fmla="*/ 48 h 446"/>
                <a:gd name="T56" fmla="*/ 196 w 443"/>
                <a:gd name="T57" fmla="*/ 270 h 446"/>
                <a:gd name="T58" fmla="*/ 187 w 443"/>
                <a:gd name="T59" fmla="*/ 260 h 446"/>
                <a:gd name="T60" fmla="*/ 176 w 443"/>
                <a:gd name="T61" fmla="*/ 251 h 446"/>
                <a:gd name="T62" fmla="*/ 399 w 443"/>
                <a:gd name="T63" fmla="*/ 44 h 446"/>
                <a:gd name="T64" fmla="*/ 400 w 443"/>
                <a:gd name="T65" fmla="*/ 43 h 446"/>
                <a:gd name="T66" fmla="*/ 403 w 443"/>
                <a:gd name="T67" fmla="*/ 43 h 446"/>
                <a:gd name="T68" fmla="*/ 404 w 443"/>
                <a:gd name="T69" fmla="*/ 44 h 446"/>
                <a:gd name="T70" fmla="*/ 405 w 443"/>
                <a:gd name="T71" fmla="*/ 46 h 446"/>
                <a:gd name="T72" fmla="*/ 404 w 443"/>
                <a:gd name="T73" fmla="*/ 4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446">
                  <a:moveTo>
                    <a:pt x="443" y="46"/>
                  </a:moveTo>
                  <a:cubicBezTo>
                    <a:pt x="443" y="35"/>
                    <a:pt x="439" y="25"/>
                    <a:pt x="431" y="17"/>
                  </a:cubicBezTo>
                  <a:cubicBezTo>
                    <a:pt x="430" y="16"/>
                    <a:pt x="430" y="16"/>
                    <a:pt x="430" y="16"/>
                  </a:cubicBezTo>
                  <a:cubicBezTo>
                    <a:pt x="414" y="0"/>
                    <a:pt x="389" y="0"/>
                    <a:pt x="373" y="16"/>
                  </a:cubicBezTo>
                  <a:cubicBezTo>
                    <a:pt x="138" y="233"/>
                    <a:pt x="138" y="233"/>
                    <a:pt x="138" y="233"/>
                  </a:cubicBezTo>
                  <a:cubicBezTo>
                    <a:pt x="107" y="227"/>
                    <a:pt x="73" y="235"/>
                    <a:pt x="48" y="260"/>
                  </a:cubicBezTo>
                  <a:cubicBezTo>
                    <a:pt x="15" y="293"/>
                    <a:pt x="16" y="329"/>
                    <a:pt x="16" y="351"/>
                  </a:cubicBezTo>
                  <a:cubicBezTo>
                    <a:pt x="17" y="354"/>
                    <a:pt x="17" y="357"/>
                    <a:pt x="17" y="359"/>
                  </a:cubicBezTo>
                  <a:cubicBezTo>
                    <a:pt x="16" y="377"/>
                    <a:pt x="7" y="399"/>
                    <a:pt x="3" y="405"/>
                  </a:cubicBezTo>
                  <a:cubicBezTo>
                    <a:pt x="1" y="410"/>
                    <a:pt x="0" y="416"/>
                    <a:pt x="2" y="421"/>
                  </a:cubicBezTo>
                  <a:cubicBezTo>
                    <a:pt x="4" y="426"/>
                    <a:pt x="8" y="430"/>
                    <a:pt x="13" y="432"/>
                  </a:cubicBezTo>
                  <a:cubicBezTo>
                    <a:pt x="35" y="442"/>
                    <a:pt x="58" y="446"/>
                    <a:pt x="80" y="446"/>
                  </a:cubicBezTo>
                  <a:cubicBezTo>
                    <a:pt x="118" y="446"/>
                    <a:pt x="153" y="432"/>
                    <a:pt x="181" y="404"/>
                  </a:cubicBezTo>
                  <a:cubicBezTo>
                    <a:pt x="204" y="382"/>
                    <a:pt x="216" y="354"/>
                    <a:pt x="216" y="327"/>
                  </a:cubicBezTo>
                  <a:cubicBezTo>
                    <a:pt x="216" y="320"/>
                    <a:pt x="216" y="314"/>
                    <a:pt x="214" y="308"/>
                  </a:cubicBezTo>
                  <a:cubicBezTo>
                    <a:pt x="432" y="74"/>
                    <a:pt x="432" y="74"/>
                    <a:pt x="432" y="74"/>
                  </a:cubicBezTo>
                  <a:cubicBezTo>
                    <a:pt x="439" y="67"/>
                    <a:pt x="443" y="56"/>
                    <a:pt x="443" y="46"/>
                  </a:cubicBezTo>
                  <a:close/>
                  <a:moveTo>
                    <a:pt x="154" y="377"/>
                  </a:moveTo>
                  <a:cubicBezTo>
                    <a:pt x="126" y="405"/>
                    <a:pt x="87" y="414"/>
                    <a:pt x="46" y="403"/>
                  </a:cubicBezTo>
                  <a:cubicBezTo>
                    <a:pt x="50" y="391"/>
                    <a:pt x="55" y="375"/>
                    <a:pt x="55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7"/>
                    <a:pt x="55" y="354"/>
                    <a:pt x="55" y="350"/>
                  </a:cubicBezTo>
                  <a:cubicBezTo>
                    <a:pt x="55" y="330"/>
                    <a:pt x="54" y="308"/>
                    <a:pt x="75" y="287"/>
                  </a:cubicBezTo>
                  <a:cubicBezTo>
                    <a:pt x="99" y="264"/>
                    <a:pt x="137" y="264"/>
                    <a:pt x="160" y="287"/>
                  </a:cubicBezTo>
                  <a:cubicBezTo>
                    <a:pt x="172" y="299"/>
                    <a:pt x="178" y="312"/>
                    <a:pt x="178" y="327"/>
                  </a:cubicBezTo>
                  <a:cubicBezTo>
                    <a:pt x="178" y="344"/>
                    <a:pt x="169" y="362"/>
                    <a:pt x="154" y="377"/>
                  </a:cubicBezTo>
                  <a:close/>
                  <a:moveTo>
                    <a:pt x="404" y="47"/>
                  </a:moveTo>
                  <a:cubicBezTo>
                    <a:pt x="404" y="47"/>
                    <a:pt x="404" y="48"/>
                    <a:pt x="404" y="48"/>
                  </a:cubicBezTo>
                  <a:cubicBezTo>
                    <a:pt x="196" y="270"/>
                    <a:pt x="196" y="270"/>
                    <a:pt x="196" y="270"/>
                  </a:cubicBezTo>
                  <a:cubicBezTo>
                    <a:pt x="194" y="267"/>
                    <a:pt x="191" y="263"/>
                    <a:pt x="187" y="260"/>
                  </a:cubicBezTo>
                  <a:cubicBezTo>
                    <a:pt x="184" y="256"/>
                    <a:pt x="180" y="253"/>
                    <a:pt x="176" y="251"/>
                  </a:cubicBezTo>
                  <a:cubicBezTo>
                    <a:pt x="399" y="44"/>
                    <a:pt x="399" y="44"/>
                    <a:pt x="399" y="44"/>
                  </a:cubicBezTo>
                  <a:cubicBezTo>
                    <a:pt x="399" y="43"/>
                    <a:pt x="400" y="43"/>
                    <a:pt x="400" y="43"/>
                  </a:cubicBezTo>
                  <a:cubicBezTo>
                    <a:pt x="401" y="42"/>
                    <a:pt x="402" y="42"/>
                    <a:pt x="403" y="43"/>
                  </a:cubicBezTo>
                  <a:cubicBezTo>
                    <a:pt x="404" y="44"/>
                    <a:pt x="404" y="44"/>
                    <a:pt x="404" y="44"/>
                  </a:cubicBezTo>
                  <a:cubicBezTo>
                    <a:pt x="405" y="45"/>
                    <a:pt x="405" y="45"/>
                    <a:pt x="405" y="46"/>
                  </a:cubicBezTo>
                  <a:cubicBezTo>
                    <a:pt x="405" y="46"/>
                    <a:pt x="405" y="47"/>
                    <a:pt x="404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6" name="Freeform 1034">
              <a:extLst>
                <a:ext uri="{FF2B5EF4-FFF2-40B4-BE49-F238E27FC236}">
                  <a16:creationId xmlns:a16="http://schemas.microsoft.com/office/drawing/2014/main" id="{5AAA605A-8F24-4601-B191-9EC637B35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7094" y="3366444"/>
              <a:ext cx="268208" cy="233190"/>
            </a:xfrm>
            <a:custGeom>
              <a:avLst/>
              <a:gdLst>
                <a:gd name="T0" fmla="*/ 368 w 447"/>
                <a:gd name="T1" fmla="*/ 165 h 389"/>
                <a:gd name="T2" fmla="*/ 370 w 447"/>
                <a:gd name="T3" fmla="*/ 199 h 389"/>
                <a:gd name="T4" fmla="*/ 352 w 447"/>
                <a:gd name="T5" fmla="*/ 206 h 389"/>
                <a:gd name="T6" fmla="*/ 336 w 447"/>
                <a:gd name="T7" fmla="*/ 200 h 389"/>
                <a:gd name="T8" fmla="*/ 109 w 447"/>
                <a:gd name="T9" fmla="*/ 199 h 389"/>
                <a:gd name="T10" fmla="*/ 76 w 447"/>
                <a:gd name="T11" fmla="*/ 196 h 389"/>
                <a:gd name="T12" fmla="*/ 78 w 447"/>
                <a:gd name="T13" fmla="*/ 163 h 389"/>
                <a:gd name="T14" fmla="*/ 368 w 447"/>
                <a:gd name="T15" fmla="*/ 165 h 389"/>
                <a:gd name="T16" fmla="*/ 225 w 447"/>
                <a:gd name="T17" fmla="*/ 299 h 389"/>
                <a:gd name="T18" fmla="*/ 193 w 447"/>
                <a:gd name="T19" fmla="*/ 312 h 389"/>
                <a:gd name="T20" fmla="*/ 179 w 447"/>
                <a:gd name="T21" fmla="*/ 344 h 389"/>
                <a:gd name="T22" fmla="*/ 193 w 447"/>
                <a:gd name="T23" fmla="*/ 376 h 389"/>
                <a:gd name="T24" fmla="*/ 225 w 447"/>
                <a:gd name="T25" fmla="*/ 389 h 389"/>
                <a:gd name="T26" fmla="*/ 257 w 447"/>
                <a:gd name="T27" fmla="*/ 376 h 389"/>
                <a:gd name="T28" fmla="*/ 270 w 447"/>
                <a:gd name="T29" fmla="*/ 344 h 389"/>
                <a:gd name="T30" fmla="*/ 257 w 447"/>
                <a:gd name="T31" fmla="*/ 312 h 389"/>
                <a:gd name="T32" fmla="*/ 225 w 447"/>
                <a:gd name="T33" fmla="*/ 299 h 389"/>
                <a:gd name="T34" fmla="*/ 436 w 447"/>
                <a:gd name="T35" fmla="*/ 100 h 389"/>
                <a:gd name="T36" fmla="*/ 140 w 447"/>
                <a:gd name="T37" fmla="*/ 28 h 389"/>
                <a:gd name="T38" fmla="*/ 10 w 447"/>
                <a:gd name="T39" fmla="*/ 100 h 389"/>
                <a:gd name="T40" fmla="*/ 9 w 447"/>
                <a:gd name="T41" fmla="*/ 133 h 389"/>
                <a:gd name="T42" fmla="*/ 43 w 447"/>
                <a:gd name="T43" fmla="*/ 134 h 389"/>
                <a:gd name="T44" fmla="*/ 154 w 447"/>
                <a:gd name="T45" fmla="*/ 73 h 389"/>
                <a:gd name="T46" fmla="*/ 405 w 447"/>
                <a:gd name="T47" fmla="*/ 136 h 389"/>
                <a:gd name="T48" fmla="*/ 420 w 447"/>
                <a:gd name="T49" fmla="*/ 142 h 389"/>
                <a:gd name="T50" fmla="*/ 438 w 447"/>
                <a:gd name="T51" fmla="*/ 133 h 389"/>
                <a:gd name="T52" fmla="*/ 436 w 447"/>
                <a:gd name="T53" fmla="*/ 100 h 389"/>
                <a:gd name="T54" fmla="*/ 144 w 447"/>
                <a:gd name="T55" fmla="*/ 231 h 389"/>
                <a:gd name="T56" fmla="*/ 140 w 447"/>
                <a:gd name="T57" fmla="*/ 265 h 389"/>
                <a:gd name="T58" fmla="*/ 174 w 447"/>
                <a:gd name="T59" fmla="*/ 269 h 389"/>
                <a:gd name="T60" fmla="*/ 270 w 447"/>
                <a:gd name="T61" fmla="*/ 268 h 389"/>
                <a:gd name="T62" fmla="*/ 287 w 447"/>
                <a:gd name="T63" fmla="*/ 275 h 389"/>
                <a:gd name="T64" fmla="*/ 304 w 447"/>
                <a:gd name="T65" fmla="*/ 267 h 389"/>
                <a:gd name="T66" fmla="*/ 303 w 447"/>
                <a:gd name="T67" fmla="*/ 233 h 389"/>
                <a:gd name="T68" fmla="*/ 144 w 447"/>
                <a:gd name="T69" fmla="*/ 23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7" h="389">
                  <a:moveTo>
                    <a:pt x="368" y="165"/>
                  </a:moveTo>
                  <a:cubicBezTo>
                    <a:pt x="378" y="174"/>
                    <a:pt x="379" y="189"/>
                    <a:pt x="370" y="199"/>
                  </a:cubicBezTo>
                  <a:cubicBezTo>
                    <a:pt x="365" y="204"/>
                    <a:pt x="358" y="206"/>
                    <a:pt x="352" y="206"/>
                  </a:cubicBezTo>
                  <a:cubicBezTo>
                    <a:pt x="346" y="206"/>
                    <a:pt x="340" y="204"/>
                    <a:pt x="336" y="200"/>
                  </a:cubicBezTo>
                  <a:cubicBezTo>
                    <a:pt x="229" y="102"/>
                    <a:pt x="114" y="195"/>
                    <a:pt x="109" y="199"/>
                  </a:cubicBezTo>
                  <a:cubicBezTo>
                    <a:pt x="99" y="208"/>
                    <a:pt x="84" y="206"/>
                    <a:pt x="76" y="196"/>
                  </a:cubicBezTo>
                  <a:cubicBezTo>
                    <a:pt x="67" y="186"/>
                    <a:pt x="68" y="171"/>
                    <a:pt x="78" y="163"/>
                  </a:cubicBezTo>
                  <a:cubicBezTo>
                    <a:pt x="130" y="119"/>
                    <a:pt x="258" y="64"/>
                    <a:pt x="368" y="165"/>
                  </a:cubicBezTo>
                  <a:close/>
                  <a:moveTo>
                    <a:pt x="225" y="299"/>
                  </a:moveTo>
                  <a:cubicBezTo>
                    <a:pt x="213" y="299"/>
                    <a:pt x="201" y="303"/>
                    <a:pt x="193" y="312"/>
                  </a:cubicBezTo>
                  <a:cubicBezTo>
                    <a:pt x="184" y="320"/>
                    <a:pt x="179" y="332"/>
                    <a:pt x="179" y="344"/>
                  </a:cubicBezTo>
                  <a:cubicBezTo>
                    <a:pt x="179" y="356"/>
                    <a:pt x="184" y="368"/>
                    <a:pt x="193" y="376"/>
                  </a:cubicBezTo>
                  <a:cubicBezTo>
                    <a:pt x="201" y="385"/>
                    <a:pt x="213" y="389"/>
                    <a:pt x="225" y="389"/>
                  </a:cubicBezTo>
                  <a:cubicBezTo>
                    <a:pt x="237" y="389"/>
                    <a:pt x="249" y="385"/>
                    <a:pt x="257" y="376"/>
                  </a:cubicBezTo>
                  <a:cubicBezTo>
                    <a:pt x="266" y="368"/>
                    <a:pt x="270" y="356"/>
                    <a:pt x="270" y="344"/>
                  </a:cubicBezTo>
                  <a:cubicBezTo>
                    <a:pt x="270" y="332"/>
                    <a:pt x="266" y="320"/>
                    <a:pt x="257" y="312"/>
                  </a:cubicBezTo>
                  <a:cubicBezTo>
                    <a:pt x="249" y="303"/>
                    <a:pt x="237" y="299"/>
                    <a:pt x="225" y="299"/>
                  </a:cubicBezTo>
                  <a:close/>
                  <a:moveTo>
                    <a:pt x="436" y="100"/>
                  </a:moveTo>
                  <a:cubicBezTo>
                    <a:pt x="322" y="0"/>
                    <a:pt x="212" y="6"/>
                    <a:pt x="140" y="28"/>
                  </a:cubicBezTo>
                  <a:cubicBezTo>
                    <a:pt x="62" y="51"/>
                    <a:pt x="12" y="98"/>
                    <a:pt x="10" y="100"/>
                  </a:cubicBezTo>
                  <a:cubicBezTo>
                    <a:pt x="0" y="109"/>
                    <a:pt x="0" y="124"/>
                    <a:pt x="9" y="133"/>
                  </a:cubicBezTo>
                  <a:cubicBezTo>
                    <a:pt x="18" y="143"/>
                    <a:pt x="33" y="143"/>
                    <a:pt x="43" y="134"/>
                  </a:cubicBezTo>
                  <a:cubicBezTo>
                    <a:pt x="43" y="134"/>
                    <a:pt x="87" y="94"/>
                    <a:pt x="154" y="73"/>
                  </a:cubicBezTo>
                  <a:cubicBezTo>
                    <a:pt x="242" y="47"/>
                    <a:pt x="327" y="68"/>
                    <a:pt x="405" y="136"/>
                  </a:cubicBezTo>
                  <a:cubicBezTo>
                    <a:pt x="409" y="140"/>
                    <a:pt x="415" y="142"/>
                    <a:pt x="420" y="142"/>
                  </a:cubicBezTo>
                  <a:cubicBezTo>
                    <a:pt x="427" y="142"/>
                    <a:pt x="434" y="139"/>
                    <a:pt x="438" y="133"/>
                  </a:cubicBezTo>
                  <a:cubicBezTo>
                    <a:pt x="447" y="124"/>
                    <a:pt x="446" y="108"/>
                    <a:pt x="436" y="100"/>
                  </a:cubicBezTo>
                  <a:close/>
                  <a:moveTo>
                    <a:pt x="144" y="231"/>
                  </a:moveTo>
                  <a:cubicBezTo>
                    <a:pt x="134" y="239"/>
                    <a:pt x="132" y="254"/>
                    <a:pt x="140" y="265"/>
                  </a:cubicBezTo>
                  <a:cubicBezTo>
                    <a:pt x="148" y="275"/>
                    <a:pt x="164" y="277"/>
                    <a:pt x="174" y="269"/>
                  </a:cubicBezTo>
                  <a:cubicBezTo>
                    <a:pt x="176" y="267"/>
                    <a:pt x="227" y="228"/>
                    <a:pt x="270" y="268"/>
                  </a:cubicBezTo>
                  <a:cubicBezTo>
                    <a:pt x="275" y="273"/>
                    <a:pt x="281" y="275"/>
                    <a:pt x="287" y="275"/>
                  </a:cubicBezTo>
                  <a:cubicBezTo>
                    <a:pt x="293" y="275"/>
                    <a:pt x="300" y="272"/>
                    <a:pt x="304" y="267"/>
                  </a:cubicBezTo>
                  <a:cubicBezTo>
                    <a:pt x="313" y="257"/>
                    <a:pt x="313" y="242"/>
                    <a:pt x="303" y="233"/>
                  </a:cubicBezTo>
                  <a:cubicBezTo>
                    <a:pt x="244" y="179"/>
                    <a:pt x="174" y="208"/>
                    <a:pt x="144" y="2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7" name="Freeform 1035">
              <a:extLst>
                <a:ext uri="{FF2B5EF4-FFF2-40B4-BE49-F238E27FC236}">
                  <a16:creationId xmlns:a16="http://schemas.microsoft.com/office/drawing/2014/main" id="{9C564389-888F-44EC-AB01-29DD2AE9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012" y="3365650"/>
              <a:ext cx="265820" cy="230802"/>
            </a:xfrm>
            <a:custGeom>
              <a:avLst/>
              <a:gdLst>
                <a:gd name="T0" fmla="*/ 443 w 443"/>
                <a:gd name="T1" fmla="*/ 245 h 384"/>
                <a:gd name="T2" fmla="*/ 423 w 443"/>
                <a:gd name="T3" fmla="*/ 264 h 384"/>
                <a:gd name="T4" fmla="*/ 333 w 443"/>
                <a:gd name="T5" fmla="*/ 264 h 384"/>
                <a:gd name="T6" fmla="*/ 315 w 443"/>
                <a:gd name="T7" fmla="*/ 252 h 384"/>
                <a:gd name="T8" fmla="*/ 300 w 443"/>
                <a:gd name="T9" fmla="*/ 211 h 384"/>
                <a:gd name="T10" fmla="*/ 254 w 443"/>
                <a:gd name="T11" fmla="*/ 371 h 384"/>
                <a:gd name="T12" fmla="*/ 235 w 443"/>
                <a:gd name="T13" fmla="*/ 384 h 384"/>
                <a:gd name="T14" fmla="*/ 235 w 443"/>
                <a:gd name="T15" fmla="*/ 384 h 384"/>
                <a:gd name="T16" fmla="*/ 216 w 443"/>
                <a:gd name="T17" fmla="*/ 369 h 384"/>
                <a:gd name="T18" fmla="*/ 154 w 443"/>
                <a:gd name="T19" fmla="*/ 101 h 384"/>
                <a:gd name="T20" fmla="*/ 117 w 443"/>
                <a:gd name="T21" fmla="*/ 250 h 384"/>
                <a:gd name="T22" fmla="*/ 98 w 443"/>
                <a:gd name="T23" fmla="*/ 264 h 384"/>
                <a:gd name="T24" fmla="*/ 20 w 443"/>
                <a:gd name="T25" fmla="*/ 264 h 384"/>
                <a:gd name="T26" fmla="*/ 0 w 443"/>
                <a:gd name="T27" fmla="*/ 245 h 384"/>
                <a:gd name="T28" fmla="*/ 20 w 443"/>
                <a:gd name="T29" fmla="*/ 226 h 384"/>
                <a:gd name="T30" fmla="*/ 83 w 443"/>
                <a:gd name="T31" fmla="*/ 226 h 384"/>
                <a:gd name="T32" fmla="*/ 136 w 443"/>
                <a:gd name="T33" fmla="*/ 14 h 384"/>
                <a:gd name="T34" fmla="*/ 155 w 443"/>
                <a:gd name="T35" fmla="*/ 0 h 384"/>
                <a:gd name="T36" fmla="*/ 174 w 443"/>
                <a:gd name="T37" fmla="*/ 15 h 384"/>
                <a:gd name="T38" fmla="*/ 237 w 443"/>
                <a:gd name="T39" fmla="*/ 289 h 384"/>
                <a:gd name="T40" fmla="*/ 280 w 443"/>
                <a:gd name="T41" fmla="*/ 143 h 384"/>
                <a:gd name="T42" fmla="*/ 298 w 443"/>
                <a:gd name="T43" fmla="*/ 129 h 384"/>
                <a:gd name="T44" fmla="*/ 317 w 443"/>
                <a:gd name="T45" fmla="*/ 142 h 384"/>
                <a:gd name="T46" fmla="*/ 347 w 443"/>
                <a:gd name="T47" fmla="*/ 226 h 384"/>
                <a:gd name="T48" fmla="*/ 423 w 443"/>
                <a:gd name="T49" fmla="*/ 226 h 384"/>
                <a:gd name="T50" fmla="*/ 443 w 443"/>
                <a:gd name="T51" fmla="*/ 24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3" h="384">
                  <a:moveTo>
                    <a:pt x="443" y="245"/>
                  </a:moveTo>
                  <a:cubicBezTo>
                    <a:pt x="443" y="256"/>
                    <a:pt x="434" y="264"/>
                    <a:pt x="423" y="264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25" y="264"/>
                    <a:pt x="318" y="260"/>
                    <a:pt x="315" y="252"/>
                  </a:cubicBezTo>
                  <a:cubicBezTo>
                    <a:pt x="300" y="211"/>
                    <a:pt x="300" y="211"/>
                    <a:pt x="300" y="211"/>
                  </a:cubicBezTo>
                  <a:cubicBezTo>
                    <a:pt x="254" y="371"/>
                    <a:pt x="254" y="371"/>
                    <a:pt x="254" y="371"/>
                  </a:cubicBezTo>
                  <a:cubicBezTo>
                    <a:pt x="251" y="379"/>
                    <a:pt x="244" y="384"/>
                    <a:pt x="235" y="384"/>
                  </a:cubicBezTo>
                  <a:cubicBezTo>
                    <a:pt x="235" y="384"/>
                    <a:pt x="235" y="384"/>
                    <a:pt x="235" y="384"/>
                  </a:cubicBezTo>
                  <a:cubicBezTo>
                    <a:pt x="226" y="384"/>
                    <a:pt x="218" y="378"/>
                    <a:pt x="216" y="369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17" y="250"/>
                    <a:pt x="117" y="250"/>
                    <a:pt x="117" y="250"/>
                  </a:cubicBezTo>
                  <a:cubicBezTo>
                    <a:pt x="115" y="259"/>
                    <a:pt x="107" y="264"/>
                    <a:pt x="98" y="264"/>
                  </a:cubicBezTo>
                  <a:cubicBezTo>
                    <a:pt x="20" y="264"/>
                    <a:pt x="20" y="264"/>
                    <a:pt x="20" y="264"/>
                  </a:cubicBezTo>
                  <a:cubicBezTo>
                    <a:pt x="9" y="264"/>
                    <a:pt x="0" y="256"/>
                    <a:pt x="0" y="245"/>
                  </a:cubicBezTo>
                  <a:cubicBezTo>
                    <a:pt x="0" y="234"/>
                    <a:pt x="9" y="226"/>
                    <a:pt x="20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9" y="5"/>
                    <a:pt x="146" y="0"/>
                    <a:pt x="155" y="0"/>
                  </a:cubicBezTo>
                  <a:cubicBezTo>
                    <a:pt x="164" y="0"/>
                    <a:pt x="172" y="6"/>
                    <a:pt x="174" y="15"/>
                  </a:cubicBezTo>
                  <a:cubicBezTo>
                    <a:pt x="237" y="289"/>
                    <a:pt x="237" y="289"/>
                    <a:pt x="237" y="289"/>
                  </a:cubicBezTo>
                  <a:cubicBezTo>
                    <a:pt x="280" y="143"/>
                    <a:pt x="280" y="143"/>
                    <a:pt x="280" y="143"/>
                  </a:cubicBezTo>
                  <a:cubicBezTo>
                    <a:pt x="283" y="135"/>
                    <a:pt x="290" y="129"/>
                    <a:pt x="298" y="129"/>
                  </a:cubicBezTo>
                  <a:cubicBezTo>
                    <a:pt x="307" y="129"/>
                    <a:pt x="314" y="134"/>
                    <a:pt x="317" y="142"/>
                  </a:cubicBezTo>
                  <a:cubicBezTo>
                    <a:pt x="347" y="226"/>
                    <a:pt x="347" y="226"/>
                    <a:pt x="347" y="226"/>
                  </a:cubicBezTo>
                  <a:cubicBezTo>
                    <a:pt x="423" y="226"/>
                    <a:pt x="423" y="226"/>
                    <a:pt x="423" y="226"/>
                  </a:cubicBezTo>
                  <a:cubicBezTo>
                    <a:pt x="434" y="226"/>
                    <a:pt x="443" y="234"/>
                    <a:pt x="443" y="2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8" name="Freeform 1036">
              <a:extLst>
                <a:ext uri="{FF2B5EF4-FFF2-40B4-BE49-F238E27FC236}">
                  <a16:creationId xmlns:a16="http://schemas.microsoft.com/office/drawing/2014/main" id="{93C2FDE1-DC55-497B-9967-8281E7119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475" y="3351324"/>
              <a:ext cx="237169" cy="259453"/>
            </a:xfrm>
            <a:custGeom>
              <a:avLst/>
              <a:gdLst>
                <a:gd name="T0" fmla="*/ 367 w 395"/>
                <a:gd name="T1" fmla="*/ 145 h 432"/>
                <a:gd name="T2" fmla="*/ 329 w 395"/>
                <a:gd name="T3" fmla="*/ 110 h 432"/>
                <a:gd name="T4" fmla="*/ 294 w 395"/>
                <a:gd name="T5" fmla="*/ 110 h 432"/>
                <a:gd name="T6" fmla="*/ 294 w 395"/>
                <a:gd name="T7" fmla="*/ 102 h 432"/>
                <a:gd name="T8" fmla="*/ 199 w 395"/>
                <a:gd name="T9" fmla="*/ 0 h 432"/>
                <a:gd name="T10" fmla="*/ 197 w 395"/>
                <a:gd name="T11" fmla="*/ 0 h 432"/>
                <a:gd name="T12" fmla="*/ 101 w 395"/>
                <a:gd name="T13" fmla="*/ 102 h 432"/>
                <a:gd name="T14" fmla="*/ 101 w 395"/>
                <a:gd name="T15" fmla="*/ 110 h 432"/>
                <a:gd name="T16" fmla="*/ 66 w 395"/>
                <a:gd name="T17" fmla="*/ 110 h 432"/>
                <a:gd name="T18" fmla="*/ 29 w 395"/>
                <a:gd name="T19" fmla="*/ 145 h 432"/>
                <a:gd name="T20" fmla="*/ 1 w 395"/>
                <a:gd name="T21" fmla="*/ 411 h 432"/>
                <a:gd name="T22" fmla="*/ 5 w 395"/>
                <a:gd name="T23" fmla="*/ 426 h 432"/>
                <a:gd name="T24" fmla="*/ 20 w 395"/>
                <a:gd name="T25" fmla="*/ 432 h 432"/>
                <a:gd name="T26" fmla="*/ 375 w 395"/>
                <a:gd name="T27" fmla="*/ 432 h 432"/>
                <a:gd name="T28" fmla="*/ 390 w 395"/>
                <a:gd name="T29" fmla="*/ 426 h 432"/>
                <a:gd name="T30" fmla="*/ 395 w 395"/>
                <a:gd name="T31" fmla="*/ 411 h 432"/>
                <a:gd name="T32" fmla="*/ 367 w 395"/>
                <a:gd name="T33" fmla="*/ 145 h 432"/>
                <a:gd name="T34" fmla="*/ 140 w 395"/>
                <a:gd name="T35" fmla="*/ 102 h 432"/>
                <a:gd name="T36" fmla="*/ 197 w 395"/>
                <a:gd name="T37" fmla="*/ 38 h 432"/>
                <a:gd name="T38" fmla="*/ 199 w 395"/>
                <a:gd name="T39" fmla="*/ 38 h 432"/>
                <a:gd name="T40" fmla="*/ 255 w 395"/>
                <a:gd name="T41" fmla="*/ 102 h 432"/>
                <a:gd name="T42" fmla="*/ 255 w 395"/>
                <a:gd name="T43" fmla="*/ 110 h 432"/>
                <a:gd name="T44" fmla="*/ 140 w 395"/>
                <a:gd name="T45" fmla="*/ 110 h 432"/>
                <a:gd name="T46" fmla="*/ 140 w 395"/>
                <a:gd name="T47" fmla="*/ 102 h 432"/>
                <a:gd name="T48" fmla="*/ 41 w 395"/>
                <a:gd name="T49" fmla="*/ 394 h 432"/>
                <a:gd name="T50" fmla="*/ 67 w 395"/>
                <a:gd name="T51" fmla="*/ 149 h 432"/>
                <a:gd name="T52" fmla="*/ 328 w 395"/>
                <a:gd name="T53" fmla="*/ 149 h 432"/>
                <a:gd name="T54" fmla="*/ 354 w 395"/>
                <a:gd name="T55" fmla="*/ 394 h 432"/>
                <a:gd name="T56" fmla="*/ 41 w 395"/>
                <a:gd name="T57" fmla="*/ 39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5" h="432">
                  <a:moveTo>
                    <a:pt x="367" y="145"/>
                  </a:moveTo>
                  <a:cubicBezTo>
                    <a:pt x="365" y="125"/>
                    <a:pt x="348" y="110"/>
                    <a:pt x="329" y="110"/>
                  </a:cubicBezTo>
                  <a:cubicBezTo>
                    <a:pt x="294" y="110"/>
                    <a:pt x="294" y="110"/>
                    <a:pt x="294" y="110"/>
                  </a:cubicBezTo>
                  <a:cubicBezTo>
                    <a:pt x="294" y="102"/>
                    <a:pt x="294" y="102"/>
                    <a:pt x="294" y="102"/>
                  </a:cubicBezTo>
                  <a:cubicBezTo>
                    <a:pt x="294" y="45"/>
                    <a:pt x="252" y="0"/>
                    <a:pt x="19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43" y="0"/>
                    <a:pt x="101" y="45"/>
                    <a:pt x="101" y="102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47" y="110"/>
                    <a:pt x="31" y="125"/>
                    <a:pt x="29" y="145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0" y="416"/>
                    <a:pt x="2" y="422"/>
                    <a:pt x="5" y="426"/>
                  </a:cubicBezTo>
                  <a:cubicBezTo>
                    <a:pt x="9" y="430"/>
                    <a:pt x="14" y="432"/>
                    <a:pt x="20" y="432"/>
                  </a:cubicBezTo>
                  <a:cubicBezTo>
                    <a:pt x="375" y="432"/>
                    <a:pt x="375" y="432"/>
                    <a:pt x="375" y="432"/>
                  </a:cubicBezTo>
                  <a:cubicBezTo>
                    <a:pt x="381" y="432"/>
                    <a:pt x="386" y="430"/>
                    <a:pt x="390" y="426"/>
                  </a:cubicBezTo>
                  <a:cubicBezTo>
                    <a:pt x="393" y="422"/>
                    <a:pt x="395" y="416"/>
                    <a:pt x="395" y="411"/>
                  </a:cubicBezTo>
                  <a:lnTo>
                    <a:pt x="367" y="145"/>
                  </a:lnTo>
                  <a:close/>
                  <a:moveTo>
                    <a:pt x="140" y="102"/>
                  </a:moveTo>
                  <a:cubicBezTo>
                    <a:pt x="140" y="67"/>
                    <a:pt x="164" y="38"/>
                    <a:pt x="197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231" y="38"/>
                    <a:pt x="255" y="67"/>
                    <a:pt x="255" y="102"/>
                  </a:cubicBezTo>
                  <a:cubicBezTo>
                    <a:pt x="255" y="110"/>
                    <a:pt x="255" y="110"/>
                    <a:pt x="255" y="110"/>
                  </a:cubicBezTo>
                  <a:cubicBezTo>
                    <a:pt x="140" y="110"/>
                    <a:pt x="140" y="110"/>
                    <a:pt x="140" y="110"/>
                  </a:cubicBezTo>
                  <a:lnTo>
                    <a:pt x="140" y="102"/>
                  </a:lnTo>
                  <a:close/>
                  <a:moveTo>
                    <a:pt x="41" y="394"/>
                  </a:moveTo>
                  <a:cubicBezTo>
                    <a:pt x="67" y="149"/>
                    <a:pt x="67" y="149"/>
                    <a:pt x="67" y="149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54" y="394"/>
                    <a:pt x="354" y="394"/>
                    <a:pt x="354" y="394"/>
                  </a:cubicBezTo>
                  <a:lnTo>
                    <a:pt x="41" y="3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39" name="Freeform 1037">
              <a:extLst>
                <a:ext uri="{FF2B5EF4-FFF2-40B4-BE49-F238E27FC236}">
                  <a16:creationId xmlns:a16="http://schemas.microsoft.com/office/drawing/2014/main" id="{AC5DDDDA-4984-40F3-844B-C48167E6E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464" y="3365650"/>
              <a:ext cx="265820" cy="230802"/>
            </a:xfrm>
            <a:custGeom>
              <a:avLst/>
              <a:gdLst>
                <a:gd name="T0" fmla="*/ 436 w 442"/>
                <a:gd name="T1" fmla="*/ 81 h 384"/>
                <a:gd name="T2" fmla="*/ 423 w 442"/>
                <a:gd name="T3" fmla="*/ 77 h 384"/>
                <a:gd name="T4" fmla="*/ 322 w 442"/>
                <a:gd name="T5" fmla="*/ 77 h 384"/>
                <a:gd name="T6" fmla="*/ 322 w 442"/>
                <a:gd name="T7" fmla="*/ 19 h 384"/>
                <a:gd name="T8" fmla="*/ 301 w 442"/>
                <a:gd name="T9" fmla="*/ 0 h 384"/>
                <a:gd name="T10" fmla="*/ 140 w 442"/>
                <a:gd name="T11" fmla="*/ 0 h 384"/>
                <a:gd name="T12" fmla="*/ 120 w 442"/>
                <a:gd name="T13" fmla="*/ 19 h 384"/>
                <a:gd name="T14" fmla="*/ 120 w 442"/>
                <a:gd name="T15" fmla="*/ 77 h 384"/>
                <a:gd name="T16" fmla="*/ 19 w 442"/>
                <a:gd name="T17" fmla="*/ 77 h 384"/>
                <a:gd name="T18" fmla="*/ 0 w 442"/>
                <a:gd name="T19" fmla="*/ 94 h 384"/>
                <a:gd name="T20" fmla="*/ 0 w 442"/>
                <a:gd name="T21" fmla="*/ 365 h 384"/>
                <a:gd name="T22" fmla="*/ 19 w 442"/>
                <a:gd name="T23" fmla="*/ 384 h 384"/>
                <a:gd name="T24" fmla="*/ 422 w 442"/>
                <a:gd name="T25" fmla="*/ 384 h 384"/>
                <a:gd name="T26" fmla="*/ 442 w 442"/>
                <a:gd name="T27" fmla="*/ 365 h 384"/>
                <a:gd name="T28" fmla="*/ 442 w 442"/>
                <a:gd name="T29" fmla="*/ 94 h 384"/>
                <a:gd name="T30" fmla="*/ 436 w 442"/>
                <a:gd name="T31" fmla="*/ 81 h 384"/>
                <a:gd name="T32" fmla="*/ 158 w 442"/>
                <a:gd name="T33" fmla="*/ 38 h 384"/>
                <a:gd name="T34" fmla="*/ 283 w 442"/>
                <a:gd name="T35" fmla="*/ 38 h 384"/>
                <a:gd name="T36" fmla="*/ 283 w 442"/>
                <a:gd name="T37" fmla="*/ 77 h 384"/>
                <a:gd name="T38" fmla="*/ 158 w 442"/>
                <a:gd name="T39" fmla="*/ 77 h 384"/>
                <a:gd name="T40" fmla="*/ 158 w 442"/>
                <a:gd name="T41" fmla="*/ 38 h 384"/>
                <a:gd name="T42" fmla="*/ 403 w 442"/>
                <a:gd name="T43" fmla="*/ 115 h 384"/>
                <a:gd name="T44" fmla="*/ 403 w 442"/>
                <a:gd name="T45" fmla="*/ 216 h 384"/>
                <a:gd name="T46" fmla="*/ 269 w 442"/>
                <a:gd name="T47" fmla="*/ 216 h 384"/>
                <a:gd name="T48" fmla="*/ 269 w 442"/>
                <a:gd name="T49" fmla="*/ 209 h 384"/>
                <a:gd name="T50" fmla="*/ 253 w 442"/>
                <a:gd name="T51" fmla="*/ 197 h 384"/>
                <a:gd name="T52" fmla="*/ 188 w 442"/>
                <a:gd name="T53" fmla="*/ 197 h 384"/>
                <a:gd name="T54" fmla="*/ 173 w 442"/>
                <a:gd name="T55" fmla="*/ 209 h 384"/>
                <a:gd name="T56" fmla="*/ 173 w 442"/>
                <a:gd name="T57" fmla="*/ 216 h 384"/>
                <a:gd name="T58" fmla="*/ 38 w 442"/>
                <a:gd name="T59" fmla="*/ 216 h 384"/>
                <a:gd name="T60" fmla="*/ 38 w 442"/>
                <a:gd name="T61" fmla="*/ 115 h 384"/>
                <a:gd name="T62" fmla="*/ 403 w 442"/>
                <a:gd name="T63" fmla="*/ 115 h 384"/>
                <a:gd name="T64" fmla="*/ 240 w 442"/>
                <a:gd name="T65" fmla="*/ 226 h 384"/>
                <a:gd name="T66" fmla="*/ 240 w 442"/>
                <a:gd name="T67" fmla="*/ 235 h 384"/>
                <a:gd name="T68" fmla="*/ 201 w 442"/>
                <a:gd name="T69" fmla="*/ 235 h 384"/>
                <a:gd name="T70" fmla="*/ 201 w 442"/>
                <a:gd name="T71" fmla="*/ 226 h 384"/>
                <a:gd name="T72" fmla="*/ 240 w 442"/>
                <a:gd name="T73" fmla="*/ 226 h 384"/>
                <a:gd name="T74" fmla="*/ 38 w 442"/>
                <a:gd name="T75" fmla="*/ 346 h 384"/>
                <a:gd name="T76" fmla="*/ 38 w 442"/>
                <a:gd name="T77" fmla="*/ 245 h 384"/>
                <a:gd name="T78" fmla="*/ 173 w 442"/>
                <a:gd name="T79" fmla="*/ 245 h 384"/>
                <a:gd name="T80" fmla="*/ 173 w 442"/>
                <a:gd name="T81" fmla="*/ 250 h 384"/>
                <a:gd name="T82" fmla="*/ 188 w 442"/>
                <a:gd name="T83" fmla="*/ 264 h 384"/>
                <a:gd name="T84" fmla="*/ 253 w 442"/>
                <a:gd name="T85" fmla="*/ 264 h 384"/>
                <a:gd name="T86" fmla="*/ 269 w 442"/>
                <a:gd name="T87" fmla="*/ 250 h 384"/>
                <a:gd name="T88" fmla="*/ 269 w 442"/>
                <a:gd name="T89" fmla="*/ 245 h 384"/>
                <a:gd name="T90" fmla="*/ 403 w 442"/>
                <a:gd name="T91" fmla="*/ 245 h 384"/>
                <a:gd name="T92" fmla="*/ 403 w 442"/>
                <a:gd name="T93" fmla="*/ 346 h 384"/>
                <a:gd name="T94" fmla="*/ 38 w 442"/>
                <a:gd name="T95" fmla="*/ 34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2" h="384">
                  <a:moveTo>
                    <a:pt x="436" y="81"/>
                  </a:moveTo>
                  <a:cubicBezTo>
                    <a:pt x="433" y="78"/>
                    <a:pt x="428" y="77"/>
                    <a:pt x="423" y="77"/>
                  </a:cubicBezTo>
                  <a:cubicBezTo>
                    <a:pt x="322" y="77"/>
                    <a:pt x="322" y="77"/>
                    <a:pt x="322" y="77"/>
                  </a:cubicBezTo>
                  <a:cubicBezTo>
                    <a:pt x="322" y="19"/>
                    <a:pt x="322" y="19"/>
                    <a:pt x="322" y="19"/>
                  </a:cubicBezTo>
                  <a:cubicBezTo>
                    <a:pt x="322" y="8"/>
                    <a:pt x="312" y="0"/>
                    <a:pt x="30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9" y="0"/>
                    <a:pt x="120" y="8"/>
                    <a:pt x="120" y="19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8" y="77"/>
                    <a:pt x="0" y="83"/>
                    <a:pt x="0" y="9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76"/>
                    <a:pt x="8" y="384"/>
                    <a:pt x="19" y="384"/>
                  </a:cubicBezTo>
                  <a:cubicBezTo>
                    <a:pt x="422" y="384"/>
                    <a:pt x="422" y="384"/>
                    <a:pt x="422" y="384"/>
                  </a:cubicBezTo>
                  <a:cubicBezTo>
                    <a:pt x="433" y="384"/>
                    <a:pt x="442" y="376"/>
                    <a:pt x="442" y="365"/>
                  </a:cubicBezTo>
                  <a:cubicBezTo>
                    <a:pt x="442" y="94"/>
                    <a:pt x="442" y="94"/>
                    <a:pt x="442" y="94"/>
                  </a:cubicBezTo>
                  <a:cubicBezTo>
                    <a:pt x="442" y="89"/>
                    <a:pt x="440" y="85"/>
                    <a:pt x="436" y="81"/>
                  </a:cubicBezTo>
                  <a:close/>
                  <a:moveTo>
                    <a:pt x="158" y="38"/>
                  </a:moveTo>
                  <a:cubicBezTo>
                    <a:pt x="283" y="38"/>
                    <a:pt x="283" y="38"/>
                    <a:pt x="283" y="3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158" y="77"/>
                    <a:pt x="158" y="77"/>
                    <a:pt x="158" y="77"/>
                  </a:cubicBezTo>
                  <a:lnTo>
                    <a:pt x="158" y="38"/>
                  </a:lnTo>
                  <a:close/>
                  <a:moveTo>
                    <a:pt x="403" y="115"/>
                  </a:moveTo>
                  <a:cubicBezTo>
                    <a:pt x="403" y="216"/>
                    <a:pt x="403" y="216"/>
                    <a:pt x="403" y="216"/>
                  </a:cubicBezTo>
                  <a:cubicBezTo>
                    <a:pt x="269" y="216"/>
                    <a:pt x="269" y="216"/>
                    <a:pt x="269" y="216"/>
                  </a:cubicBezTo>
                  <a:cubicBezTo>
                    <a:pt x="269" y="209"/>
                    <a:pt x="269" y="209"/>
                    <a:pt x="269" y="209"/>
                  </a:cubicBezTo>
                  <a:cubicBezTo>
                    <a:pt x="269" y="201"/>
                    <a:pt x="261" y="197"/>
                    <a:pt x="253" y="197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80" y="197"/>
                    <a:pt x="173" y="201"/>
                    <a:pt x="173" y="209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115"/>
                    <a:pt x="38" y="115"/>
                    <a:pt x="38" y="115"/>
                  </a:cubicBezTo>
                  <a:lnTo>
                    <a:pt x="403" y="115"/>
                  </a:lnTo>
                  <a:close/>
                  <a:moveTo>
                    <a:pt x="240" y="226"/>
                  </a:moveTo>
                  <a:cubicBezTo>
                    <a:pt x="240" y="235"/>
                    <a:pt x="240" y="235"/>
                    <a:pt x="240" y="235"/>
                  </a:cubicBezTo>
                  <a:cubicBezTo>
                    <a:pt x="201" y="235"/>
                    <a:pt x="201" y="235"/>
                    <a:pt x="201" y="235"/>
                  </a:cubicBezTo>
                  <a:cubicBezTo>
                    <a:pt x="201" y="226"/>
                    <a:pt x="201" y="226"/>
                    <a:pt x="201" y="226"/>
                  </a:cubicBezTo>
                  <a:lnTo>
                    <a:pt x="240" y="226"/>
                  </a:lnTo>
                  <a:close/>
                  <a:moveTo>
                    <a:pt x="38" y="346"/>
                  </a:moveTo>
                  <a:cubicBezTo>
                    <a:pt x="38" y="245"/>
                    <a:pt x="38" y="245"/>
                    <a:pt x="38" y="245"/>
                  </a:cubicBezTo>
                  <a:cubicBezTo>
                    <a:pt x="173" y="245"/>
                    <a:pt x="173" y="245"/>
                    <a:pt x="173" y="245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58"/>
                    <a:pt x="180" y="264"/>
                    <a:pt x="188" y="264"/>
                  </a:cubicBezTo>
                  <a:cubicBezTo>
                    <a:pt x="253" y="264"/>
                    <a:pt x="253" y="264"/>
                    <a:pt x="253" y="264"/>
                  </a:cubicBezTo>
                  <a:cubicBezTo>
                    <a:pt x="261" y="264"/>
                    <a:pt x="269" y="258"/>
                    <a:pt x="269" y="250"/>
                  </a:cubicBezTo>
                  <a:cubicBezTo>
                    <a:pt x="269" y="245"/>
                    <a:pt x="269" y="245"/>
                    <a:pt x="269" y="245"/>
                  </a:cubicBezTo>
                  <a:cubicBezTo>
                    <a:pt x="403" y="245"/>
                    <a:pt x="403" y="245"/>
                    <a:pt x="403" y="245"/>
                  </a:cubicBezTo>
                  <a:cubicBezTo>
                    <a:pt x="403" y="346"/>
                    <a:pt x="403" y="346"/>
                    <a:pt x="403" y="346"/>
                  </a:cubicBezTo>
                  <a:lnTo>
                    <a:pt x="38" y="3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0" name="Freeform 1038">
              <a:extLst>
                <a:ext uri="{FF2B5EF4-FFF2-40B4-BE49-F238E27FC236}">
                  <a16:creationId xmlns:a16="http://schemas.microsoft.com/office/drawing/2014/main" id="{9444B1E7-B435-4D08-B56D-11B451507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131" y="3365650"/>
              <a:ext cx="265025" cy="230802"/>
            </a:xfrm>
            <a:custGeom>
              <a:avLst/>
              <a:gdLst>
                <a:gd name="T0" fmla="*/ 431 w 442"/>
                <a:gd name="T1" fmla="*/ 86 h 384"/>
                <a:gd name="T2" fmla="*/ 406 w 442"/>
                <a:gd name="T3" fmla="*/ 77 h 384"/>
                <a:gd name="T4" fmla="*/ 302 w 442"/>
                <a:gd name="T5" fmla="*/ 77 h 384"/>
                <a:gd name="T6" fmla="*/ 302 w 442"/>
                <a:gd name="T7" fmla="*/ 19 h 384"/>
                <a:gd name="T8" fmla="*/ 281 w 442"/>
                <a:gd name="T9" fmla="*/ 0 h 384"/>
                <a:gd name="T10" fmla="*/ 161 w 442"/>
                <a:gd name="T11" fmla="*/ 0 h 384"/>
                <a:gd name="T12" fmla="*/ 139 w 442"/>
                <a:gd name="T13" fmla="*/ 19 h 384"/>
                <a:gd name="T14" fmla="*/ 139 w 442"/>
                <a:gd name="T15" fmla="*/ 77 h 384"/>
                <a:gd name="T16" fmla="*/ 35 w 442"/>
                <a:gd name="T17" fmla="*/ 77 h 384"/>
                <a:gd name="T18" fmla="*/ 0 w 442"/>
                <a:gd name="T19" fmla="*/ 110 h 384"/>
                <a:gd name="T20" fmla="*/ 0 w 442"/>
                <a:gd name="T21" fmla="*/ 349 h 384"/>
                <a:gd name="T22" fmla="*/ 35 w 442"/>
                <a:gd name="T23" fmla="*/ 384 h 384"/>
                <a:gd name="T24" fmla="*/ 406 w 442"/>
                <a:gd name="T25" fmla="*/ 384 h 384"/>
                <a:gd name="T26" fmla="*/ 442 w 442"/>
                <a:gd name="T27" fmla="*/ 349 h 384"/>
                <a:gd name="T28" fmla="*/ 442 w 442"/>
                <a:gd name="T29" fmla="*/ 111 h 384"/>
                <a:gd name="T30" fmla="*/ 431 w 442"/>
                <a:gd name="T31" fmla="*/ 86 h 384"/>
                <a:gd name="T32" fmla="*/ 317 w 442"/>
                <a:gd name="T33" fmla="*/ 115 h 384"/>
                <a:gd name="T34" fmla="*/ 317 w 442"/>
                <a:gd name="T35" fmla="*/ 346 h 384"/>
                <a:gd name="T36" fmla="*/ 125 w 442"/>
                <a:gd name="T37" fmla="*/ 346 h 384"/>
                <a:gd name="T38" fmla="*/ 125 w 442"/>
                <a:gd name="T39" fmla="*/ 115 h 384"/>
                <a:gd name="T40" fmla="*/ 317 w 442"/>
                <a:gd name="T41" fmla="*/ 115 h 384"/>
                <a:gd name="T42" fmla="*/ 178 w 442"/>
                <a:gd name="T43" fmla="*/ 38 h 384"/>
                <a:gd name="T44" fmla="*/ 264 w 442"/>
                <a:gd name="T45" fmla="*/ 38 h 384"/>
                <a:gd name="T46" fmla="*/ 264 w 442"/>
                <a:gd name="T47" fmla="*/ 77 h 384"/>
                <a:gd name="T48" fmla="*/ 178 w 442"/>
                <a:gd name="T49" fmla="*/ 77 h 384"/>
                <a:gd name="T50" fmla="*/ 178 w 442"/>
                <a:gd name="T51" fmla="*/ 38 h 384"/>
                <a:gd name="T52" fmla="*/ 38 w 442"/>
                <a:gd name="T53" fmla="*/ 115 h 384"/>
                <a:gd name="T54" fmla="*/ 96 w 442"/>
                <a:gd name="T55" fmla="*/ 115 h 384"/>
                <a:gd name="T56" fmla="*/ 96 w 442"/>
                <a:gd name="T57" fmla="*/ 346 h 384"/>
                <a:gd name="T58" fmla="*/ 38 w 442"/>
                <a:gd name="T59" fmla="*/ 346 h 384"/>
                <a:gd name="T60" fmla="*/ 38 w 442"/>
                <a:gd name="T61" fmla="*/ 115 h 384"/>
                <a:gd name="T62" fmla="*/ 403 w 442"/>
                <a:gd name="T63" fmla="*/ 346 h 384"/>
                <a:gd name="T64" fmla="*/ 346 w 442"/>
                <a:gd name="T65" fmla="*/ 346 h 384"/>
                <a:gd name="T66" fmla="*/ 346 w 442"/>
                <a:gd name="T67" fmla="*/ 115 h 384"/>
                <a:gd name="T68" fmla="*/ 403 w 442"/>
                <a:gd name="T69" fmla="*/ 115 h 384"/>
                <a:gd name="T70" fmla="*/ 403 w 442"/>
                <a:gd name="T71" fmla="*/ 34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384">
                  <a:moveTo>
                    <a:pt x="431" y="86"/>
                  </a:moveTo>
                  <a:cubicBezTo>
                    <a:pt x="425" y="79"/>
                    <a:pt x="416" y="77"/>
                    <a:pt x="406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2" y="19"/>
                    <a:pt x="302" y="19"/>
                    <a:pt x="302" y="19"/>
                  </a:cubicBezTo>
                  <a:cubicBezTo>
                    <a:pt x="302" y="8"/>
                    <a:pt x="292" y="0"/>
                    <a:pt x="28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0" y="0"/>
                    <a:pt x="139" y="8"/>
                    <a:pt x="139" y="19"/>
                  </a:cubicBezTo>
                  <a:cubicBezTo>
                    <a:pt x="139" y="77"/>
                    <a:pt x="139" y="77"/>
                    <a:pt x="139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16" y="77"/>
                    <a:pt x="0" y="90"/>
                    <a:pt x="0" y="110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368"/>
                    <a:pt x="16" y="384"/>
                    <a:pt x="35" y="384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26" y="384"/>
                    <a:pt x="442" y="368"/>
                    <a:pt x="442" y="349"/>
                  </a:cubicBezTo>
                  <a:cubicBezTo>
                    <a:pt x="442" y="111"/>
                    <a:pt x="442" y="111"/>
                    <a:pt x="442" y="111"/>
                  </a:cubicBezTo>
                  <a:cubicBezTo>
                    <a:pt x="442" y="101"/>
                    <a:pt x="438" y="93"/>
                    <a:pt x="431" y="86"/>
                  </a:cubicBezTo>
                  <a:close/>
                  <a:moveTo>
                    <a:pt x="317" y="115"/>
                  </a:moveTo>
                  <a:cubicBezTo>
                    <a:pt x="317" y="346"/>
                    <a:pt x="317" y="346"/>
                    <a:pt x="317" y="346"/>
                  </a:cubicBezTo>
                  <a:cubicBezTo>
                    <a:pt x="125" y="346"/>
                    <a:pt x="125" y="346"/>
                    <a:pt x="125" y="346"/>
                  </a:cubicBezTo>
                  <a:cubicBezTo>
                    <a:pt x="125" y="115"/>
                    <a:pt x="125" y="115"/>
                    <a:pt x="125" y="115"/>
                  </a:cubicBezTo>
                  <a:lnTo>
                    <a:pt x="317" y="115"/>
                  </a:lnTo>
                  <a:close/>
                  <a:moveTo>
                    <a:pt x="178" y="38"/>
                  </a:moveTo>
                  <a:cubicBezTo>
                    <a:pt x="264" y="38"/>
                    <a:pt x="264" y="38"/>
                    <a:pt x="264" y="38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178" y="77"/>
                    <a:pt x="178" y="77"/>
                    <a:pt x="178" y="77"/>
                  </a:cubicBezTo>
                  <a:lnTo>
                    <a:pt x="178" y="38"/>
                  </a:lnTo>
                  <a:close/>
                  <a:moveTo>
                    <a:pt x="38" y="115"/>
                  </a:moveTo>
                  <a:cubicBezTo>
                    <a:pt x="96" y="115"/>
                    <a:pt x="96" y="115"/>
                    <a:pt x="96" y="115"/>
                  </a:cubicBezTo>
                  <a:cubicBezTo>
                    <a:pt x="96" y="346"/>
                    <a:pt x="96" y="346"/>
                    <a:pt x="96" y="346"/>
                  </a:cubicBezTo>
                  <a:cubicBezTo>
                    <a:pt x="38" y="346"/>
                    <a:pt x="38" y="346"/>
                    <a:pt x="38" y="346"/>
                  </a:cubicBezTo>
                  <a:lnTo>
                    <a:pt x="38" y="115"/>
                  </a:lnTo>
                  <a:close/>
                  <a:moveTo>
                    <a:pt x="403" y="346"/>
                  </a:moveTo>
                  <a:cubicBezTo>
                    <a:pt x="346" y="346"/>
                    <a:pt x="346" y="346"/>
                    <a:pt x="346" y="346"/>
                  </a:cubicBezTo>
                  <a:cubicBezTo>
                    <a:pt x="346" y="115"/>
                    <a:pt x="346" y="115"/>
                    <a:pt x="346" y="115"/>
                  </a:cubicBezTo>
                  <a:cubicBezTo>
                    <a:pt x="403" y="115"/>
                    <a:pt x="403" y="115"/>
                    <a:pt x="403" y="115"/>
                  </a:cubicBezTo>
                  <a:lnTo>
                    <a:pt x="403" y="3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1" name="Freeform 1039">
              <a:extLst>
                <a:ext uri="{FF2B5EF4-FFF2-40B4-BE49-F238E27FC236}">
                  <a16:creationId xmlns:a16="http://schemas.microsoft.com/office/drawing/2014/main" id="{310DE42B-BE4D-4239-B49A-2EC49EFF6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3253" y="3348141"/>
              <a:ext cx="265820" cy="265820"/>
            </a:xfrm>
            <a:custGeom>
              <a:avLst/>
              <a:gdLst>
                <a:gd name="T0" fmla="*/ 221 w 442"/>
                <a:gd name="T1" fmla="*/ 0 h 442"/>
                <a:gd name="T2" fmla="*/ 0 w 442"/>
                <a:gd name="T3" fmla="*/ 221 h 442"/>
                <a:gd name="T4" fmla="*/ 221 w 442"/>
                <a:gd name="T5" fmla="*/ 442 h 442"/>
                <a:gd name="T6" fmla="*/ 442 w 442"/>
                <a:gd name="T7" fmla="*/ 221 h 442"/>
                <a:gd name="T8" fmla="*/ 221 w 442"/>
                <a:gd name="T9" fmla="*/ 0 h 442"/>
                <a:gd name="T10" fmla="*/ 360 w 442"/>
                <a:gd name="T11" fmla="*/ 339 h 442"/>
                <a:gd name="T12" fmla="*/ 320 w 442"/>
                <a:gd name="T13" fmla="*/ 266 h 442"/>
                <a:gd name="T14" fmla="*/ 402 w 442"/>
                <a:gd name="T15" fmla="*/ 246 h 442"/>
                <a:gd name="T16" fmla="*/ 360 w 442"/>
                <a:gd name="T17" fmla="*/ 339 h 442"/>
                <a:gd name="T18" fmla="*/ 40 w 442"/>
                <a:gd name="T19" fmla="*/ 246 h 442"/>
                <a:gd name="T20" fmla="*/ 122 w 442"/>
                <a:gd name="T21" fmla="*/ 266 h 442"/>
                <a:gd name="T22" fmla="*/ 81 w 442"/>
                <a:gd name="T23" fmla="*/ 339 h 442"/>
                <a:gd name="T24" fmla="*/ 40 w 442"/>
                <a:gd name="T25" fmla="*/ 246 h 442"/>
                <a:gd name="T26" fmla="*/ 71 w 442"/>
                <a:gd name="T27" fmla="*/ 117 h 442"/>
                <a:gd name="T28" fmla="*/ 124 w 442"/>
                <a:gd name="T29" fmla="*/ 227 h 442"/>
                <a:gd name="T30" fmla="*/ 39 w 442"/>
                <a:gd name="T31" fmla="*/ 205 h 442"/>
                <a:gd name="T32" fmla="*/ 71 w 442"/>
                <a:gd name="T33" fmla="*/ 117 h 442"/>
                <a:gd name="T34" fmla="*/ 403 w 442"/>
                <a:gd name="T35" fmla="*/ 205 h 442"/>
                <a:gd name="T36" fmla="*/ 318 w 442"/>
                <a:gd name="T37" fmla="*/ 227 h 442"/>
                <a:gd name="T38" fmla="*/ 371 w 442"/>
                <a:gd name="T39" fmla="*/ 117 h 442"/>
                <a:gd name="T40" fmla="*/ 403 w 442"/>
                <a:gd name="T41" fmla="*/ 205 h 442"/>
                <a:gd name="T42" fmla="*/ 279 w 442"/>
                <a:gd name="T43" fmla="*/ 232 h 442"/>
                <a:gd name="T44" fmla="*/ 240 w 442"/>
                <a:gd name="T45" fmla="*/ 234 h 442"/>
                <a:gd name="T46" fmla="*/ 240 w 442"/>
                <a:gd name="T47" fmla="*/ 39 h 442"/>
                <a:gd name="T48" fmla="*/ 346 w 442"/>
                <a:gd name="T49" fmla="*/ 88 h 442"/>
                <a:gd name="T50" fmla="*/ 279 w 442"/>
                <a:gd name="T51" fmla="*/ 232 h 442"/>
                <a:gd name="T52" fmla="*/ 202 w 442"/>
                <a:gd name="T53" fmla="*/ 234 h 442"/>
                <a:gd name="T54" fmla="*/ 163 w 442"/>
                <a:gd name="T55" fmla="*/ 232 h 442"/>
                <a:gd name="T56" fmla="*/ 96 w 442"/>
                <a:gd name="T57" fmla="*/ 88 h 442"/>
                <a:gd name="T58" fmla="*/ 202 w 442"/>
                <a:gd name="T59" fmla="*/ 39 h 442"/>
                <a:gd name="T60" fmla="*/ 202 w 442"/>
                <a:gd name="T61" fmla="*/ 234 h 442"/>
                <a:gd name="T62" fmla="*/ 160 w 442"/>
                <a:gd name="T63" fmla="*/ 270 h 442"/>
                <a:gd name="T64" fmla="*/ 202 w 442"/>
                <a:gd name="T65" fmla="*/ 272 h 442"/>
                <a:gd name="T66" fmla="*/ 202 w 442"/>
                <a:gd name="T67" fmla="*/ 403 h 442"/>
                <a:gd name="T68" fmla="*/ 109 w 442"/>
                <a:gd name="T69" fmla="*/ 365 h 442"/>
                <a:gd name="T70" fmla="*/ 160 w 442"/>
                <a:gd name="T71" fmla="*/ 270 h 442"/>
                <a:gd name="T72" fmla="*/ 240 w 442"/>
                <a:gd name="T73" fmla="*/ 272 h 442"/>
                <a:gd name="T74" fmla="*/ 281 w 442"/>
                <a:gd name="T75" fmla="*/ 270 h 442"/>
                <a:gd name="T76" fmla="*/ 333 w 442"/>
                <a:gd name="T77" fmla="*/ 365 h 442"/>
                <a:gd name="T78" fmla="*/ 240 w 442"/>
                <a:gd name="T79" fmla="*/ 403 h 442"/>
                <a:gd name="T80" fmla="*/ 240 w 442"/>
                <a:gd name="T81" fmla="*/ 27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2" h="442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1" y="442"/>
                  </a:cubicBezTo>
                  <a:cubicBezTo>
                    <a:pt x="343" y="442"/>
                    <a:pt x="442" y="343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360" y="339"/>
                  </a:moveTo>
                  <a:cubicBezTo>
                    <a:pt x="348" y="327"/>
                    <a:pt x="327" y="303"/>
                    <a:pt x="320" y="266"/>
                  </a:cubicBezTo>
                  <a:cubicBezTo>
                    <a:pt x="357" y="261"/>
                    <a:pt x="384" y="253"/>
                    <a:pt x="402" y="246"/>
                  </a:cubicBezTo>
                  <a:cubicBezTo>
                    <a:pt x="397" y="281"/>
                    <a:pt x="382" y="313"/>
                    <a:pt x="360" y="339"/>
                  </a:cubicBezTo>
                  <a:close/>
                  <a:moveTo>
                    <a:pt x="40" y="246"/>
                  </a:moveTo>
                  <a:cubicBezTo>
                    <a:pt x="58" y="253"/>
                    <a:pt x="85" y="261"/>
                    <a:pt x="122" y="266"/>
                  </a:cubicBezTo>
                  <a:cubicBezTo>
                    <a:pt x="115" y="303"/>
                    <a:pt x="94" y="327"/>
                    <a:pt x="81" y="339"/>
                  </a:cubicBezTo>
                  <a:cubicBezTo>
                    <a:pt x="60" y="313"/>
                    <a:pt x="45" y="281"/>
                    <a:pt x="40" y="246"/>
                  </a:cubicBezTo>
                  <a:close/>
                  <a:moveTo>
                    <a:pt x="71" y="117"/>
                  </a:moveTo>
                  <a:cubicBezTo>
                    <a:pt x="86" y="134"/>
                    <a:pt x="119" y="175"/>
                    <a:pt x="124" y="227"/>
                  </a:cubicBezTo>
                  <a:cubicBezTo>
                    <a:pt x="78" y="220"/>
                    <a:pt x="50" y="210"/>
                    <a:pt x="39" y="205"/>
                  </a:cubicBezTo>
                  <a:cubicBezTo>
                    <a:pt x="42" y="172"/>
                    <a:pt x="53" y="143"/>
                    <a:pt x="71" y="117"/>
                  </a:cubicBezTo>
                  <a:close/>
                  <a:moveTo>
                    <a:pt x="403" y="205"/>
                  </a:moveTo>
                  <a:cubicBezTo>
                    <a:pt x="392" y="210"/>
                    <a:pt x="365" y="220"/>
                    <a:pt x="318" y="227"/>
                  </a:cubicBezTo>
                  <a:cubicBezTo>
                    <a:pt x="323" y="176"/>
                    <a:pt x="356" y="134"/>
                    <a:pt x="371" y="117"/>
                  </a:cubicBezTo>
                  <a:cubicBezTo>
                    <a:pt x="389" y="143"/>
                    <a:pt x="400" y="173"/>
                    <a:pt x="403" y="205"/>
                  </a:cubicBezTo>
                  <a:close/>
                  <a:moveTo>
                    <a:pt x="279" y="232"/>
                  </a:moveTo>
                  <a:cubicBezTo>
                    <a:pt x="267" y="233"/>
                    <a:pt x="255" y="233"/>
                    <a:pt x="240" y="234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79" y="44"/>
                    <a:pt x="318" y="61"/>
                    <a:pt x="346" y="88"/>
                  </a:cubicBezTo>
                  <a:cubicBezTo>
                    <a:pt x="328" y="107"/>
                    <a:pt x="282" y="161"/>
                    <a:pt x="279" y="232"/>
                  </a:cubicBezTo>
                  <a:close/>
                  <a:moveTo>
                    <a:pt x="202" y="234"/>
                  </a:moveTo>
                  <a:cubicBezTo>
                    <a:pt x="187" y="233"/>
                    <a:pt x="175" y="233"/>
                    <a:pt x="163" y="232"/>
                  </a:cubicBezTo>
                  <a:cubicBezTo>
                    <a:pt x="160" y="161"/>
                    <a:pt x="114" y="107"/>
                    <a:pt x="96" y="88"/>
                  </a:cubicBezTo>
                  <a:cubicBezTo>
                    <a:pt x="124" y="61"/>
                    <a:pt x="163" y="44"/>
                    <a:pt x="202" y="39"/>
                  </a:cubicBezTo>
                  <a:lnTo>
                    <a:pt x="202" y="234"/>
                  </a:lnTo>
                  <a:close/>
                  <a:moveTo>
                    <a:pt x="160" y="270"/>
                  </a:moveTo>
                  <a:cubicBezTo>
                    <a:pt x="173" y="271"/>
                    <a:pt x="187" y="272"/>
                    <a:pt x="202" y="272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168" y="399"/>
                    <a:pt x="135" y="386"/>
                    <a:pt x="109" y="365"/>
                  </a:cubicBezTo>
                  <a:cubicBezTo>
                    <a:pt x="126" y="349"/>
                    <a:pt x="152" y="317"/>
                    <a:pt x="160" y="270"/>
                  </a:cubicBezTo>
                  <a:close/>
                  <a:moveTo>
                    <a:pt x="240" y="272"/>
                  </a:moveTo>
                  <a:cubicBezTo>
                    <a:pt x="255" y="272"/>
                    <a:pt x="269" y="271"/>
                    <a:pt x="281" y="270"/>
                  </a:cubicBezTo>
                  <a:cubicBezTo>
                    <a:pt x="290" y="317"/>
                    <a:pt x="316" y="349"/>
                    <a:pt x="333" y="365"/>
                  </a:cubicBezTo>
                  <a:cubicBezTo>
                    <a:pt x="307" y="386"/>
                    <a:pt x="274" y="399"/>
                    <a:pt x="240" y="403"/>
                  </a:cubicBezTo>
                  <a:lnTo>
                    <a:pt x="240" y="2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2" name="Freeform 1040">
              <a:extLst>
                <a:ext uri="{FF2B5EF4-FFF2-40B4-BE49-F238E27FC236}">
                  <a16:creationId xmlns:a16="http://schemas.microsoft.com/office/drawing/2014/main" id="{9FF90007-6B6F-41FC-85A9-E14F979D9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5370" y="3360077"/>
              <a:ext cx="265025" cy="241944"/>
            </a:xfrm>
            <a:custGeom>
              <a:avLst/>
              <a:gdLst>
                <a:gd name="T0" fmla="*/ 259 w 442"/>
                <a:gd name="T1" fmla="*/ 116 h 404"/>
                <a:gd name="T2" fmla="*/ 259 w 442"/>
                <a:gd name="T3" fmla="*/ 74 h 404"/>
                <a:gd name="T4" fmla="*/ 276 w 442"/>
                <a:gd name="T5" fmla="*/ 57 h 404"/>
                <a:gd name="T6" fmla="*/ 293 w 442"/>
                <a:gd name="T7" fmla="*/ 74 h 404"/>
                <a:gd name="T8" fmla="*/ 293 w 442"/>
                <a:gd name="T9" fmla="*/ 116 h 404"/>
                <a:gd name="T10" fmla="*/ 276 w 442"/>
                <a:gd name="T11" fmla="*/ 133 h 404"/>
                <a:gd name="T12" fmla="*/ 259 w 442"/>
                <a:gd name="T13" fmla="*/ 116 h 404"/>
                <a:gd name="T14" fmla="*/ 275 w 442"/>
                <a:gd name="T15" fmla="*/ 182 h 404"/>
                <a:gd name="T16" fmla="*/ 289 w 442"/>
                <a:gd name="T17" fmla="*/ 176 h 404"/>
                <a:gd name="T18" fmla="*/ 295 w 442"/>
                <a:gd name="T19" fmla="*/ 163 h 404"/>
                <a:gd name="T20" fmla="*/ 289 w 442"/>
                <a:gd name="T21" fmla="*/ 149 h 404"/>
                <a:gd name="T22" fmla="*/ 275 w 442"/>
                <a:gd name="T23" fmla="*/ 143 h 404"/>
                <a:gd name="T24" fmla="*/ 262 w 442"/>
                <a:gd name="T25" fmla="*/ 149 h 404"/>
                <a:gd name="T26" fmla="*/ 256 w 442"/>
                <a:gd name="T27" fmla="*/ 163 h 404"/>
                <a:gd name="T28" fmla="*/ 262 w 442"/>
                <a:gd name="T29" fmla="*/ 176 h 404"/>
                <a:gd name="T30" fmla="*/ 275 w 442"/>
                <a:gd name="T31" fmla="*/ 182 h 404"/>
                <a:gd name="T32" fmla="*/ 402 w 442"/>
                <a:gd name="T33" fmla="*/ 164 h 404"/>
                <a:gd name="T34" fmla="*/ 349 w 442"/>
                <a:gd name="T35" fmla="*/ 191 h 404"/>
                <a:gd name="T36" fmla="*/ 240 w 442"/>
                <a:gd name="T37" fmla="*/ 295 h 404"/>
                <a:gd name="T38" fmla="*/ 240 w 442"/>
                <a:gd name="T39" fmla="*/ 365 h 404"/>
                <a:gd name="T40" fmla="*/ 281 w 442"/>
                <a:gd name="T41" fmla="*/ 365 h 404"/>
                <a:gd name="T42" fmla="*/ 301 w 442"/>
                <a:gd name="T43" fmla="*/ 385 h 404"/>
                <a:gd name="T44" fmla="*/ 281 w 442"/>
                <a:gd name="T45" fmla="*/ 404 h 404"/>
                <a:gd name="T46" fmla="*/ 161 w 442"/>
                <a:gd name="T47" fmla="*/ 404 h 404"/>
                <a:gd name="T48" fmla="*/ 141 w 442"/>
                <a:gd name="T49" fmla="*/ 385 h 404"/>
                <a:gd name="T50" fmla="*/ 161 w 442"/>
                <a:gd name="T51" fmla="*/ 365 h 404"/>
                <a:gd name="T52" fmla="*/ 202 w 442"/>
                <a:gd name="T53" fmla="*/ 365 h 404"/>
                <a:gd name="T54" fmla="*/ 202 w 442"/>
                <a:gd name="T55" fmla="*/ 295 h 404"/>
                <a:gd name="T56" fmla="*/ 93 w 442"/>
                <a:gd name="T57" fmla="*/ 191 h 404"/>
                <a:gd name="T58" fmla="*/ 40 w 442"/>
                <a:gd name="T59" fmla="*/ 164 h 404"/>
                <a:gd name="T60" fmla="*/ 2 w 442"/>
                <a:gd name="T61" fmla="*/ 50 h 404"/>
                <a:gd name="T62" fmla="*/ 19 w 442"/>
                <a:gd name="T63" fmla="*/ 34 h 404"/>
                <a:gd name="T64" fmla="*/ 91 w 442"/>
                <a:gd name="T65" fmla="*/ 34 h 404"/>
                <a:gd name="T66" fmla="*/ 91 w 442"/>
                <a:gd name="T67" fmla="*/ 19 h 404"/>
                <a:gd name="T68" fmla="*/ 110 w 442"/>
                <a:gd name="T69" fmla="*/ 0 h 404"/>
                <a:gd name="T70" fmla="*/ 332 w 442"/>
                <a:gd name="T71" fmla="*/ 0 h 404"/>
                <a:gd name="T72" fmla="*/ 351 w 442"/>
                <a:gd name="T73" fmla="*/ 19 h 404"/>
                <a:gd name="T74" fmla="*/ 351 w 442"/>
                <a:gd name="T75" fmla="*/ 34 h 404"/>
                <a:gd name="T76" fmla="*/ 423 w 442"/>
                <a:gd name="T77" fmla="*/ 34 h 404"/>
                <a:gd name="T78" fmla="*/ 440 w 442"/>
                <a:gd name="T79" fmla="*/ 50 h 404"/>
                <a:gd name="T80" fmla="*/ 402 w 442"/>
                <a:gd name="T81" fmla="*/ 164 h 404"/>
                <a:gd name="T82" fmla="*/ 64 w 442"/>
                <a:gd name="T83" fmla="*/ 140 h 404"/>
                <a:gd name="T84" fmla="*/ 91 w 442"/>
                <a:gd name="T85" fmla="*/ 156 h 404"/>
                <a:gd name="T86" fmla="*/ 91 w 442"/>
                <a:gd name="T87" fmla="*/ 67 h 404"/>
                <a:gd name="T88" fmla="*/ 37 w 442"/>
                <a:gd name="T89" fmla="*/ 67 h 404"/>
                <a:gd name="T90" fmla="*/ 64 w 442"/>
                <a:gd name="T91" fmla="*/ 140 h 404"/>
                <a:gd name="T92" fmla="*/ 312 w 442"/>
                <a:gd name="T93" fmla="*/ 39 h 404"/>
                <a:gd name="T94" fmla="*/ 130 w 442"/>
                <a:gd name="T95" fmla="*/ 39 h 404"/>
                <a:gd name="T96" fmla="*/ 130 w 442"/>
                <a:gd name="T97" fmla="*/ 163 h 404"/>
                <a:gd name="T98" fmla="*/ 221 w 442"/>
                <a:gd name="T99" fmla="*/ 258 h 404"/>
                <a:gd name="T100" fmla="*/ 312 w 442"/>
                <a:gd name="T101" fmla="*/ 163 h 404"/>
                <a:gd name="T102" fmla="*/ 312 w 442"/>
                <a:gd name="T103" fmla="*/ 39 h 404"/>
                <a:gd name="T104" fmla="*/ 378 w 442"/>
                <a:gd name="T105" fmla="*/ 140 h 404"/>
                <a:gd name="T106" fmla="*/ 405 w 442"/>
                <a:gd name="T107" fmla="*/ 67 h 404"/>
                <a:gd name="T108" fmla="*/ 351 w 442"/>
                <a:gd name="T109" fmla="*/ 67 h 404"/>
                <a:gd name="T110" fmla="*/ 351 w 442"/>
                <a:gd name="T111" fmla="*/ 156 h 404"/>
                <a:gd name="T112" fmla="*/ 378 w 442"/>
                <a:gd name="T113" fmla="*/ 14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2" h="404">
                  <a:moveTo>
                    <a:pt x="259" y="116"/>
                  </a:moveTo>
                  <a:cubicBezTo>
                    <a:pt x="259" y="74"/>
                    <a:pt x="259" y="74"/>
                    <a:pt x="259" y="74"/>
                  </a:cubicBezTo>
                  <a:cubicBezTo>
                    <a:pt x="259" y="64"/>
                    <a:pt x="267" y="57"/>
                    <a:pt x="276" y="57"/>
                  </a:cubicBezTo>
                  <a:cubicBezTo>
                    <a:pt x="286" y="57"/>
                    <a:pt x="293" y="64"/>
                    <a:pt x="293" y="74"/>
                  </a:cubicBezTo>
                  <a:cubicBezTo>
                    <a:pt x="293" y="116"/>
                    <a:pt x="293" y="116"/>
                    <a:pt x="293" y="116"/>
                  </a:cubicBezTo>
                  <a:cubicBezTo>
                    <a:pt x="293" y="126"/>
                    <a:pt x="286" y="133"/>
                    <a:pt x="276" y="133"/>
                  </a:cubicBezTo>
                  <a:cubicBezTo>
                    <a:pt x="267" y="133"/>
                    <a:pt x="259" y="126"/>
                    <a:pt x="259" y="116"/>
                  </a:cubicBezTo>
                  <a:close/>
                  <a:moveTo>
                    <a:pt x="275" y="182"/>
                  </a:moveTo>
                  <a:cubicBezTo>
                    <a:pt x="281" y="182"/>
                    <a:pt x="285" y="180"/>
                    <a:pt x="289" y="176"/>
                  </a:cubicBezTo>
                  <a:cubicBezTo>
                    <a:pt x="293" y="173"/>
                    <a:pt x="295" y="168"/>
                    <a:pt x="295" y="163"/>
                  </a:cubicBezTo>
                  <a:cubicBezTo>
                    <a:pt x="295" y="158"/>
                    <a:pt x="293" y="153"/>
                    <a:pt x="289" y="149"/>
                  </a:cubicBezTo>
                  <a:cubicBezTo>
                    <a:pt x="285" y="145"/>
                    <a:pt x="281" y="143"/>
                    <a:pt x="275" y="143"/>
                  </a:cubicBezTo>
                  <a:cubicBezTo>
                    <a:pt x="270" y="143"/>
                    <a:pt x="265" y="145"/>
                    <a:pt x="262" y="149"/>
                  </a:cubicBezTo>
                  <a:cubicBezTo>
                    <a:pt x="258" y="153"/>
                    <a:pt x="256" y="158"/>
                    <a:pt x="256" y="163"/>
                  </a:cubicBezTo>
                  <a:cubicBezTo>
                    <a:pt x="256" y="168"/>
                    <a:pt x="258" y="173"/>
                    <a:pt x="262" y="176"/>
                  </a:cubicBezTo>
                  <a:cubicBezTo>
                    <a:pt x="265" y="180"/>
                    <a:pt x="270" y="182"/>
                    <a:pt x="275" y="182"/>
                  </a:cubicBezTo>
                  <a:close/>
                  <a:moveTo>
                    <a:pt x="402" y="164"/>
                  </a:moveTo>
                  <a:cubicBezTo>
                    <a:pt x="388" y="179"/>
                    <a:pt x="370" y="188"/>
                    <a:pt x="349" y="191"/>
                  </a:cubicBezTo>
                  <a:cubicBezTo>
                    <a:pt x="339" y="255"/>
                    <a:pt x="293" y="288"/>
                    <a:pt x="240" y="295"/>
                  </a:cubicBezTo>
                  <a:cubicBezTo>
                    <a:pt x="240" y="365"/>
                    <a:pt x="240" y="365"/>
                    <a:pt x="240" y="365"/>
                  </a:cubicBezTo>
                  <a:cubicBezTo>
                    <a:pt x="281" y="365"/>
                    <a:pt x="281" y="365"/>
                    <a:pt x="281" y="365"/>
                  </a:cubicBezTo>
                  <a:cubicBezTo>
                    <a:pt x="292" y="365"/>
                    <a:pt x="301" y="374"/>
                    <a:pt x="301" y="385"/>
                  </a:cubicBezTo>
                  <a:cubicBezTo>
                    <a:pt x="301" y="395"/>
                    <a:pt x="292" y="404"/>
                    <a:pt x="281" y="404"/>
                  </a:cubicBezTo>
                  <a:cubicBezTo>
                    <a:pt x="161" y="404"/>
                    <a:pt x="161" y="404"/>
                    <a:pt x="161" y="404"/>
                  </a:cubicBezTo>
                  <a:cubicBezTo>
                    <a:pt x="150" y="404"/>
                    <a:pt x="141" y="395"/>
                    <a:pt x="141" y="385"/>
                  </a:cubicBezTo>
                  <a:cubicBezTo>
                    <a:pt x="141" y="374"/>
                    <a:pt x="150" y="365"/>
                    <a:pt x="161" y="365"/>
                  </a:cubicBezTo>
                  <a:cubicBezTo>
                    <a:pt x="202" y="365"/>
                    <a:pt x="202" y="365"/>
                    <a:pt x="202" y="36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149" y="288"/>
                    <a:pt x="104" y="255"/>
                    <a:pt x="93" y="191"/>
                  </a:cubicBezTo>
                  <a:cubicBezTo>
                    <a:pt x="72" y="188"/>
                    <a:pt x="54" y="179"/>
                    <a:pt x="40" y="164"/>
                  </a:cubicBezTo>
                  <a:cubicBezTo>
                    <a:pt x="0" y="123"/>
                    <a:pt x="2" y="53"/>
                    <a:pt x="2" y="50"/>
                  </a:cubicBezTo>
                  <a:cubicBezTo>
                    <a:pt x="3" y="41"/>
                    <a:pt x="10" y="34"/>
                    <a:pt x="19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9"/>
                    <a:pt x="99" y="0"/>
                    <a:pt x="11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3" y="0"/>
                    <a:pt x="351" y="9"/>
                    <a:pt x="351" y="19"/>
                  </a:cubicBezTo>
                  <a:cubicBezTo>
                    <a:pt x="351" y="34"/>
                    <a:pt x="351" y="34"/>
                    <a:pt x="351" y="34"/>
                  </a:cubicBezTo>
                  <a:cubicBezTo>
                    <a:pt x="423" y="34"/>
                    <a:pt x="423" y="34"/>
                    <a:pt x="423" y="34"/>
                  </a:cubicBezTo>
                  <a:cubicBezTo>
                    <a:pt x="432" y="34"/>
                    <a:pt x="439" y="41"/>
                    <a:pt x="440" y="50"/>
                  </a:cubicBezTo>
                  <a:cubicBezTo>
                    <a:pt x="440" y="53"/>
                    <a:pt x="442" y="123"/>
                    <a:pt x="402" y="164"/>
                  </a:cubicBezTo>
                  <a:close/>
                  <a:moveTo>
                    <a:pt x="64" y="140"/>
                  </a:moveTo>
                  <a:cubicBezTo>
                    <a:pt x="72" y="148"/>
                    <a:pt x="82" y="154"/>
                    <a:pt x="91" y="15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8" y="87"/>
                    <a:pt x="44" y="120"/>
                    <a:pt x="64" y="140"/>
                  </a:cubicBezTo>
                  <a:close/>
                  <a:moveTo>
                    <a:pt x="312" y="39"/>
                  </a:moveTo>
                  <a:cubicBezTo>
                    <a:pt x="130" y="39"/>
                    <a:pt x="130" y="39"/>
                    <a:pt x="130" y="39"/>
                  </a:cubicBezTo>
                  <a:cubicBezTo>
                    <a:pt x="130" y="163"/>
                    <a:pt x="130" y="163"/>
                    <a:pt x="130" y="163"/>
                  </a:cubicBezTo>
                  <a:cubicBezTo>
                    <a:pt x="130" y="233"/>
                    <a:pt x="177" y="258"/>
                    <a:pt x="221" y="258"/>
                  </a:cubicBezTo>
                  <a:cubicBezTo>
                    <a:pt x="265" y="258"/>
                    <a:pt x="312" y="233"/>
                    <a:pt x="312" y="163"/>
                  </a:cubicBezTo>
                  <a:lnTo>
                    <a:pt x="312" y="39"/>
                  </a:lnTo>
                  <a:close/>
                  <a:moveTo>
                    <a:pt x="378" y="140"/>
                  </a:moveTo>
                  <a:cubicBezTo>
                    <a:pt x="397" y="121"/>
                    <a:pt x="404" y="92"/>
                    <a:pt x="405" y="67"/>
                  </a:cubicBezTo>
                  <a:cubicBezTo>
                    <a:pt x="351" y="67"/>
                    <a:pt x="351" y="67"/>
                    <a:pt x="351" y="67"/>
                  </a:cubicBezTo>
                  <a:cubicBezTo>
                    <a:pt x="351" y="156"/>
                    <a:pt x="351" y="156"/>
                    <a:pt x="351" y="156"/>
                  </a:cubicBezTo>
                  <a:cubicBezTo>
                    <a:pt x="360" y="154"/>
                    <a:pt x="370" y="148"/>
                    <a:pt x="378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3" name="Freeform 1041">
              <a:extLst>
                <a:ext uri="{FF2B5EF4-FFF2-40B4-BE49-F238E27FC236}">
                  <a16:creationId xmlns:a16="http://schemas.microsoft.com/office/drawing/2014/main" id="{F38314C6-466F-4586-B8EA-14E402144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197" y="3972101"/>
              <a:ext cx="270595" cy="270595"/>
            </a:xfrm>
            <a:custGeom>
              <a:avLst/>
              <a:gdLst>
                <a:gd name="T0" fmla="*/ 443 w 450"/>
                <a:gd name="T1" fmla="*/ 27 h 451"/>
                <a:gd name="T2" fmla="*/ 425 w 450"/>
                <a:gd name="T3" fmla="*/ 10 h 451"/>
                <a:gd name="T4" fmla="*/ 162 w 450"/>
                <a:gd name="T5" fmla="*/ 133 h 451"/>
                <a:gd name="T6" fmla="*/ 71 w 450"/>
                <a:gd name="T7" fmla="*/ 144 h 451"/>
                <a:gd name="T8" fmla="*/ 4 w 450"/>
                <a:gd name="T9" fmla="*/ 219 h 451"/>
                <a:gd name="T10" fmla="*/ 8 w 450"/>
                <a:gd name="T11" fmla="*/ 241 h 451"/>
                <a:gd name="T12" fmla="*/ 30 w 450"/>
                <a:gd name="T13" fmla="*/ 244 h 451"/>
                <a:gd name="T14" fmla="*/ 116 w 450"/>
                <a:gd name="T15" fmla="*/ 252 h 451"/>
                <a:gd name="T16" fmla="*/ 201 w 450"/>
                <a:gd name="T17" fmla="*/ 336 h 451"/>
                <a:gd name="T18" fmla="*/ 202 w 450"/>
                <a:gd name="T19" fmla="*/ 337 h 451"/>
                <a:gd name="T20" fmla="*/ 209 w 450"/>
                <a:gd name="T21" fmla="*/ 423 h 451"/>
                <a:gd name="T22" fmla="*/ 212 w 450"/>
                <a:gd name="T23" fmla="*/ 445 h 451"/>
                <a:gd name="T24" fmla="*/ 226 w 450"/>
                <a:gd name="T25" fmla="*/ 451 h 451"/>
                <a:gd name="T26" fmla="*/ 234 w 450"/>
                <a:gd name="T27" fmla="*/ 449 h 451"/>
                <a:gd name="T28" fmla="*/ 310 w 450"/>
                <a:gd name="T29" fmla="*/ 382 h 451"/>
                <a:gd name="T30" fmla="*/ 320 w 450"/>
                <a:gd name="T31" fmla="*/ 290 h 451"/>
                <a:gd name="T32" fmla="*/ 377 w 450"/>
                <a:gd name="T33" fmla="*/ 238 h 451"/>
                <a:gd name="T34" fmla="*/ 443 w 450"/>
                <a:gd name="T35" fmla="*/ 27 h 451"/>
                <a:gd name="T36" fmla="*/ 66 w 450"/>
                <a:gd name="T37" fmla="*/ 195 h 451"/>
                <a:gd name="T38" fmla="*/ 140 w 450"/>
                <a:gd name="T39" fmla="*/ 167 h 451"/>
                <a:gd name="T40" fmla="*/ 121 w 450"/>
                <a:gd name="T41" fmla="*/ 208 h 451"/>
                <a:gd name="T42" fmla="*/ 66 w 450"/>
                <a:gd name="T43" fmla="*/ 195 h 451"/>
                <a:gd name="T44" fmla="*/ 258 w 450"/>
                <a:gd name="T45" fmla="*/ 387 h 451"/>
                <a:gd name="T46" fmla="*/ 245 w 450"/>
                <a:gd name="T47" fmla="*/ 332 h 451"/>
                <a:gd name="T48" fmla="*/ 286 w 450"/>
                <a:gd name="T49" fmla="*/ 312 h 451"/>
                <a:gd name="T50" fmla="*/ 258 w 450"/>
                <a:gd name="T51" fmla="*/ 387 h 451"/>
                <a:gd name="T52" fmla="*/ 220 w 450"/>
                <a:gd name="T53" fmla="*/ 301 h 451"/>
                <a:gd name="T54" fmla="*/ 152 w 450"/>
                <a:gd name="T55" fmla="*/ 233 h 451"/>
                <a:gd name="T56" fmla="*/ 406 w 450"/>
                <a:gd name="T57" fmla="*/ 47 h 451"/>
                <a:gd name="T58" fmla="*/ 220 w 450"/>
                <a:gd name="T59" fmla="*/ 301 h 451"/>
                <a:gd name="T60" fmla="*/ 344 w 450"/>
                <a:gd name="T61" fmla="*/ 109 h 451"/>
                <a:gd name="T62" fmla="*/ 353 w 450"/>
                <a:gd name="T63" fmla="*/ 131 h 451"/>
                <a:gd name="T64" fmla="*/ 344 w 450"/>
                <a:gd name="T65" fmla="*/ 153 h 451"/>
                <a:gd name="T66" fmla="*/ 322 w 450"/>
                <a:gd name="T67" fmla="*/ 162 h 451"/>
                <a:gd name="T68" fmla="*/ 300 w 450"/>
                <a:gd name="T69" fmla="*/ 153 h 451"/>
                <a:gd name="T70" fmla="*/ 291 w 450"/>
                <a:gd name="T71" fmla="*/ 131 h 451"/>
                <a:gd name="T72" fmla="*/ 300 w 450"/>
                <a:gd name="T73" fmla="*/ 109 h 451"/>
                <a:gd name="T74" fmla="*/ 322 w 450"/>
                <a:gd name="T75" fmla="*/ 100 h 451"/>
                <a:gd name="T76" fmla="*/ 344 w 450"/>
                <a:gd name="T77" fmla="*/ 109 h 451"/>
                <a:gd name="T78" fmla="*/ 73 w 450"/>
                <a:gd name="T79" fmla="*/ 309 h 451"/>
                <a:gd name="T80" fmla="*/ 50 w 450"/>
                <a:gd name="T81" fmla="*/ 384 h 451"/>
                <a:gd name="T82" fmla="*/ 70 w 450"/>
                <a:gd name="T83" fmla="*/ 403 h 451"/>
                <a:gd name="T84" fmla="*/ 70 w 450"/>
                <a:gd name="T85" fmla="*/ 403 h 451"/>
                <a:gd name="T86" fmla="*/ 144 w 450"/>
                <a:gd name="T87" fmla="*/ 380 h 451"/>
                <a:gd name="T88" fmla="*/ 161 w 450"/>
                <a:gd name="T89" fmla="*/ 343 h 451"/>
                <a:gd name="T90" fmla="*/ 145 w 450"/>
                <a:gd name="T91" fmla="*/ 308 h 451"/>
                <a:gd name="T92" fmla="*/ 73 w 450"/>
                <a:gd name="T93" fmla="*/ 309 h 451"/>
                <a:gd name="T94" fmla="*/ 117 w 450"/>
                <a:gd name="T95" fmla="*/ 352 h 451"/>
                <a:gd name="T96" fmla="*/ 91 w 450"/>
                <a:gd name="T97" fmla="*/ 362 h 451"/>
                <a:gd name="T98" fmla="*/ 101 w 450"/>
                <a:gd name="T99" fmla="*/ 336 h 451"/>
                <a:gd name="T100" fmla="*/ 110 w 450"/>
                <a:gd name="T101" fmla="*/ 331 h 451"/>
                <a:gd name="T102" fmla="*/ 118 w 450"/>
                <a:gd name="T103" fmla="*/ 335 h 451"/>
                <a:gd name="T104" fmla="*/ 122 w 450"/>
                <a:gd name="T105" fmla="*/ 343 h 451"/>
                <a:gd name="T106" fmla="*/ 117 w 450"/>
                <a:gd name="T107" fmla="*/ 35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" h="451">
                  <a:moveTo>
                    <a:pt x="443" y="27"/>
                  </a:moveTo>
                  <a:cubicBezTo>
                    <a:pt x="442" y="18"/>
                    <a:pt x="435" y="11"/>
                    <a:pt x="425" y="10"/>
                  </a:cubicBezTo>
                  <a:cubicBezTo>
                    <a:pt x="304" y="0"/>
                    <a:pt x="216" y="59"/>
                    <a:pt x="162" y="133"/>
                  </a:cubicBezTo>
                  <a:cubicBezTo>
                    <a:pt x="133" y="124"/>
                    <a:pt x="100" y="127"/>
                    <a:pt x="71" y="144"/>
                  </a:cubicBezTo>
                  <a:cubicBezTo>
                    <a:pt x="43" y="159"/>
                    <a:pt x="19" y="186"/>
                    <a:pt x="4" y="219"/>
                  </a:cubicBezTo>
                  <a:cubicBezTo>
                    <a:pt x="0" y="226"/>
                    <a:pt x="2" y="235"/>
                    <a:pt x="8" y="241"/>
                  </a:cubicBezTo>
                  <a:cubicBezTo>
                    <a:pt x="14" y="247"/>
                    <a:pt x="23" y="248"/>
                    <a:pt x="30" y="244"/>
                  </a:cubicBezTo>
                  <a:cubicBezTo>
                    <a:pt x="61" y="228"/>
                    <a:pt x="96" y="231"/>
                    <a:pt x="116" y="252"/>
                  </a:cubicBezTo>
                  <a:cubicBezTo>
                    <a:pt x="201" y="336"/>
                    <a:pt x="201" y="336"/>
                    <a:pt x="201" y="336"/>
                  </a:cubicBezTo>
                  <a:cubicBezTo>
                    <a:pt x="201" y="336"/>
                    <a:pt x="201" y="337"/>
                    <a:pt x="202" y="337"/>
                  </a:cubicBezTo>
                  <a:cubicBezTo>
                    <a:pt x="222" y="358"/>
                    <a:pt x="225" y="392"/>
                    <a:pt x="209" y="423"/>
                  </a:cubicBezTo>
                  <a:cubicBezTo>
                    <a:pt x="205" y="430"/>
                    <a:pt x="207" y="439"/>
                    <a:pt x="212" y="445"/>
                  </a:cubicBezTo>
                  <a:cubicBezTo>
                    <a:pt x="216" y="449"/>
                    <a:pt x="221" y="451"/>
                    <a:pt x="226" y="451"/>
                  </a:cubicBezTo>
                  <a:cubicBezTo>
                    <a:pt x="229" y="451"/>
                    <a:pt x="232" y="450"/>
                    <a:pt x="234" y="449"/>
                  </a:cubicBezTo>
                  <a:cubicBezTo>
                    <a:pt x="267" y="434"/>
                    <a:pt x="294" y="410"/>
                    <a:pt x="310" y="382"/>
                  </a:cubicBezTo>
                  <a:cubicBezTo>
                    <a:pt x="326" y="352"/>
                    <a:pt x="330" y="320"/>
                    <a:pt x="320" y="290"/>
                  </a:cubicBezTo>
                  <a:cubicBezTo>
                    <a:pt x="341" y="275"/>
                    <a:pt x="361" y="257"/>
                    <a:pt x="377" y="238"/>
                  </a:cubicBezTo>
                  <a:cubicBezTo>
                    <a:pt x="428" y="179"/>
                    <a:pt x="450" y="108"/>
                    <a:pt x="443" y="27"/>
                  </a:cubicBezTo>
                  <a:close/>
                  <a:moveTo>
                    <a:pt x="66" y="195"/>
                  </a:moveTo>
                  <a:cubicBezTo>
                    <a:pt x="87" y="175"/>
                    <a:pt x="113" y="163"/>
                    <a:pt x="140" y="167"/>
                  </a:cubicBezTo>
                  <a:cubicBezTo>
                    <a:pt x="133" y="181"/>
                    <a:pt x="126" y="194"/>
                    <a:pt x="121" y="208"/>
                  </a:cubicBezTo>
                  <a:cubicBezTo>
                    <a:pt x="104" y="199"/>
                    <a:pt x="86" y="195"/>
                    <a:pt x="66" y="195"/>
                  </a:cubicBezTo>
                  <a:close/>
                  <a:moveTo>
                    <a:pt x="258" y="387"/>
                  </a:moveTo>
                  <a:cubicBezTo>
                    <a:pt x="259" y="367"/>
                    <a:pt x="254" y="348"/>
                    <a:pt x="245" y="332"/>
                  </a:cubicBezTo>
                  <a:cubicBezTo>
                    <a:pt x="259" y="326"/>
                    <a:pt x="273" y="319"/>
                    <a:pt x="286" y="312"/>
                  </a:cubicBezTo>
                  <a:cubicBezTo>
                    <a:pt x="291" y="339"/>
                    <a:pt x="279" y="366"/>
                    <a:pt x="258" y="387"/>
                  </a:cubicBezTo>
                  <a:close/>
                  <a:moveTo>
                    <a:pt x="220" y="301"/>
                  </a:moveTo>
                  <a:cubicBezTo>
                    <a:pt x="152" y="233"/>
                    <a:pt x="152" y="233"/>
                    <a:pt x="152" y="233"/>
                  </a:cubicBezTo>
                  <a:cubicBezTo>
                    <a:pt x="186" y="142"/>
                    <a:pt x="270" y="45"/>
                    <a:pt x="406" y="47"/>
                  </a:cubicBezTo>
                  <a:cubicBezTo>
                    <a:pt x="410" y="208"/>
                    <a:pt x="277" y="278"/>
                    <a:pt x="220" y="301"/>
                  </a:cubicBezTo>
                  <a:close/>
                  <a:moveTo>
                    <a:pt x="344" y="109"/>
                  </a:moveTo>
                  <a:cubicBezTo>
                    <a:pt x="350" y="115"/>
                    <a:pt x="353" y="123"/>
                    <a:pt x="353" y="131"/>
                  </a:cubicBezTo>
                  <a:cubicBezTo>
                    <a:pt x="353" y="139"/>
                    <a:pt x="350" y="147"/>
                    <a:pt x="344" y="153"/>
                  </a:cubicBezTo>
                  <a:cubicBezTo>
                    <a:pt x="338" y="159"/>
                    <a:pt x="330" y="162"/>
                    <a:pt x="322" y="162"/>
                  </a:cubicBezTo>
                  <a:cubicBezTo>
                    <a:pt x="314" y="162"/>
                    <a:pt x="306" y="159"/>
                    <a:pt x="300" y="153"/>
                  </a:cubicBezTo>
                  <a:cubicBezTo>
                    <a:pt x="294" y="147"/>
                    <a:pt x="291" y="139"/>
                    <a:pt x="291" y="131"/>
                  </a:cubicBezTo>
                  <a:cubicBezTo>
                    <a:pt x="291" y="123"/>
                    <a:pt x="294" y="115"/>
                    <a:pt x="300" y="109"/>
                  </a:cubicBezTo>
                  <a:cubicBezTo>
                    <a:pt x="306" y="103"/>
                    <a:pt x="314" y="100"/>
                    <a:pt x="322" y="100"/>
                  </a:cubicBezTo>
                  <a:cubicBezTo>
                    <a:pt x="330" y="100"/>
                    <a:pt x="338" y="103"/>
                    <a:pt x="344" y="109"/>
                  </a:cubicBezTo>
                  <a:close/>
                  <a:moveTo>
                    <a:pt x="73" y="309"/>
                  </a:moveTo>
                  <a:cubicBezTo>
                    <a:pt x="51" y="331"/>
                    <a:pt x="50" y="375"/>
                    <a:pt x="50" y="384"/>
                  </a:cubicBezTo>
                  <a:cubicBezTo>
                    <a:pt x="51" y="394"/>
                    <a:pt x="59" y="403"/>
                    <a:pt x="70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80" y="403"/>
                    <a:pt x="123" y="401"/>
                    <a:pt x="144" y="380"/>
                  </a:cubicBezTo>
                  <a:cubicBezTo>
                    <a:pt x="158" y="366"/>
                    <a:pt x="161" y="352"/>
                    <a:pt x="161" y="343"/>
                  </a:cubicBezTo>
                  <a:cubicBezTo>
                    <a:pt x="161" y="330"/>
                    <a:pt x="155" y="318"/>
                    <a:pt x="145" y="308"/>
                  </a:cubicBezTo>
                  <a:cubicBezTo>
                    <a:pt x="121" y="283"/>
                    <a:pt x="91" y="291"/>
                    <a:pt x="73" y="309"/>
                  </a:cubicBezTo>
                  <a:close/>
                  <a:moveTo>
                    <a:pt x="117" y="352"/>
                  </a:moveTo>
                  <a:cubicBezTo>
                    <a:pt x="112" y="357"/>
                    <a:pt x="102" y="360"/>
                    <a:pt x="91" y="362"/>
                  </a:cubicBezTo>
                  <a:cubicBezTo>
                    <a:pt x="93" y="351"/>
                    <a:pt x="96" y="341"/>
                    <a:pt x="101" y="336"/>
                  </a:cubicBezTo>
                  <a:cubicBezTo>
                    <a:pt x="104" y="333"/>
                    <a:pt x="107" y="331"/>
                    <a:pt x="110" y="331"/>
                  </a:cubicBezTo>
                  <a:cubicBezTo>
                    <a:pt x="112" y="331"/>
                    <a:pt x="115" y="332"/>
                    <a:pt x="118" y="335"/>
                  </a:cubicBezTo>
                  <a:cubicBezTo>
                    <a:pt x="121" y="338"/>
                    <a:pt x="122" y="340"/>
                    <a:pt x="122" y="343"/>
                  </a:cubicBezTo>
                  <a:cubicBezTo>
                    <a:pt x="122" y="346"/>
                    <a:pt x="119" y="350"/>
                    <a:pt x="117" y="3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4" name="Freeform 1042">
              <a:extLst>
                <a:ext uri="{FF2B5EF4-FFF2-40B4-BE49-F238E27FC236}">
                  <a16:creationId xmlns:a16="http://schemas.microsoft.com/office/drawing/2014/main" id="{127A7B4C-278F-4E7B-BC58-671A8A800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031" y="4023832"/>
              <a:ext cx="265820" cy="172704"/>
            </a:xfrm>
            <a:custGeom>
              <a:avLst/>
              <a:gdLst>
                <a:gd name="T0" fmla="*/ 442 w 442"/>
                <a:gd name="T1" fmla="*/ 35 h 288"/>
                <a:gd name="T2" fmla="*/ 407 w 442"/>
                <a:gd name="T3" fmla="*/ 0 h 288"/>
                <a:gd name="T4" fmla="*/ 35 w 442"/>
                <a:gd name="T5" fmla="*/ 0 h 288"/>
                <a:gd name="T6" fmla="*/ 0 w 442"/>
                <a:gd name="T7" fmla="*/ 35 h 288"/>
                <a:gd name="T8" fmla="*/ 0 w 442"/>
                <a:gd name="T9" fmla="*/ 253 h 288"/>
                <a:gd name="T10" fmla="*/ 35 w 442"/>
                <a:gd name="T11" fmla="*/ 288 h 288"/>
                <a:gd name="T12" fmla="*/ 407 w 442"/>
                <a:gd name="T13" fmla="*/ 288 h 288"/>
                <a:gd name="T14" fmla="*/ 442 w 442"/>
                <a:gd name="T15" fmla="*/ 253 h 288"/>
                <a:gd name="T16" fmla="*/ 442 w 442"/>
                <a:gd name="T17" fmla="*/ 35 h 288"/>
                <a:gd name="T18" fmla="*/ 404 w 442"/>
                <a:gd name="T19" fmla="*/ 38 h 288"/>
                <a:gd name="T20" fmla="*/ 404 w 442"/>
                <a:gd name="T21" fmla="*/ 72 h 288"/>
                <a:gd name="T22" fmla="*/ 38 w 442"/>
                <a:gd name="T23" fmla="*/ 72 h 288"/>
                <a:gd name="T24" fmla="*/ 38 w 442"/>
                <a:gd name="T25" fmla="*/ 38 h 288"/>
                <a:gd name="T26" fmla="*/ 404 w 442"/>
                <a:gd name="T27" fmla="*/ 38 h 288"/>
                <a:gd name="T28" fmla="*/ 38 w 442"/>
                <a:gd name="T29" fmla="*/ 250 h 288"/>
                <a:gd name="T30" fmla="*/ 38 w 442"/>
                <a:gd name="T31" fmla="*/ 130 h 288"/>
                <a:gd name="T32" fmla="*/ 404 w 442"/>
                <a:gd name="T33" fmla="*/ 130 h 288"/>
                <a:gd name="T34" fmla="*/ 404 w 442"/>
                <a:gd name="T35" fmla="*/ 250 h 288"/>
                <a:gd name="T36" fmla="*/ 38 w 442"/>
                <a:gd name="T37" fmla="*/ 250 h 288"/>
                <a:gd name="T38" fmla="*/ 368 w 442"/>
                <a:gd name="T39" fmla="*/ 187 h 288"/>
                <a:gd name="T40" fmla="*/ 349 w 442"/>
                <a:gd name="T41" fmla="*/ 206 h 288"/>
                <a:gd name="T42" fmla="*/ 257 w 442"/>
                <a:gd name="T43" fmla="*/ 206 h 288"/>
                <a:gd name="T44" fmla="*/ 238 w 442"/>
                <a:gd name="T45" fmla="*/ 187 h 288"/>
                <a:gd name="T46" fmla="*/ 257 w 442"/>
                <a:gd name="T47" fmla="*/ 168 h 288"/>
                <a:gd name="T48" fmla="*/ 349 w 442"/>
                <a:gd name="T49" fmla="*/ 168 h 288"/>
                <a:gd name="T50" fmla="*/ 368 w 442"/>
                <a:gd name="T51" fmla="*/ 1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2" h="288">
                  <a:moveTo>
                    <a:pt x="442" y="35"/>
                  </a:moveTo>
                  <a:cubicBezTo>
                    <a:pt x="442" y="16"/>
                    <a:pt x="426" y="0"/>
                    <a:pt x="40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72"/>
                    <a:pt x="16" y="288"/>
                    <a:pt x="35" y="288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26" y="288"/>
                    <a:pt x="442" y="272"/>
                    <a:pt x="442" y="253"/>
                  </a:cubicBezTo>
                  <a:lnTo>
                    <a:pt x="442" y="35"/>
                  </a:lnTo>
                  <a:close/>
                  <a:moveTo>
                    <a:pt x="404" y="38"/>
                  </a:moveTo>
                  <a:cubicBezTo>
                    <a:pt x="404" y="72"/>
                    <a:pt x="404" y="72"/>
                    <a:pt x="404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4" y="38"/>
                  </a:lnTo>
                  <a:close/>
                  <a:moveTo>
                    <a:pt x="38" y="250"/>
                  </a:moveTo>
                  <a:cubicBezTo>
                    <a:pt x="38" y="130"/>
                    <a:pt x="38" y="130"/>
                    <a:pt x="38" y="130"/>
                  </a:cubicBezTo>
                  <a:cubicBezTo>
                    <a:pt x="404" y="130"/>
                    <a:pt x="404" y="130"/>
                    <a:pt x="404" y="130"/>
                  </a:cubicBezTo>
                  <a:cubicBezTo>
                    <a:pt x="404" y="250"/>
                    <a:pt x="404" y="250"/>
                    <a:pt x="404" y="250"/>
                  </a:cubicBezTo>
                  <a:lnTo>
                    <a:pt x="38" y="250"/>
                  </a:lnTo>
                  <a:close/>
                  <a:moveTo>
                    <a:pt x="368" y="187"/>
                  </a:moveTo>
                  <a:cubicBezTo>
                    <a:pt x="368" y="198"/>
                    <a:pt x="359" y="206"/>
                    <a:pt x="349" y="206"/>
                  </a:cubicBezTo>
                  <a:cubicBezTo>
                    <a:pt x="257" y="206"/>
                    <a:pt x="257" y="206"/>
                    <a:pt x="257" y="206"/>
                  </a:cubicBezTo>
                  <a:cubicBezTo>
                    <a:pt x="247" y="206"/>
                    <a:pt x="238" y="198"/>
                    <a:pt x="238" y="187"/>
                  </a:cubicBezTo>
                  <a:cubicBezTo>
                    <a:pt x="238" y="177"/>
                    <a:pt x="247" y="168"/>
                    <a:pt x="257" y="168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359" y="168"/>
                    <a:pt x="368" y="177"/>
                    <a:pt x="368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5" name="Freeform 1043">
              <a:extLst>
                <a:ext uri="{FF2B5EF4-FFF2-40B4-BE49-F238E27FC236}">
                  <a16:creationId xmlns:a16="http://schemas.microsoft.com/office/drawing/2014/main" id="{436A3032-FF93-46D9-AA78-BDEE9CE27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2573" y="3976081"/>
              <a:ext cx="146440" cy="266616"/>
            </a:xfrm>
            <a:custGeom>
              <a:avLst/>
              <a:gdLst>
                <a:gd name="T0" fmla="*/ 151 w 244"/>
                <a:gd name="T1" fmla="*/ 223 h 444"/>
                <a:gd name="T2" fmla="*/ 237 w 244"/>
                <a:gd name="T3" fmla="*/ 138 h 444"/>
                <a:gd name="T4" fmla="*/ 237 w 244"/>
                <a:gd name="T5" fmla="*/ 111 h 444"/>
                <a:gd name="T6" fmla="*/ 136 w 244"/>
                <a:gd name="T7" fmla="*/ 8 h 444"/>
                <a:gd name="T8" fmla="*/ 115 w 244"/>
                <a:gd name="T9" fmla="*/ 3 h 444"/>
                <a:gd name="T10" fmla="*/ 103 w 244"/>
                <a:gd name="T11" fmla="*/ 21 h 444"/>
                <a:gd name="T12" fmla="*/ 103 w 244"/>
                <a:gd name="T13" fmla="*/ 176 h 444"/>
                <a:gd name="T14" fmla="*/ 35 w 244"/>
                <a:gd name="T15" fmla="*/ 108 h 444"/>
                <a:gd name="T16" fmla="*/ 8 w 244"/>
                <a:gd name="T17" fmla="*/ 108 h 444"/>
                <a:gd name="T18" fmla="*/ 8 w 244"/>
                <a:gd name="T19" fmla="*/ 135 h 444"/>
                <a:gd name="T20" fmla="*/ 96 w 244"/>
                <a:gd name="T21" fmla="*/ 223 h 444"/>
                <a:gd name="T22" fmla="*/ 8 w 244"/>
                <a:gd name="T23" fmla="*/ 311 h 444"/>
                <a:gd name="T24" fmla="*/ 8 w 244"/>
                <a:gd name="T25" fmla="*/ 338 h 444"/>
                <a:gd name="T26" fmla="*/ 21 w 244"/>
                <a:gd name="T27" fmla="*/ 344 h 444"/>
                <a:gd name="T28" fmla="*/ 35 w 244"/>
                <a:gd name="T29" fmla="*/ 338 h 444"/>
                <a:gd name="T30" fmla="*/ 103 w 244"/>
                <a:gd name="T31" fmla="*/ 270 h 444"/>
                <a:gd name="T32" fmla="*/ 103 w 244"/>
                <a:gd name="T33" fmla="*/ 425 h 444"/>
                <a:gd name="T34" fmla="*/ 115 w 244"/>
                <a:gd name="T35" fmla="*/ 443 h 444"/>
                <a:gd name="T36" fmla="*/ 122 w 244"/>
                <a:gd name="T37" fmla="*/ 444 h 444"/>
                <a:gd name="T38" fmla="*/ 136 w 244"/>
                <a:gd name="T39" fmla="*/ 438 h 444"/>
                <a:gd name="T40" fmla="*/ 237 w 244"/>
                <a:gd name="T41" fmla="*/ 335 h 444"/>
                <a:gd name="T42" fmla="*/ 237 w 244"/>
                <a:gd name="T43" fmla="*/ 308 h 444"/>
                <a:gd name="T44" fmla="*/ 151 w 244"/>
                <a:gd name="T45" fmla="*/ 223 h 444"/>
                <a:gd name="T46" fmla="*/ 142 w 244"/>
                <a:gd name="T47" fmla="*/ 68 h 444"/>
                <a:gd name="T48" fmla="*/ 196 w 244"/>
                <a:gd name="T49" fmla="*/ 124 h 444"/>
                <a:gd name="T50" fmla="*/ 142 w 244"/>
                <a:gd name="T51" fmla="*/ 178 h 444"/>
                <a:gd name="T52" fmla="*/ 142 w 244"/>
                <a:gd name="T53" fmla="*/ 68 h 444"/>
                <a:gd name="T54" fmla="*/ 142 w 244"/>
                <a:gd name="T55" fmla="*/ 378 h 444"/>
                <a:gd name="T56" fmla="*/ 142 w 244"/>
                <a:gd name="T57" fmla="*/ 268 h 444"/>
                <a:gd name="T58" fmla="*/ 196 w 244"/>
                <a:gd name="T59" fmla="*/ 322 h 444"/>
                <a:gd name="T60" fmla="*/ 142 w 244"/>
                <a:gd name="T61" fmla="*/ 37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444">
                  <a:moveTo>
                    <a:pt x="151" y="223"/>
                  </a:moveTo>
                  <a:cubicBezTo>
                    <a:pt x="237" y="138"/>
                    <a:pt x="237" y="138"/>
                    <a:pt x="237" y="138"/>
                  </a:cubicBezTo>
                  <a:cubicBezTo>
                    <a:pt x="244" y="130"/>
                    <a:pt x="244" y="118"/>
                    <a:pt x="237" y="111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1" y="2"/>
                    <a:pt x="122" y="0"/>
                    <a:pt x="115" y="3"/>
                  </a:cubicBezTo>
                  <a:cubicBezTo>
                    <a:pt x="108" y="6"/>
                    <a:pt x="103" y="13"/>
                    <a:pt x="103" y="21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7" y="100"/>
                    <a:pt x="15" y="100"/>
                    <a:pt x="8" y="108"/>
                  </a:cubicBezTo>
                  <a:cubicBezTo>
                    <a:pt x="0" y="115"/>
                    <a:pt x="0" y="128"/>
                    <a:pt x="8" y="135"/>
                  </a:cubicBezTo>
                  <a:cubicBezTo>
                    <a:pt x="96" y="223"/>
                    <a:pt x="96" y="223"/>
                    <a:pt x="96" y="223"/>
                  </a:cubicBezTo>
                  <a:cubicBezTo>
                    <a:pt x="8" y="311"/>
                    <a:pt x="8" y="311"/>
                    <a:pt x="8" y="311"/>
                  </a:cubicBezTo>
                  <a:cubicBezTo>
                    <a:pt x="0" y="318"/>
                    <a:pt x="0" y="330"/>
                    <a:pt x="8" y="338"/>
                  </a:cubicBezTo>
                  <a:cubicBezTo>
                    <a:pt x="11" y="342"/>
                    <a:pt x="16" y="344"/>
                    <a:pt x="21" y="344"/>
                  </a:cubicBezTo>
                  <a:cubicBezTo>
                    <a:pt x="26" y="344"/>
                    <a:pt x="31" y="342"/>
                    <a:pt x="35" y="338"/>
                  </a:cubicBezTo>
                  <a:cubicBezTo>
                    <a:pt x="103" y="270"/>
                    <a:pt x="103" y="270"/>
                    <a:pt x="103" y="270"/>
                  </a:cubicBezTo>
                  <a:cubicBezTo>
                    <a:pt x="103" y="425"/>
                    <a:pt x="103" y="425"/>
                    <a:pt x="103" y="425"/>
                  </a:cubicBezTo>
                  <a:cubicBezTo>
                    <a:pt x="103" y="433"/>
                    <a:pt x="108" y="440"/>
                    <a:pt x="115" y="443"/>
                  </a:cubicBezTo>
                  <a:cubicBezTo>
                    <a:pt x="117" y="444"/>
                    <a:pt x="120" y="444"/>
                    <a:pt x="122" y="444"/>
                  </a:cubicBezTo>
                  <a:cubicBezTo>
                    <a:pt x="127" y="444"/>
                    <a:pt x="132" y="442"/>
                    <a:pt x="136" y="438"/>
                  </a:cubicBezTo>
                  <a:cubicBezTo>
                    <a:pt x="237" y="335"/>
                    <a:pt x="237" y="335"/>
                    <a:pt x="237" y="335"/>
                  </a:cubicBezTo>
                  <a:cubicBezTo>
                    <a:pt x="244" y="328"/>
                    <a:pt x="244" y="316"/>
                    <a:pt x="237" y="308"/>
                  </a:cubicBezTo>
                  <a:lnTo>
                    <a:pt x="151" y="223"/>
                  </a:lnTo>
                  <a:close/>
                  <a:moveTo>
                    <a:pt x="142" y="68"/>
                  </a:moveTo>
                  <a:cubicBezTo>
                    <a:pt x="196" y="124"/>
                    <a:pt x="196" y="124"/>
                    <a:pt x="196" y="124"/>
                  </a:cubicBezTo>
                  <a:cubicBezTo>
                    <a:pt x="142" y="178"/>
                    <a:pt x="142" y="178"/>
                    <a:pt x="142" y="178"/>
                  </a:cubicBezTo>
                  <a:lnTo>
                    <a:pt x="142" y="68"/>
                  </a:lnTo>
                  <a:close/>
                  <a:moveTo>
                    <a:pt x="142" y="378"/>
                  </a:moveTo>
                  <a:cubicBezTo>
                    <a:pt x="142" y="268"/>
                    <a:pt x="142" y="268"/>
                    <a:pt x="142" y="268"/>
                  </a:cubicBezTo>
                  <a:cubicBezTo>
                    <a:pt x="196" y="322"/>
                    <a:pt x="196" y="322"/>
                    <a:pt x="196" y="322"/>
                  </a:cubicBezTo>
                  <a:lnTo>
                    <a:pt x="142" y="3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6" name="Freeform 1044">
              <a:extLst>
                <a:ext uri="{FF2B5EF4-FFF2-40B4-BE49-F238E27FC236}">
                  <a16:creationId xmlns:a16="http://schemas.microsoft.com/office/drawing/2014/main" id="{AC9B5A63-BDFD-43E2-ACA6-C034B75B6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1524" y="3984835"/>
              <a:ext cx="272983" cy="249107"/>
            </a:xfrm>
            <a:custGeom>
              <a:avLst/>
              <a:gdLst>
                <a:gd name="T0" fmla="*/ 451 w 455"/>
                <a:gd name="T1" fmla="*/ 152 h 415"/>
                <a:gd name="T2" fmla="*/ 425 w 455"/>
                <a:gd name="T3" fmla="*/ 119 h 415"/>
                <a:gd name="T4" fmla="*/ 376 w 455"/>
                <a:gd name="T5" fmla="*/ 114 h 415"/>
                <a:gd name="T6" fmla="*/ 348 w 455"/>
                <a:gd name="T7" fmla="*/ 15 h 415"/>
                <a:gd name="T8" fmla="*/ 334 w 455"/>
                <a:gd name="T9" fmla="*/ 2 h 415"/>
                <a:gd name="T10" fmla="*/ 315 w 455"/>
                <a:gd name="T11" fmla="*/ 8 h 415"/>
                <a:gd name="T12" fmla="*/ 142 w 455"/>
                <a:gd name="T13" fmla="*/ 136 h 415"/>
                <a:gd name="T14" fmla="*/ 83 w 455"/>
                <a:gd name="T15" fmla="*/ 154 h 415"/>
                <a:gd name="T16" fmla="*/ 15 w 455"/>
                <a:gd name="T17" fmla="*/ 277 h 415"/>
                <a:gd name="T18" fmla="*/ 63 w 455"/>
                <a:gd name="T19" fmla="*/ 337 h 415"/>
                <a:gd name="T20" fmla="*/ 110 w 455"/>
                <a:gd name="T21" fmla="*/ 349 h 415"/>
                <a:gd name="T22" fmla="*/ 134 w 455"/>
                <a:gd name="T23" fmla="*/ 346 h 415"/>
                <a:gd name="T24" fmla="*/ 140 w 455"/>
                <a:gd name="T25" fmla="*/ 369 h 415"/>
                <a:gd name="T26" fmla="*/ 159 w 455"/>
                <a:gd name="T27" fmla="*/ 400 h 415"/>
                <a:gd name="T28" fmla="*/ 169 w 455"/>
                <a:gd name="T29" fmla="*/ 409 h 415"/>
                <a:gd name="T30" fmla="*/ 182 w 455"/>
                <a:gd name="T31" fmla="*/ 415 h 415"/>
                <a:gd name="T32" fmla="*/ 196 w 455"/>
                <a:gd name="T33" fmla="*/ 409 h 415"/>
                <a:gd name="T34" fmla="*/ 195 w 455"/>
                <a:gd name="T35" fmla="*/ 381 h 415"/>
                <a:gd name="T36" fmla="*/ 185 w 455"/>
                <a:gd name="T37" fmla="*/ 372 h 415"/>
                <a:gd name="T38" fmla="*/ 177 w 455"/>
                <a:gd name="T39" fmla="*/ 358 h 415"/>
                <a:gd name="T40" fmla="*/ 171 w 455"/>
                <a:gd name="T41" fmla="*/ 336 h 415"/>
                <a:gd name="T42" fmla="*/ 198 w 455"/>
                <a:gd name="T43" fmla="*/ 328 h 415"/>
                <a:gd name="T44" fmla="*/ 411 w 455"/>
                <a:gd name="T45" fmla="*/ 345 h 415"/>
                <a:gd name="T46" fmla="*/ 417 w 455"/>
                <a:gd name="T47" fmla="*/ 345 h 415"/>
                <a:gd name="T48" fmla="*/ 430 w 455"/>
                <a:gd name="T49" fmla="*/ 340 h 415"/>
                <a:gd name="T50" fmla="*/ 435 w 455"/>
                <a:gd name="T51" fmla="*/ 321 h 415"/>
                <a:gd name="T52" fmla="*/ 407 w 455"/>
                <a:gd name="T53" fmla="*/ 222 h 415"/>
                <a:gd name="T54" fmla="*/ 446 w 455"/>
                <a:gd name="T55" fmla="*/ 193 h 415"/>
                <a:gd name="T56" fmla="*/ 451 w 455"/>
                <a:gd name="T57" fmla="*/ 152 h 415"/>
                <a:gd name="T58" fmla="*/ 81 w 455"/>
                <a:gd name="T59" fmla="*/ 303 h 415"/>
                <a:gd name="T60" fmla="*/ 52 w 455"/>
                <a:gd name="T61" fmla="*/ 266 h 415"/>
                <a:gd name="T62" fmla="*/ 94 w 455"/>
                <a:gd name="T63" fmla="*/ 191 h 415"/>
                <a:gd name="T64" fmla="*/ 137 w 455"/>
                <a:gd name="T65" fmla="*/ 178 h 415"/>
                <a:gd name="T66" fmla="*/ 157 w 455"/>
                <a:gd name="T67" fmla="*/ 248 h 415"/>
                <a:gd name="T68" fmla="*/ 170 w 455"/>
                <a:gd name="T69" fmla="*/ 296 h 415"/>
                <a:gd name="T70" fmla="*/ 127 w 455"/>
                <a:gd name="T71" fmla="*/ 308 h 415"/>
                <a:gd name="T72" fmla="*/ 81 w 455"/>
                <a:gd name="T73" fmla="*/ 303 h 415"/>
                <a:gd name="T74" fmla="*/ 277 w 455"/>
                <a:gd name="T75" fmla="*/ 282 h 415"/>
                <a:gd name="T76" fmla="*/ 208 w 455"/>
                <a:gd name="T77" fmla="*/ 287 h 415"/>
                <a:gd name="T78" fmla="*/ 180 w 455"/>
                <a:gd name="T79" fmla="*/ 189 h 415"/>
                <a:gd name="T80" fmla="*/ 173 w 455"/>
                <a:gd name="T81" fmla="*/ 165 h 415"/>
                <a:gd name="T82" fmla="*/ 321 w 455"/>
                <a:gd name="T83" fmla="*/ 59 h 415"/>
                <a:gd name="T84" fmla="*/ 389 w 455"/>
                <a:gd name="T85" fmla="*/ 299 h 415"/>
                <a:gd name="T86" fmla="*/ 277 w 455"/>
                <a:gd name="T87" fmla="*/ 282 h 415"/>
                <a:gd name="T88" fmla="*/ 413 w 455"/>
                <a:gd name="T89" fmla="*/ 173 h 415"/>
                <a:gd name="T90" fmla="*/ 397 w 455"/>
                <a:gd name="T91" fmla="*/ 185 h 415"/>
                <a:gd name="T92" fmla="*/ 387 w 455"/>
                <a:gd name="T93" fmla="*/ 151 h 415"/>
                <a:gd name="T94" fmla="*/ 408 w 455"/>
                <a:gd name="T95" fmla="*/ 153 h 415"/>
                <a:gd name="T96" fmla="*/ 414 w 455"/>
                <a:gd name="T97" fmla="*/ 162 h 415"/>
                <a:gd name="T98" fmla="*/ 413 w 455"/>
                <a:gd name="T99" fmla="*/ 173 h 415"/>
                <a:gd name="T100" fmla="*/ 292 w 455"/>
                <a:gd name="T101" fmla="*/ 141 h 415"/>
                <a:gd name="T102" fmla="*/ 288 w 455"/>
                <a:gd name="T103" fmla="*/ 164 h 415"/>
                <a:gd name="T104" fmla="*/ 249 w 455"/>
                <a:gd name="T105" fmla="*/ 188 h 415"/>
                <a:gd name="T106" fmla="*/ 241 w 455"/>
                <a:gd name="T107" fmla="*/ 190 h 415"/>
                <a:gd name="T108" fmla="*/ 227 w 455"/>
                <a:gd name="T109" fmla="*/ 181 h 415"/>
                <a:gd name="T110" fmla="*/ 234 w 455"/>
                <a:gd name="T111" fmla="*/ 158 h 415"/>
                <a:gd name="T112" fmla="*/ 268 w 455"/>
                <a:gd name="T113" fmla="*/ 137 h 415"/>
                <a:gd name="T114" fmla="*/ 292 w 455"/>
                <a:gd name="T115" fmla="*/ 14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415">
                  <a:moveTo>
                    <a:pt x="451" y="152"/>
                  </a:moveTo>
                  <a:cubicBezTo>
                    <a:pt x="447" y="137"/>
                    <a:pt x="438" y="126"/>
                    <a:pt x="425" y="119"/>
                  </a:cubicBezTo>
                  <a:cubicBezTo>
                    <a:pt x="409" y="111"/>
                    <a:pt x="390" y="112"/>
                    <a:pt x="376" y="114"/>
                  </a:cubicBezTo>
                  <a:cubicBezTo>
                    <a:pt x="348" y="15"/>
                    <a:pt x="348" y="15"/>
                    <a:pt x="348" y="15"/>
                  </a:cubicBezTo>
                  <a:cubicBezTo>
                    <a:pt x="346" y="8"/>
                    <a:pt x="341" y="3"/>
                    <a:pt x="334" y="2"/>
                  </a:cubicBezTo>
                  <a:cubicBezTo>
                    <a:pt x="327" y="0"/>
                    <a:pt x="320" y="2"/>
                    <a:pt x="315" y="8"/>
                  </a:cubicBezTo>
                  <a:cubicBezTo>
                    <a:pt x="247" y="84"/>
                    <a:pt x="218" y="103"/>
                    <a:pt x="142" y="136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30" y="169"/>
                    <a:pt x="0" y="224"/>
                    <a:pt x="15" y="277"/>
                  </a:cubicBezTo>
                  <a:cubicBezTo>
                    <a:pt x="22" y="303"/>
                    <a:pt x="39" y="324"/>
                    <a:pt x="63" y="337"/>
                  </a:cubicBezTo>
                  <a:cubicBezTo>
                    <a:pt x="77" y="345"/>
                    <a:pt x="94" y="349"/>
                    <a:pt x="110" y="349"/>
                  </a:cubicBezTo>
                  <a:cubicBezTo>
                    <a:pt x="118" y="349"/>
                    <a:pt x="126" y="348"/>
                    <a:pt x="134" y="346"/>
                  </a:cubicBezTo>
                  <a:cubicBezTo>
                    <a:pt x="140" y="369"/>
                    <a:pt x="140" y="369"/>
                    <a:pt x="140" y="369"/>
                  </a:cubicBezTo>
                  <a:cubicBezTo>
                    <a:pt x="143" y="381"/>
                    <a:pt x="150" y="391"/>
                    <a:pt x="159" y="400"/>
                  </a:cubicBezTo>
                  <a:cubicBezTo>
                    <a:pt x="169" y="409"/>
                    <a:pt x="169" y="409"/>
                    <a:pt x="169" y="409"/>
                  </a:cubicBezTo>
                  <a:cubicBezTo>
                    <a:pt x="173" y="413"/>
                    <a:pt x="177" y="415"/>
                    <a:pt x="182" y="415"/>
                  </a:cubicBezTo>
                  <a:cubicBezTo>
                    <a:pt x="187" y="415"/>
                    <a:pt x="192" y="413"/>
                    <a:pt x="196" y="409"/>
                  </a:cubicBezTo>
                  <a:cubicBezTo>
                    <a:pt x="203" y="401"/>
                    <a:pt x="203" y="389"/>
                    <a:pt x="195" y="381"/>
                  </a:cubicBezTo>
                  <a:cubicBezTo>
                    <a:pt x="185" y="372"/>
                    <a:pt x="185" y="372"/>
                    <a:pt x="185" y="372"/>
                  </a:cubicBezTo>
                  <a:cubicBezTo>
                    <a:pt x="181" y="368"/>
                    <a:pt x="178" y="363"/>
                    <a:pt x="177" y="358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98" y="328"/>
                    <a:pt x="198" y="328"/>
                    <a:pt x="198" y="328"/>
                  </a:cubicBezTo>
                  <a:cubicBezTo>
                    <a:pt x="278" y="316"/>
                    <a:pt x="314" y="317"/>
                    <a:pt x="411" y="345"/>
                  </a:cubicBezTo>
                  <a:cubicBezTo>
                    <a:pt x="413" y="345"/>
                    <a:pt x="415" y="345"/>
                    <a:pt x="417" y="345"/>
                  </a:cubicBezTo>
                  <a:cubicBezTo>
                    <a:pt x="422" y="345"/>
                    <a:pt x="427" y="343"/>
                    <a:pt x="430" y="340"/>
                  </a:cubicBezTo>
                  <a:cubicBezTo>
                    <a:pt x="435" y="335"/>
                    <a:pt x="437" y="327"/>
                    <a:pt x="435" y="321"/>
                  </a:cubicBezTo>
                  <a:cubicBezTo>
                    <a:pt x="407" y="222"/>
                    <a:pt x="407" y="222"/>
                    <a:pt x="407" y="222"/>
                  </a:cubicBezTo>
                  <a:cubicBezTo>
                    <a:pt x="420" y="217"/>
                    <a:pt x="437" y="208"/>
                    <a:pt x="446" y="193"/>
                  </a:cubicBezTo>
                  <a:cubicBezTo>
                    <a:pt x="454" y="181"/>
                    <a:pt x="455" y="166"/>
                    <a:pt x="451" y="152"/>
                  </a:cubicBezTo>
                  <a:close/>
                  <a:moveTo>
                    <a:pt x="81" y="303"/>
                  </a:moveTo>
                  <a:cubicBezTo>
                    <a:pt x="67" y="295"/>
                    <a:pt x="57" y="282"/>
                    <a:pt x="52" y="266"/>
                  </a:cubicBezTo>
                  <a:cubicBezTo>
                    <a:pt x="43" y="234"/>
                    <a:pt x="61" y="200"/>
                    <a:pt x="94" y="191"/>
                  </a:cubicBezTo>
                  <a:cubicBezTo>
                    <a:pt x="137" y="178"/>
                    <a:pt x="137" y="178"/>
                    <a:pt x="137" y="178"/>
                  </a:cubicBezTo>
                  <a:cubicBezTo>
                    <a:pt x="157" y="248"/>
                    <a:pt x="157" y="248"/>
                    <a:pt x="157" y="248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27" y="308"/>
                    <a:pt x="127" y="308"/>
                    <a:pt x="127" y="308"/>
                  </a:cubicBezTo>
                  <a:cubicBezTo>
                    <a:pt x="112" y="313"/>
                    <a:pt x="95" y="311"/>
                    <a:pt x="81" y="303"/>
                  </a:cubicBezTo>
                  <a:close/>
                  <a:moveTo>
                    <a:pt x="277" y="282"/>
                  </a:moveTo>
                  <a:cubicBezTo>
                    <a:pt x="255" y="282"/>
                    <a:pt x="234" y="284"/>
                    <a:pt x="208" y="287"/>
                  </a:cubicBezTo>
                  <a:cubicBezTo>
                    <a:pt x="180" y="189"/>
                    <a:pt x="180" y="189"/>
                    <a:pt x="180" y="189"/>
                  </a:cubicBezTo>
                  <a:cubicBezTo>
                    <a:pt x="173" y="165"/>
                    <a:pt x="173" y="165"/>
                    <a:pt x="173" y="165"/>
                  </a:cubicBezTo>
                  <a:cubicBezTo>
                    <a:pt x="234" y="137"/>
                    <a:pt x="267" y="115"/>
                    <a:pt x="321" y="59"/>
                  </a:cubicBezTo>
                  <a:cubicBezTo>
                    <a:pt x="389" y="299"/>
                    <a:pt x="389" y="299"/>
                    <a:pt x="389" y="299"/>
                  </a:cubicBezTo>
                  <a:cubicBezTo>
                    <a:pt x="343" y="287"/>
                    <a:pt x="311" y="282"/>
                    <a:pt x="277" y="282"/>
                  </a:cubicBezTo>
                  <a:close/>
                  <a:moveTo>
                    <a:pt x="413" y="173"/>
                  </a:moveTo>
                  <a:cubicBezTo>
                    <a:pt x="410" y="178"/>
                    <a:pt x="403" y="182"/>
                    <a:pt x="397" y="185"/>
                  </a:cubicBezTo>
                  <a:cubicBezTo>
                    <a:pt x="387" y="151"/>
                    <a:pt x="387" y="151"/>
                    <a:pt x="387" y="151"/>
                  </a:cubicBezTo>
                  <a:cubicBezTo>
                    <a:pt x="394" y="151"/>
                    <a:pt x="402" y="151"/>
                    <a:pt x="408" y="153"/>
                  </a:cubicBezTo>
                  <a:cubicBezTo>
                    <a:pt x="410" y="155"/>
                    <a:pt x="413" y="157"/>
                    <a:pt x="414" y="162"/>
                  </a:cubicBezTo>
                  <a:cubicBezTo>
                    <a:pt x="416" y="168"/>
                    <a:pt x="415" y="171"/>
                    <a:pt x="413" y="173"/>
                  </a:cubicBezTo>
                  <a:close/>
                  <a:moveTo>
                    <a:pt x="292" y="141"/>
                  </a:moveTo>
                  <a:cubicBezTo>
                    <a:pt x="297" y="148"/>
                    <a:pt x="295" y="159"/>
                    <a:pt x="288" y="164"/>
                  </a:cubicBezTo>
                  <a:cubicBezTo>
                    <a:pt x="270" y="177"/>
                    <a:pt x="250" y="188"/>
                    <a:pt x="249" y="188"/>
                  </a:cubicBezTo>
                  <a:cubicBezTo>
                    <a:pt x="247" y="189"/>
                    <a:pt x="244" y="190"/>
                    <a:pt x="241" y="190"/>
                  </a:cubicBezTo>
                  <a:cubicBezTo>
                    <a:pt x="235" y="190"/>
                    <a:pt x="230" y="187"/>
                    <a:pt x="227" y="181"/>
                  </a:cubicBezTo>
                  <a:cubicBezTo>
                    <a:pt x="222" y="173"/>
                    <a:pt x="225" y="163"/>
                    <a:pt x="234" y="158"/>
                  </a:cubicBezTo>
                  <a:cubicBezTo>
                    <a:pt x="234" y="158"/>
                    <a:pt x="253" y="148"/>
                    <a:pt x="268" y="137"/>
                  </a:cubicBezTo>
                  <a:cubicBezTo>
                    <a:pt x="276" y="132"/>
                    <a:pt x="286" y="133"/>
                    <a:pt x="292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7" name="Freeform 1045">
              <a:extLst>
                <a:ext uri="{FF2B5EF4-FFF2-40B4-BE49-F238E27FC236}">
                  <a16:creationId xmlns:a16="http://schemas.microsoft.com/office/drawing/2014/main" id="{E365D1AC-A2B2-437D-BE25-4DA844288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012" y="3982448"/>
              <a:ext cx="265820" cy="253882"/>
            </a:xfrm>
            <a:custGeom>
              <a:avLst/>
              <a:gdLst>
                <a:gd name="T0" fmla="*/ 176 w 443"/>
                <a:gd name="T1" fmla="*/ 241 h 423"/>
                <a:gd name="T2" fmla="*/ 96 w 443"/>
                <a:gd name="T3" fmla="*/ 258 h 423"/>
                <a:gd name="T4" fmla="*/ 113 w 443"/>
                <a:gd name="T5" fmla="*/ 337 h 423"/>
                <a:gd name="T6" fmla="*/ 193 w 443"/>
                <a:gd name="T7" fmla="*/ 320 h 423"/>
                <a:gd name="T8" fmla="*/ 130 w 443"/>
                <a:gd name="T9" fmla="*/ 274 h 423"/>
                <a:gd name="T10" fmla="*/ 159 w 443"/>
                <a:gd name="T11" fmla="*/ 303 h 423"/>
                <a:gd name="T12" fmla="*/ 130 w 443"/>
                <a:gd name="T13" fmla="*/ 274 h 423"/>
                <a:gd name="T14" fmla="*/ 394 w 443"/>
                <a:gd name="T15" fmla="*/ 70 h 423"/>
                <a:gd name="T16" fmla="*/ 375 w 443"/>
                <a:gd name="T17" fmla="*/ 0 h 423"/>
                <a:gd name="T18" fmla="*/ 48 w 443"/>
                <a:gd name="T19" fmla="*/ 20 h 423"/>
                <a:gd name="T20" fmla="*/ 6 w 443"/>
                <a:gd name="T21" fmla="*/ 113 h 423"/>
                <a:gd name="T22" fmla="*/ 0 w 443"/>
                <a:gd name="T23" fmla="*/ 175 h 423"/>
                <a:gd name="T24" fmla="*/ 423 w 443"/>
                <a:gd name="T25" fmla="*/ 193 h 423"/>
                <a:gd name="T26" fmla="*/ 443 w 443"/>
                <a:gd name="T27" fmla="*/ 126 h 423"/>
                <a:gd name="T28" fmla="*/ 356 w 443"/>
                <a:gd name="T29" fmla="*/ 39 h 423"/>
                <a:gd name="T30" fmla="*/ 87 w 443"/>
                <a:gd name="T31" fmla="*/ 63 h 423"/>
                <a:gd name="T32" fmla="*/ 356 w 443"/>
                <a:gd name="T33" fmla="*/ 39 h 423"/>
                <a:gd name="T34" fmla="*/ 39 w 443"/>
                <a:gd name="T35" fmla="*/ 154 h 423"/>
                <a:gd name="T36" fmla="*/ 78 w 443"/>
                <a:gd name="T37" fmla="*/ 97 h 423"/>
                <a:gd name="T38" fmla="*/ 404 w 443"/>
                <a:gd name="T39" fmla="*/ 134 h 423"/>
                <a:gd name="T40" fmla="*/ 414 w 443"/>
                <a:gd name="T41" fmla="*/ 232 h 423"/>
                <a:gd name="T42" fmla="*/ 394 w 443"/>
                <a:gd name="T43" fmla="*/ 423 h 423"/>
                <a:gd name="T44" fmla="*/ 309 w 443"/>
                <a:gd name="T45" fmla="*/ 405 h 423"/>
                <a:gd name="T46" fmla="*/ 265 w 443"/>
                <a:gd name="T47" fmla="*/ 303 h 423"/>
                <a:gd name="T48" fmla="*/ 245 w 443"/>
                <a:gd name="T49" fmla="*/ 423 h 423"/>
                <a:gd name="T50" fmla="*/ 29 w 443"/>
                <a:gd name="T51" fmla="*/ 404 h 423"/>
                <a:gd name="T52" fmla="*/ 48 w 443"/>
                <a:gd name="T53" fmla="*/ 212 h 423"/>
                <a:gd name="T54" fmla="*/ 68 w 443"/>
                <a:gd name="T55" fmla="*/ 385 h 423"/>
                <a:gd name="T56" fmla="*/ 226 w 443"/>
                <a:gd name="T57" fmla="*/ 282 h 423"/>
                <a:gd name="T58" fmla="*/ 329 w 443"/>
                <a:gd name="T59" fmla="*/ 265 h 423"/>
                <a:gd name="T60" fmla="*/ 346 w 443"/>
                <a:gd name="T61" fmla="*/ 385 h 423"/>
                <a:gd name="T62" fmla="*/ 375 w 443"/>
                <a:gd name="T63" fmla="*/ 232 h 423"/>
                <a:gd name="T64" fmla="*/ 414 w 443"/>
                <a:gd name="T65" fmla="*/ 23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3" h="423">
                  <a:moveTo>
                    <a:pt x="193" y="258"/>
                  </a:moveTo>
                  <a:cubicBezTo>
                    <a:pt x="193" y="248"/>
                    <a:pt x="185" y="241"/>
                    <a:pt x="176" y="241"/>
                  </a:cubicBezTo>
                  <a:cubicBezTo>
                    <a:pt x="113" y="241"/>
                    <a:pt x="113" y="241"/>
                    <a:pt x="113" y="241"/>
                  </a:cubicBezTo>
                  <a:cubicBezTo>
                    <a:pt x="104" y="241"/>
                    <a:pt x="96" y="248"/>
                    <a:pt x="96" y="258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96" y="329"/>
                    <a:pt x="104" y="337"/>
                    <a:pt x="113" y="337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85" y="337"/>
                    <a:pt x="193" y="329"/>
                    <a:pt x="193" y="320"/>
                  </a:cubicBezTo>
                  <a:lnTo>
                    <a:pt x="193" y="258"/>
                  </a:lnTo>
                  <a:close/>
                  <a:moveTo>
                    <a:pt x="130" y="274"/>
                  </a:moveTo>
                  <a:cubicBezTo>
                    <a:pt x="159" y="274"/>
                    <a:pt x="159" y="274"/>
                    <a:pt x="159" y="274"/>
                  </a:cubicBezTo>
                  <a:cubicBezTo>
                    <a:pt x="159" y="303"/>
                    <a:pt x="159" y="303"/>
                    <a:pt x="159" y="303"/>
                  </a:cubicBezTo>
                  <a:cubicBezTo>
                    <a:pt x="130" y="303"/>
                    <a:pt x="130" y="303"/>
                    <a:pt x="130" y="303"/>
                  </a:cubicBezTo>
                  <a:lnTo>
                    <a:pt x="130" y="274"/>
                  </a:lnTo>
                  <a:close/>
                  <a:moveTo>
                    <a:pt x="437" y="113"/>
                  </a:moveTo>
                  <a:cubicBezTo>
                    <a:pt x="394" y="70"/>
                    <a:pt x="394" y="70"/>
                    <a:pt x="394" y="70"/>
                  </a:cubicBezTo>
                  <a:cubicBezTo>
                    <a:pt x="394" y="20"/>
                    <a:pt x="394" y="20"/>
                    <a:pt x="394" y="20"/>
                  </a:cubicBezTo>
                  <a:cubicBezTo>
                    <a:pt x="394" y="9"/>
                    <a:pt x="386" y="0"/>
                    <a:pt x="37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7" y="0"/>
                    <a:pt x="48" y="9"/>
                    <a:pt x="48" y="2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6"/>
                    <a:pt x="9" y="193"/>
                    <a:pt x="20" y="193"/>
                  </a:cubicBezTo>
                  <a:cubicBezTo>
                    <a:pt x="423" y="193"/>
                    <a:pt x="423" y="193"/>
                    <a:pt x="423" y="193"/>
                  </a:cubicBezTo>
                  <a:cubicBezTo>
                    <a:pt x="434" y="193"/>
                    <a:pt x="443" y="186"/>
                    <a:pt x="443" y="175"/>
                  </a:cubicBezTo>
                  <a:cubicBezTo>
                    <a:pt x="443" y="126"/>
                    <a:pt x="443" y="126"/>
                    <a:pt x="443" y="126"/>
                  </a:cubicBezTo>
                  <a:cubicBezTo>
                    <a:pt x="443" y="121"/>
                    <a:pt x="441" y="116"/>
                    <a:pt x="437" y="113"/>
                  </a:cubicBezTo>
                  <a:close/>
                  <a:moveTo>
                    <a:pt x="356" y="39"/>
                  </a:moveTo>
                  <a:cubicBezTo>
                    <a:pt x="356" y="63"/>
                    <a:pt x="356" y="63"/>
                    <a:pt x="35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39"/>
                    <a:pt x="87" y="39"/>
                    <a:pt x="87" y="39"/>
                  </a:cubicBezTo>
                  <a:lnTo>
                    <a:pt x="356" y="39"/>
                  </a:lnTo>
                  <a:close/>
                  <a:moveTo>
                    <a:pt x="404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365" y="97"/>
                    <a:pt x="365" y="97"/>
                    <a:pt x="365" y="97"/>
                  </a:cubicBezTo>
                  <a:cubicBezTo>
                    <a:pt x="404" y="134"/>
                    <a:pt x="404" y="134"/>
                    <a:pt x="404" y="134"/>
                  </a:cubicBezTo>
                  <a:lnTo>
                    <a:pt x="404" y="154"/>
                  </a:lnTo>
                  <a:close/>
                  <a:moveTo>
                    <a:pt x="414" y="232"/>
                  </a:moveTo>
                  <a:cubicBezTo>
                    <a:pt x="414" y="404"/>
                    <a:pt x="414" y="404"/>
                    <a:pt x="414" y="404"/>
                  </a:cubicBezTo>
                  <a:cubicBezTo>
                    <a:pt x="414" y="415"/>
                    <a:pt x="405" y="423"/>
                    <a:pt x="394" y="423"/>
                  </a:cubicBezTo>
                  <a:cubicBezTo>
                    <a:pt x="329" y="423"/>
                    <a:pt x="329" y="423"/>
                    <a:pt x="329" y="423"/>
                  </a:cubicBezTo>
                  <a:cubicBezTo>
                    <a:pt x="318" y="423"/>
                    <a:pt x="309" y="416"/>
                    <a:pt x="309" y="405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404"/>
                    <a:pt x="265" y="404"/>
                    <a:pt x="265" y="404"/>
                  </a:cubicBezTo>
                  <a:cubicBezTo>
                    <a:pt x="265" y="415"/>
                    <a:pt x="256" y="423"/>
                    <a:pt x="245" y="423"/>
                  </a:cubicBezTo>
                  <a:cubicBezTo>
                    <a:pt x="49" y="423"/>
                    <a:pt x="49" y="423"/>
                    <a:pt x="49" y="423"/>
                  </a:cubicBezTo>
                  <a:cubicBezTo>
                    <a:pt x="38" y="423"/>
                    <a:pt x="29" y="415"/>
                    <a:pt x="29" y="404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21"/>
                    <a:pt x="38" y="212"/>
                    <a:pt x="48" y="212"/>
                  </a:cubicBezTo>
                  <a:cubicBezTo>
                    <a:pt x="59" y="212"/>
                    <a:pt x="68" y="221"/>
                    <a:pt x="68" y="232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226" y="385"/>
                    <a:pt x="226" y="385"/>
                    <a:pt x="226" y="385"/>
                  </a:cubicBezTo>
                  <a:cubicBezTo>
                    <a:pt x="226" y="282"/>
                    <a:pt x="226" y="282"/>
                    <a:pt x="226" y="282"/>
                  </a:cubicBezTo>
                  <a:cubicBezTo>
                    <a:pt x="226" y="272"/>
                    <a:pt x="235" y="265"/>
                    <a:pt x="245" y="265"/>
                  </a:cubicBezTo>
                  <a:cubicBezTo>
                    <a:pt x="329" y="265"/>
                    <a:pt x="329" y="265"/>
                    <a:pt x="329" y="265"/>
                  </a:cubicBezTo>
                  <a:cubicBezTo>
                    <a:pt x="339" y="265"/>
                    <a:pt x="346" y="272"/>
                    <a:pt x="346" y="282"/>
                  </a:cubicBezTo>
                  <a:cubicBezTo>
                    <a:pt x="346" y="385"/>
                    <a:pt x="346" y="385"/>
                    <a:pt x="346" y="385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375" y="232"/>
                    <a:pt x="375" y="232"/>
                    <a:pt x="375" y="232"/>
                  </a:cubicBezTo>
                  <a:cubicBezTo>
                    <a:pt x="375" y="221"/>
                    <a:pt x="384" y="212"/>
                    <a:pt x="394" y="212"/>
                  </a:cubicBezTo>
                  <a:cubicBezTo>
                    <a:pt x="405" y="212"/>
                    <a:pt x="414" y="221"/>
                    <a:pt x="414" y="2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8" name="Freeform 1046">
              <a:extLst>
                <a:ext uri="{FF2B5EF4-FFF2-40B4-BE49-F238E27FC236}">
                  <a16:creationId xmlns:a16="http://schemas.microsoft.com/office/drawing/2014/main" id="{7966A97E-A9D4-43ED-A564-79B0ED1F7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354" y="3987223"/>
              <a:ext cx="275371" cy="243536"/>
            </a:xfrm>
            <a:custGeom>
              <a:avLst/>
              <a:gdLst>
                <a:gd name="T0" fmla="*/ 400 w 459"/>
                <a:gd name="T1" fmla="*/ 373 h 406"/>
                <a:gd name="T2" fmla="*/ 400 w 459"/>
                <a:gd name="T3" fmla="*/ 400 h 406"/>
                <a:gd name="T4" fmla="*/ 386 w 459"/>
                <a:gd name="T5" fmla="*/ 406 h 406"/>
                <a:gd name="T6" fmla="*/ 372 w 459"/>
                <a:gd name="T7" fmla="*/ 400 h 406"/>
                <a:gd name="T8" fmla="*/ 220 w 459"/>
                <a:gd name="T9" fmla="*/ 247 h 406"/>
                <a:gd name="T10" fmla="*/ 69 w 459"/>
                <a:gd name="T11" fmla="*/ 400 h 406"/>
                <a:gd name="T12" fmla="*/ 55 w 459"/>
                <a:gd name="T13" fmla="*/ 406 h 406"/>
                <a:gd name="T14" fmla="*/ 42 w 459"/>
                <a:gd name="T15" fmla="*/ 400 h 406"/>
                <a:gd name="T16" fmla="*/ 42 w 459"/>
                <a:gd name="T17" fmla="*/ 373 h 406"/>
                <a:gd name="T18" fmla="*/ 192 w 459"/>
                <a:gd name="T19" fmla="*/ 220 h 406"/>
                <a:gd name="T20" fmla="*/ 167 w 459"/>
                <a:gd name="T21" fmla="*/ 195 h 406"/>
                <a:gd name="T22" fmla="*/ 163 w 459"/>
                <a:gd name="T23" fmla="*/ 199 h 406"/>
                <a:gd name="T24" fmla="*/ 117 w 459"/>
                <a:gd name="T25" fmla="*/ 218 h 406"/>
                <a:gd name="T26" fmla="*/ 71 w 459"/>
                <a:gd name="T27" fmla="*/ 199 h 406"/>
                <a:gd name="T28" fmla="*/ 7 w 459"/>
                <a:gd name="T29" fmla="*/ 135 h 406"/>
                <a:gd name="T30" fmla="*/ 7 w 459"/>
                <a:gd name="T31" fmla="*/ 108 h 406"/>
                <a:gd name="T32" fmla="*/ 34 w 459"/>
                <a:gd name="T33" fmla="*/ 108 h 406"/>
                <a:gd name="T34" fmla="*/ 98 w 459"/>
                <a:gd name="T35" fmla="*/ 171 h 406"/>
                <a:gd name="T36" fmla="*/ 117 w 459"/>
                <a:gd name="T37" fmla="*/ 179 h 406"/>
                <a:gd name="T38" fmla="*/ 135 w 459"/>
                <a:gd name="T39" fmla="*/ 171 h 406"/>
                <a:gd name="T40" fmla="*/ 140 w 459"/>
                <a:gd name="T41" fmla="*/ 167 h 406"/>
                <a:gd name="T42" fmla="*/ 57 w 459"/>
                <a:gd name="T43" fmla="*/ 85 h 406"/>
                <a:gd name="T44" fmla="*/ 57 w 459"/>
                <a:gd name="T45" fmla="*/ 58 h 406"/>
                <a:gd name="T46" fmla="*/ 84 w 459"/>
                <a:gd name="T47" fmla="*/ 58 h 406"/>
                <a:gd name="T48" fmla="*/ 167 w 459"/>
                <a:gd name="T49" fmla="*/ 140 h 406"/>
                <a:gd name="T50" fmla="*/ 171 w 459"/>
                <a:gd name="T51" fmla="*/ 135 h 406"/>
                <a:gd name="T52" fmla="*/ 171 w 459"/>
                <a:gd name="T53" fmla="*/ 98 h 406"/>
                <a:gd name="T54" fmla="*/ 108 w 459"/>
                <a:gd name="T55" fmla="*/ 35 h 406"/>
                <a:gd name="T56" fmla="*/ 107 w 459"/>
                <a:gd name="T57" fmla="*/ 8 h 406"/>
                <a:gd name="T58" fmla="*/ 135 w 459"/>
                <a:gd name="T59" fmla="*/ 8 h 406"/>
                <a:gd name="T60" fmla="*/ 199 w 459"/>
                <a:gd name="T61" fmla="*/ 71 h 406"/>
                <a:gd name="T62" fmla="*/ 199 w 459"/>
                <a:gd name="T63" fmla="*/ 163 h 406"/>
                <a:gd name="T64" fmla="*/ 194 w 459"/>
                <a:gd name="T65" fmla="*/ 167 h 406"/>
                <a:gd name="T66" fmla="*/ 219 w 459"/>
                <a:gd name="T67" fmla="*/ 193 h 406"/>
                <a:gd name="T68" fmla="*/ 389 w 459"/>
                <a:gd name="T69" fmla="*/ 21 h 406"/>
                <a:gd name="T70" fmla="*/ 402 w 459"/>
                <a:gd name="T71" fmla="*/ 15 h 406"/>
                <a:gd name="T72" fmla="*/ 416 w 459"/>
                <a:gd name="T73" fmla="*/ 21 h 406"/>
                <a:gd name="T74" fmla="*/ 398 w 459"/>
                <a:gd name="T75" fmla="*/ 178 h 406"/>
                <a:gd name="T76" fmla="*/ 333 w 459"/>
                <a:gd name="T77" fmla="*/ 243 h 406"/>
                <a:gd name="T78" fmla="*/ 305 w 459"/>
                <a:gd name="T79" fmla="*/ 243 h 406"/>
                <a:gd name="T80" fmla="*/ 305 w 459"/>
                <a:gd name="T81" fmla="*/ 215 h 406"/>
                <a:gd name="T82" fmla="*/ 370 w 459"/>
                <a:gd name="T83" fmla="*/ 150 h 406"/>
                <a:gd name="T84" fmla="*/ 400 w 459"/>
                <a:gd name="T85" fmla="*/ 64 h 406"/>
                <a:gd name="T86" fmla="*/ 247 w 459"/>
                <a:gd name="T87" fmla="*/ 220 h 406"/>
                <a:gd name="T88" fmla="*/ 400 w 459"/>
                <a:gd name="T89" fmla="*/ 37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9" h="406">
                  <a:moveTo>
                    <a:pt x="400" y="373"/>
                  </a:moveTo>
                  <a:cubicBezTo>
                    <a:pt x="407" y="381"/>
                    <a:pt x="407" y="393"/>
                    <a:pt x="400" y="400"/>
                  </a:cubicBezTo>
                  <a:cubicBezTo>
                    <a:pt x="396" y="404"/>
                    <a:pt x="391" y="406"/>
                    <a:pt x="386" y="406"/>
                  </a:cubicBezTo>
                  <a:cubicBezTo>
                    <a:pt x="381" y="406"/>
                    <a:pt x="376" y="404"/>
                    <a:pt x="372" y="400"/>
                  </a:cubicBezTo>
                  <a:cubicBezTo>
                    <a:pt x="220" y="247"/>
                    <a:pt x="220" y="247"/>
                    <a:pt x="220" y="247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5" y="404"/>
                    <a:pt x="60" y="406"/>
                    <a:pt x="55" y="406"/>
                  </a:cubicBezTo>
                  <a:cubicBezTo>
                    <a:pt x="50" y="406"/>
                    <a:pt x="46" y="404"/>
                    <a:pt x="42" y="400"/>
                  </a:cubicBezTo>
                  <a:cubicBezTo>
                    <a:pt x="34" y="393"/>
                    <a:pt x="34" y="381"/>
                    <a:pt x="42" y="373"/>
                  </a:cubicBezTo>
                  <a:cubicBezTo>
                    <a:pt x="192" y="220"/>
                    <a:pt x="192" y="220"/>
                    <a:pt x="192" y="220"/>
                  </a:cubicBezTo>
                  <a:cubicBezTo>
                    <a:pt x="167" y="195"/>
                    <a:pt x="167" y="195"/>
                    <a:pt x="167" y="195"/>
                  </a:cubicBezTo>
                  <a:cubicBezTo>
                    <a:pt x="163" y="199"/>
                    <a:pt x="163" y="199"/>
                    <a:pt x="163" y="199"/>
                  </a:cubicBezTo>
                  <a:cubicBezTo>
                    <a:pt x="150" y="211"/>
                    <a:pt x="134" y="218"/>
                    <a:pt x="117" y="218"/>
                  </a:cubicBezTo>
                  <a:cubicBezTo>
                    <a:pt x="100" y="218"/>
                    <a:pt x="83" y="211"/>
                    <a:pt x="71" y="199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0" y="128"/>
                    <a:pt x="0" y="116"/>
                    <a:pt x="7" y="108"/>
                  </a:cubicBezTo>
                  <a:cubicBezTo>
                    <a:pt x="15" y="101"/>
                    <a:pt x="27" y="101"/>
                    <a:pt x="34" y="108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103" y="176"/>
                    <a:pt x="110" y="179"/>
                    <a:pt x="117" y="179"/>
                  </a:cubicBezTo>
                  <a:cubicBezTo>
                    <a:pt x="124" y="179"/>
                    <a:pt x="130" y="176"/>
                    <a:pt x="135" y="171"/>
                  </a:cubicBezTo>
                  <a:cubicBezTo>
                    <a:pt x="140" y="167"/>
                    <a:pt x="140" y="167"/>
                    <a:pt x="140" y="167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0" y="78"/>
                    <a:pt x="50" y="65"/>
                    <a:pt x="57" y="58"/>
                  </a:cubicBezTo>
                  <a:cubicBezTo>
                    <a:pt x="65" y="50"/>
                    <a:pt x="77" y="50"/>
                    <a:pt x="84" y="58"/>
                  </a:cubicBezTo>
                  <a:cubicBezTo>
                    <a:pt x="167" y="140"/>
                    <a:pt x="167" y="140"/>
                    <a:pt x="167" y="140"/>
                  </a:cubicBezTo>
                  <a:cubicBezTo>
                    <a:pt x="171" y="135"/>
                    <a:pt x="171" y="135"/>
                    <a:pt x="171" y="135"/>
                  </a:cubicBezTo>
                  <a:cubicBezTo>
                    <a:pt x="182" y="125"/>
                    <a:pt x="182" y="108"/>
                    <a:pt x="171" y="98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0" y="27"/>
                    <a:pt x="100" y="15"/>
                    <a:pt x="107" y="8"/>
                  </a:cubicBezTo>
                  <a:cubicBezTo>
                    <a:pt x="115" y="0"/>
                    <a:pt x="127" y="0"/>
                    <a:pt x="135" y="8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224" y="96"/>
                    <a:pt x="224" y="137"/>
                    <a:pt x="199" y="163"/>
                  </a:cubicBezTo>
                  <a:cubicBezTo>
                    <a:pt x="194" y="167"/>
                    <a:pt x="194" y="167"/>
                    <a:pt x="194" y="167"/>
                  </a:cubicBezTo>
                  <a:cubicBezTo>
                    <a:pt x="219" y="193"/>
                    <a:pt x="219" y="193"/>
                    <a:pt x="219" y="193"/>
                  </a:cubicBezTo>
                  <a:cubicBezTo>
                    <a:pt x="389" y="21"/>
                    <a:pt x="389" y="21"/>
                    <a:pt x="389" y="21"/>
                  </a:cubicBezTo>
                  <a:cubicBezTo>
                    <a:pt x="392" y="17"/>
                    <a:pt x="397" y="15"/>
                    <a:pt x="402" y="15"/>
                  </a:cubicBezTo>
                  <a:cubicBezTo>
                    <a:pt x="407" y="15"/>
                    <a:pt x="412" y="17"/>
                    <a:pt x="416" y="21"/>
                  </a:cubicBezTo>
                  <a:cubicBezTo>
                    <a:pt x="459" y="64"/>
                    <a:pt x="452" y="124"/>
                    <a:pt x="398" y="178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25" y="250"/>
                    <a:pt x="313" y="250"/>
                    <a:pt x="305" y="243"/>
                  </a:cubicBezTo>
                  <a:cubicBezTo>
                    <a:pt x="298" y="235"/>
                    <a:pt x="298" y="223"/>
                    <a:pt x="305" y="215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409" y="111"/>
                    <a:pt x="408" y="82"/>
                    <a:pt x="400" y="64"/>
                  </a:cubicBezTo>
                  <a:cubicBezTo>
                    <a:pt x="247" y="220"/>
                    <a:pt x="247" y="220"/>
                    <a:pt x="247" y="220"/>
                  </a:cubicBezTo>
                  <a:lnTo>
                    <a:pt x="400" y="3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49" name="Freeform 1047">
              <a:extLst>
                <a:ext uri="{FF2B5EF4-FFF2-40B4-BE49-F238E27FC236}">
                  <a16:creationId xmlns:a16="http://schemas.microsoft.com/office/drawing/2014/main" id="{E485FA45-0839-4E05-A4E3-7123CC31F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035" y="4028607"/>
              <a:ext cx="253882" cy="162357"/>
            </a:xfrm>
            <a:custGeom>
              <a:avLst/>
              <a:gdLst>
                <a:gd name="T0" fmla="*/ 361 w 423"/>
                <a:gd name="T1" fmla="*/ 20 h 270"/>
                <a:gd name="T2" fmla="*/ 361 w 423"/>
                <a:gd name="T3" fmla="*/ 250 h 270"/>
                <a:gd name="T4" fmla="*/ 341 w 423"/>
                <a:gd name="T5" fmla="*/ 270 h 270"/>
                <a:gd name="T6" fmla="*/ 322 w 423"/>
                <a:gd name="T7" fmla="*/ 250 h 270"/>
                <a:gd name="T8" fmla="*/ 322 w 423"/>
                <a:gd name="T9" fmla="*/ 154 h 270"/>
                <a:gd name="T10" fmla="*/ 101 w 423"/>
                <a:gd name="T11" fmla="*/ 154 h 270"/>
                <a:gd name="T12" fmla="*/ 101 w 423"/>
                <a:gd name="T13" fmla="*/ 250 h 270"/>
                <a:gd name="T14" fmla="*/ 82 w 423"/>
                <a:gd name="T15" fmla="*/ 270 h 270"/>
                <a:gd name="T16" fmla="*/ 63 w 423"/>
                <a:gd name="T17" fmla="*/ 250 h 270"/>
                <a:gd name="T18" fmla="*/ 63 w 423"/>
                <a:gd name="T19" fmla="*/ 20 h 270"/>
                <a:gd name="T20" fmla="*/ 82 w 423"/>
                <a:gd name="T21" fmla="*/ 0 h 270"/>
                <a:gd name="T22" fmla="*/ 101 w 423"/>
                <a:gd name="T23" fmla="*/ 20 h 270"/>
                <a:gd name="T24" fmla="*/ 101 w 423"/>
                <a:gd name="T25" fmla="*/ 116 h 270"/>
                <a:gd name="T26" fmla="*/ 322 w 423"/>
                <a:gd name="T27" fmla="*/ 116 h 270"/>
                <a:gd name="T28" fmla="*/ 322 w 423"/>
                <a:gd name="T29" fmla="*/ 20 h 270"/>
                <a:gd name="T30" fmla="*/ 341 w 423"/>
                <a:gd name="T31" fmla="*/ 0 h 270"/>
                <a:gd name="T32" fmla="*/ 361 w 423"/>
                <a:gd name="T33" fmla="*/ 20 h 270"/>
                <a:gd name="T34" fmla="*/ 19 w 423"/>
                <a:gd name="T35" fmla="*/ 48 h 270"/>
                <a:gd name="T36" fmla="*/ 0 w 423"/>
                <a:gd name="T37" fmla="*/ 67 h 270"/>
                <a:gd name="T38" fmla="*/ 0 w 423"/>
                <a:gd name="T39" fmla="*/ 203 h 270"/>
                <a:gd name="T40" fmla="*/ 19 w 423"/>
                <a:gd name="T41" fmla="*/ 222 h 270"/>
                <a:gd name="T42" fmla="*/ 39 w 423"/>
                <a:gd name="T43" fmla="*/ 203 h 270"/>
                <a:gd name="T44" fmla="*/ 39 w 423"/>
                <a:gd name="T45" fmla="*/ 67 h 270"/>
                <a:gd name="T46" fmla="*/ 19 w 423"/>
                <a:gd name="T47" fmla="*/ 48 h 270"/>
                <a:gd name="T48" fmla="*/ 404 w 423"/>
                <a:gd name="T49" fmla="*/ 48 h 270"/>
                <a:gd name="T50" fmla="*/ 385 w 423"/>
                <a:gd name="T51" fmla="*/ 67 h 270"/>
                <a:gd name="T52" fmla="*/ 385 w 423"/>
                <a:gd name="T53" fmla="*/ 203 h 270"/>
                <a:gd name="T54" fmla="*/ 404 w 423"/>
                <a:gd name="T55" fmla="*/ 222 h 270"/>
                <a:gd name="T56" fmla="*/ 423 w 423"/>
                <a:gd name="T57" fmla="*/ 203 h 270"/>
                <a:gd name="T58" fmla="*/ 423 w 423"/>
                <a:gd name="T59" fmla="*/ 67 h 270"/>
                <a:gd name="T60" fmla="*/ 404 w 423"/>
                <a:gd name="T61" fmla="*/ 4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3" h="270">
                  <a:moveTo>
                    <a:pt x="361" y="20"/>
                  </a:moveTo>
                  <a:cubicBezTo>
                    <a:pt x="361" y="250"/>
                    <a:pt x="361" y="250"/>
                    <a:pt x="361" y="250"/>
                  </a:cubicBezTo>
                  <a:cubicBezTo>
                    <a:pt x="361" y="261"/>
                    <a:pt x="352" y="270"/>
                    <a:pt x="341" y="270"/>
                  </a:cubicBezTo>
                  <a:cubicBezTo>
                    <a:pt x="331" y="270"/>
                    <a:pt x="322" y="261"/>
                    <a:pt x="322" y="250"/>
                  </a:cubicBezTo>
                  <a:cubicBezTo>
                    <a:pt x="322" y="154"/>
                    <a:pt x="322" y="154"/>
                    <a:pt x="322" y="154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1" y="250"/>
                    <a:pt x="101" y="250"/>
                    <a:pt x="101" y="250"/>
                  </a:cubicBezTo>
                  <a:cubicBezTo>
                    <a:pt x="101" y="261"/>
                    <a:pt x="93" y="270"/>
                    <a:pt x="82" y="270"/>
                  </a:cubicBezTo>
                  <a:cubicBezTo>
                    <a:pt x="71" y="270"/>
                    <a:pt x="63" y="261"/>
                    <a:pt x="63" y="25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9"/>
                    <a:pt x="71" y="0"/>
                    <a:pt x="82" y="0"/>
                  </a:cubicBezTo>
                  <a:cubicBezTo>
                    <a:pt x="93" y="0"/>
                    <a:pt x="101" y="9"/>
                    <a:pt x="101" y="20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2" y="20"/>
                    <a:pt x="322" y="20"/>
                    <a:pt x="322" y="20"/>
                  </a:cubicBezTo>
                  <a:cubicBezTo>
                    <a:pt x="322" y="9"/>
                    <a:pt x="331" y="0"/>
                    <a:pt x="341" y="0"/>
                  </a:cubicBezTo>
                  <a:cubicBezTo>
                    <a:pt x="352" y="0"/>
                    <a:pt x="361" y="9"/>
                    <a:pt x="361" y="20"/>
                  </a:cubicBezTo>
                  <a:close/>
                  <a:moveTo>
                    <a:pt x="19" y="48"/>
                  </a:moveTo>
                  <a:cubicBezTo>
                    <a:pt x="9" y="48"/>
                    <a:pt x="0" y="56"/>
                    <a:pt x="0" y="6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9" y="222"/>
                    <a:pt x="19" y="222"/>
                  </a:cubicBezTo>
                  <a:cubicBezTo>
                    <a:pt x="30" y="222"/>
                    <a:pt x="39" y="214"/>
                    <a:pt x="39" y="20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56"/>
                    <a:pt x="30" y="48"/>
                    <a:pt x="19" y="48"/>
                  </a:cubicBezTo>
                  <a:close/>
                  <a:moveTo>
                    <a:pt x="404" y="48"/>
                  </a:moveTo>
                  <a:cubicBezTo>
                    <a:pt x="393" y="48"/>
                    <a:pt x="385" y="56"/>
                    <a:pt x="385" y="67"/>
                  </a:cubicBezTo>
                  <a:cubicBezTo>
                    <a:pt x="385" y="203"/>
                    <a:pt x="385" y="203"/>
                    <a:pt x="385" y="203"/>
                  </a:cubicBezTo>
                  <a:cubicBezTo>
                    <a:pt x="385" y="214"/>
                    <a:pt x="393" y="222"/>
                    <a:pt x="404" y="222"/>
                  </a:cubicBezTo>
                  <a:cubicBezTo>
                    <a:pt x="415" y="222"/>
                    <a:pt x="423" y="214"/>
                    <a:pt x="423" y="203"/>
                  </a:cubicBezTo>
                  <a:cubicBezTo>
                    <a:pt x="423" y="67"/>
                    <a:pt x="423" y="67"/>
                    <a:pt x="423" y="67"/>
                  </a:cubicBezTo>
                  <a:cubicBezTo>
                    <a:pt x="423" y="56"/>
                    <a:pt x="415" y="48"/>
                    <a:pt x="404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0" name="Freeform 1048">
              <a:extLst>
                <a:ext uri="{FF2B5EF4-FFF2-40B4-BE49-F238E27FC236}">
                  <a16:creationId xmlns:a16="http://schemas.microsoft.com/office/drawing/2014/main" id="{31E2579D-5C69-437D-8DCC-0B6F75DD0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5704" y="3982448"/>
              <a:ext cx="253882" cy="253882"/>
            </a:xfrm>
            <a:custGeom>
              <a:avLst/>
              <a:gdLst>
                <a:gd name="T0" fmla="*/ 390 w 423"/>
                <a:gd name="T1" fmla="*/ 33 h 423"/>
                <a:gd name="T2" fmla="*/ 310 w 423"/>
                <a:gd name="T3" fmla="*/ 0 h 423"/>
                <a:gd name="T4" fmla="*/ 231 w 423"/>
                <a:gd name="T5" fmla="*/ 33 h 423"/>
                <a:gd name="T6" fmla="*/ 33 w 423"/>
                <a:gd name="T7" fmla="*/ 231 h 423"/>
                <a:gd name="T8" fmla="*/ 0 w 423"/>
                <a:gd name="T9" fmla="*/ 311 h 423"/>
                <a:gd name="T10" fmla="*/ 33 w 423"/>
                <a:gd name="T11" fmla="*/ 390 h 423"/>
                <a:gd name="T12" fmla="*/ 113 w 423"/>
                <a:gd name="T13" fmla="*/ 423 h 423"/>
                <a:gd name="T14" fmla="*/ 193 w 423"/>
                <a:gd name="T15" fmla="*/ 390 h 423"/>
                <a:gd name="T16" fmla="*/ 390 w 423"/>
                <a:gd name="T17" fmla="*/ 193 h 423"/>
                <a:gd name="T18" fmla="*/ 423 w 423"/>
                <a:gd name="T19" fmla="*/ 113 h 423"/>
                <a:gd name="T20" fmla="*/ 390 w 423"/>
                <a:gd name="T21" fmla="*/ 33 h 423"/>
                <a:gd name="T22" fmla="*/ 166 w 423"/>
                <a:gd name="T23" fmla="*/ 363 h 423"/>
                <a:gd name="T24" fmla="*/ 113 w 423"/>
                <a:gd name="T25" fmla="*/ 385 h 423"/>
                <a:gd name="T26" fmla="*/ 61 w 423"/>
                <a:gd name="T27" fmla="*/ 363 h 423"/>
                <a:gd name="T28" fmla="*/ 39 w 423"/>
                <a:gd name="T29" fmla="*/ 311 h 423"/>
                <a:gd name="T30" fmla="*/ 61 w 423"/>
                <a:gd name="T31" fmla="*/ 258 h 423"/>
                <a:gd name="T32" fmla="*/ 141 w 423"/>
                <a:gd name="T33" fmla="*/ 178 h 423"/>
                <a:gd name="T34" fmla="*/ 246 w 423"/>
                <a:gd name="T35" fmla="*/ 282 h 423"/>
                <a:gd name="T36" fmla="*/ 166 w 423"/>
                <a:gd name="T37" fmla="*/ 363 h 423"/>
                <a:gd name="T38" fmla="*/ 363 w 423"/>
                <a:gd name="T39" fmla="*/ 166 h 423"/>
                <a:gd name="T40" fmla="*/ 271 w 423"/>
                <a:gd name="T41" fmla="*/ 258 h 423"/>
                <a:gd name="T42" fmla="*/ 165 w 423"/>
                <a:gd name="T43" fmla="*/ 153 h 423"/>
                <a:gd name="T44" fmla="*/ 258 w 423"/>
                <a:gd name="T45" fmla="*/ 61 h 423"/>
                <a:gd name="T46" fmla="*/ 310 w 423"/>
                <a:gd name="T47" fmla="*/ 39 h 423"/>
                <a:gd name="T48" fmla="*/ 363 w 423"/>
                <a:gd name="T49" fmla="*/ 61 h 423"/>
                <a:gd name="T50" fmla="*/ 363 w 423"/>
                <a:gd name="T51" fmla="*/ 61 h 423"/>
                <a:gd name="T52" fmla="*/ 385 w 423"/>
                <a:gd name="T53" fmla="*/ 113 h 423"/>
                <a:gd name="T54" fmla="*/ 363 w 423"/>
                <a:gd name="T55" fmla="*/ 166 h 423"/>
                <a:gd name="T56" fmla="*/ 267 w 423"/>
                <a:gd name="T57" fmla="*/ 109 h 423"/>
                <a:gd name="T58" fmla="*/ 267 w 423"/>
                <a:gd name="T59" fmla="*/ 133 h 423"/>
                <a:gd name="T60" fmla="*/ 244 w 423"/>
                <a:gd name="T61" fmla="*/ 156 h 423"/>
                <a:gd name="T62" fmla="*/ 232 w 423"/>
                <a:gd name="T63" fmla="*/ 161 h 423"/>
                <a:gd name="T64" fmla="*/ 220 w 423"/>
                <a:gd name="T65" fmla="*/ 156 h 423"/>
                <a:gd name="T66" fmla="*/ 220 w 423"/>
                <a:gd name="T67" fmla="*/ 132 h 423"/>
                <a:gd name="T68" fmla="*/ 243 w 423"/>
                <a:gd name="T69" fmla="*/ 109 h 423"/>
                <a:gd name="T70" fmla="*/ 267 w 423"/>
                <a:gd name="T71" fmla="*/ 109 h 423"/>
                <a:gd name="T72" fmla="*/ 306 w 423"/>
                <a:gd name="T73" fmla="*/ 71 h 423"/>
                <a:gd name="T74" fmla="*/ 311 w 423"/>
                <a:gd name="T75" fmla="*/ 84 h 423"/>
                <a:gd name="T76" fmla="*/ 306 w 423"/>
                <a:gd name="T77" fmla="*/ 98 h 423"/>
                <a:gd name="T78" fmla="*/ 292 w 423"/>
                <a:gd name="T79" fmla="*/ 103 h 423"/>
                <a:gd name="T80" fmla="*/ 279 w 423"/>
                <a:gd name="T81" fmla="*/ 98 h 423"/>
                <a:gd name="T82" fmla="*/ 273 w 423"/>
                <a:gd name="T83" fmla="*/ 84 h 423"/>
                <a:gd name="T84" fmla="*/ 279 w 423"/>
                <a:gd name="T85" fmla="*/ 71 h 423"/>
                <a:gd name="T86" fmla="*/ 292 w 423"/>
                <a:gd name="T87" fmla="*/ 65 h 423"/>
                <a:gd name="T88" fmla="*/ 306 w 423"/>
                <a:gd name="T89" fmla="*/ 7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" h="423">
                  <a:moveTo>
                    <a:pt x="390" y="33"/>
                  </a:moveTo>
                  <a:cubicBezTo>
                    <a:pt x="369" y="12"/>
                    <a:pt x="341" y="0"/>
                    <a:pt x="310" y="0"/>
                  </a:cubicBezTo>
                  <a:cubicBezTo>
                    <a:pt x="280" y="0"/>
                    <a:pt x="252" y="12"/>
                    <a:pt x="231" y="33"/>
                  </a:cubicBezTo>
                  <a:cubicBezTo>
                    <a:pt x="33" y="231"/>
                    <a:pt x="33" y="231"/>
                    <a:pt x="33" y="231"/>
                  </a:cubicBezTo>
                  <a:cubicBezTo>
                    <a:pt x="12" y="252"/>
                    <a:pt x="0" y="280"/>
                    <a:pt x="0" y="311"/>
                  </a:cubicBezTo>
                  <a:cubicBezTo>
                    <a:pt x="0" y="341"/>
                    <a:pt x="12" y="369"/>
                    <a:pt x="33" y="390"/>
                  </a:cubicBezTo>
                  <a:cubicBezTo>
                    <a:pt x="55" y="412"/>
                    <a:pt x="83" y="423"/>
                    <a:pt x="113" y="423"/>
                  </a:cubicBezTo>
                  <a:cubicBezTo>
                    <a:pt x="143" y="423"/>
                    <a:pt x="172" y="412"/>
                    <a:pt x="193" y="390"/>
                  </a:cubicBezTo>
                  <a:cubicBezTo>
                    <a:pt x="390" y="193"/>
                    <a:pt x="390" y="193"/>
                    <a:pt x="390" y="193"/>
                  </a:cubicBezTo>
                  <a:cubicBezTo>
                    <a:pt x="412" y="172"/>
                    <a:pt x="423" y="143"/>
                    <a:pt x="423" y="113"/>
                  </a:cubicBezTo>
                  <a:cubicBezTo>
                    <a:pt x="423" y="83"/>
                    <a:pt x="412" y="55"/>
                    <a:pt x="390" y="33"/>
                  </a:cubicBezTo>
                  <a:close/>
                  <a:moveTo>
                    <a:pt x="166" y="363"/>
                  </a:moveTo>
                  <a:cubicBezTo>
                    <a:pt x="152" y="377"/>
                    <a:pt x="133" y="385"/>
                    <a:pt x="113" y="385"/>
                  </a:cubicBezTo>
                  <a:cubicBezTo>
                    <a:pt x="93" y="385"/>
                    <a:pt x="75" y="377"/>
                    <a:pt x="61" y="363"/>
                  </a:cubicBezTo>
                  <a:cubicBezTo>
                    <a:pt x="46" y="349"/>
                    <a:pt x="39" y="330"/>
                    <a:pt x="39" y="311"/>
                  </a:cubicBezTo>
                  <a:cubicBezTo>
                    <a:pt x="39" y="291"/>
                    <a:pt x="46" y="272"/>
                    <a:pt x="61" y="25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63" y="192"/>
                    <a:pt x="218" y="231"/>
                    <a:pt x="246" y="282"/>
                  </a:cubicBezTo>
                  <a:lnTo>
                    <a:pt x="166" y="363"/>
                  </a:lnTo>
                  <a:close/>
                  <a:moveTo>
                    <a:pt x="363" y="166"/>
                  </a:moveTo>
                  <a:cubicBezTo>
                    <a:pt x="271" y="258"/>
                    <a:pt x="271" y="258"/>
                    <a:pt x="271" y="258"/>
                  </a:cubicBezTo>
                  <a:cubicBezTo>
                    <a:pt x="240" y="208"/>
                    <a:pt x="191" y="171"/>
                    <a:pt x="165" y="153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72" y="47"/>
                    <a:pt x="291" y="39"/>
                    <a:pt x="310" y="39"/>
                  </a:cubicBezTo>
                  <a:cubicBezTo>
                    <a:pt x="330" y="39"/>
                    <a:pt x="349" y="47"/>
                    <a:pt x="363" y="61"/>
                  </a:cubicBezTo>
                  <a:cubicBezTo>
                    <a:pt x="363" y="61"/>
                    <a:pt x="363" y="61"/>
                    <a:pt x="363" y="61"/>
                  </a:cubicBezTo>
                  <a:cubicBezTo>
                    <a:pt x="377" y="75"/>
                    <a:pt x="385" y="93"/>
                    <a:pt x="385" y="113"/>
                  </a:cubicBezTo>
                  <a:cubicBezTo>
                    <a:pt x="385" y="133"/>
                    <a:pt x="377" y="152"/>
                    <a:pt x="363" y="166"/>
                  </a:cubicBezTo>
                  <a:close/>
                  <a:moveTo>
                    <a:pt x="267" y="109"/>
                  </a:moveTo>
                  <a:cubicBezTo>
                    <a:pt x="274" y="116"/>
                    <a:pt x="274" y="127"/>
                    <a:pt x="267" y="133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1" y="159"/>
                    <a:pt x="236" y="161"/>
                    <a:pt x="232" y="161"/>
                  </a:cubicBezTo>
                  <a:cubicBezTo>
                    <a:pt x="228" y="161"/>
                    <a:pt x="223" y="159"/>
                    <a:pt x="220" y="156"/>
                  </a:cubicBezTo>
                  <a:cubicBezTo>
                    <a:pt x="214" y="150"/>
                    <a:pt x="214" y="139"/>
                    <a:pt x="220" y="132"/>
                  </a:cubicBezTo>
                  <a:cubicBezTo>
                    <a:pt x="243" y="109"/>
                    <a:pt x="243" y="109"/>
                    <a:pt x="243" y="109"/>
                  </a:cubicBezTo>
                  <a:cubicBezTo>
                    <a:pt x="250" y="103"/>
                    <a:pt x="260" y="103"/>
                    <a:pt x="267" y="109"/>
                  </a:cubicBezTo>
                  <a:close/>
                  <a:moveTo>
                    <a:pt x="306" y="71"/>
                  </a:moveTo>
                  <a:cubicBezTo>
                    <a:pt x="309" y="74"/>
                    <a:pt x="311" y="79"/>
                    <a:pt x="311" y="84"/>
                  </a:cubicBezTo>
                  <a:cubicBezTo>
                    <a:pt x="311" y="89"/>
                    <a:pt x="309" y="94"/>
                    <a:pt x="306" y="98"/>
                  </a:cubicBezTo>
                  <a:cubicBezTo>
                    <a:pt x="302" y="101"/>
                    <a:pt x="297" y="103"/>
                    <a:pt x="292" y="103"/>
                  </a:cubicBezTo>
                  <a:cubicBezTo>
                    <a:pt x="287" y="103"/>
                    <a:pt x="282" y="101"/>
                    <a:pt x="279" y="98"/>
                  </a:cubicBezTo>
                  <a:cubicBezTo>
                    <a:pt x="275" y="94"/>
                    <a:pt x="273" y="89"/>
                    <a:pt x="273" y="84"/>
                  </a:cubicBezTo>
                  <a:cubicBezTo>
                    <a:pt x="273" y="79"/>
                    <a:pt x="275" y="74"/>
                    <a:pt x="279" y="71"/>
                  </a:cubicBezTo>
                  <a:cubicBezTo>
                    <a:pt x="282" y="67"/>
                    <a:pt x="287" y="65"/>
                    <a:pt x="292" y="65"/>
                  </a:cubicBezTo>
                  <a:cubicBezTo>
                    <a:pt x="297" y="65"/>
                    <a:pt x="302" y="67"/>
                    <a:pt x="306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1" name="Freeform 1049">
              <a:extLst>
                <a:ext uri="{FF2B5EF4-FFF2-40B4-BE49-F238E27FC236}">
                  <a16:creationId xmlns:a16="http://schemas.microsoft.com/office/drawing/2014/main" id="{A3A8E3D2-0E15-451A-ADB2-D874ED17A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5124" y="4015874"/>
              <a:ext cx="52527" cy="195784"/>
            </a:xfrm>
            <a:custGeom>
              <a:avLst/>
              <a:gdLst>
                <a:gd name="T0" fmla="*/ 74 w 88"/>
                <a:gd name="T1" fmla="*/ 83 h 327"/>
                <a:gd name="T2" fmla="*/ 78 w 88"/>
                <a:gd name="T3" fmla="*/ 100 h 327"/>
                <a:gd name="T4" fmla="*/ 43 w 88"/>
                <a:gd name="T5" fmla="*/ 282 h 327"/>
                <a:gd name="T6" fmla="*/ 66 w 88"/>
                <a:gd name="T7" fmla="*/ 291 h 327"/>
                <a:gd name="T8" fmla="*/ 59 w 88"/>
                <a:gd name="T9" fmla="*/ 317 h 327"/>
                <a:gd name="T10" fmla="*/ 47 w 88"/>
                <a:gd name="T11" fmla="*/ 324 h 327"/>
                <a:gd name="T12" fmla="*/ 32 w 88"/>
                <a:gd name="T13" fmla="*/ 327 h 327"/>
                <a:gd name="T14" fmla="*/ 14 w 88"/>
                <a:gd name="T15" fmla="*/ 321 h 327"/>
                <a:gd name="T16" fmla="*/ 2 w 88"/>
                <a:gd name="T17" fmla="*/ 290 h 327"/>
                <a:gd name="T18" fmla="*/ 36 w 88"/>
                <a:gd name="T19" fmla="*/ 114 h 327"/>
                <a:gd name="T20" fmla="*/ 28 w 88"/>
                <a:gd name="T21" fmla="*/ 114 h 327"/>
                <a:gd name="T22" fmla="*/ 9 w 88"/>
                <a:gd name="T23" fmla="*/ 94 h 327"/>
                <a:gd name="T24" fmla="*/ 28 w 88"/>
                <a:gd name="T25" fmla="*/ 75 h 327"/>
                <a:gd name="T26" fmla="*/ 60 w 88"/>
                <a:gd name="T27" fmla="*/ 75 h 327"/>
                <a:gd name="T28" fmla="*/ 74 w 88"/>
                <a:gd name="T29" fmla="*/ 83 h 327"/>
                <a:gd name="T30" fmla="*/ 66 w 88"/>
                <a:gd name="T31" fmla="*/ 0 h 327"/>
                <a:gd name="T32" fmla="*/ 43 w 88"/>
                <a:gd name="T33" fmla="*/ 23 h 327"/>
                <a:gd name="T34" fmla="*/ 66 w 88"/>
                <a:gd name="T35" fmla="*/ 46 h 327"/>
                <a:gd name="T36" fmla="*/ 88 w 88"/>
                <a:gd name="T37" fmla="*/ 23 h 327"/>
                <a:gd name="T38" fmla="*/ 66 w 88"/>
                <a:gd name="T3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327">
                  <a:moveTo>
                    <a:pt x="74" y="83"/>
                  </a:moveTo>
                  <a:cubicBezTo>
                    <a:pt x="78" y="87"/>
                    <a:pt x="80" y="94"/>
                    <a:pt x="78" y="100"/>
                  </a:cubicBezTo>
                  <a:cubicBezTo>
                    <a:pt x="43" y="282"/>
                    <a:pt x="43" y="282"/>
                    <a:pt x="43" y="282"/>
                  </a:cubicBezTo>
                  <a:cubicBezTo>
                    <a:pt x="52" y="279"/>
                    <a:pt x="62" y="282"/>
                    <a:pt x="66" y="291"/>
                  </a:cubicBezTo>
                  <a:cubicBezTo>
                    <a:pt x="71" y="300"/>
                    <a:pt x="68" y="312"/>
                    <a:pt x="59" y="317"/>
                  </a:cubicBezTo>
                  <a:cubicBezTo>
                    <a:pt x="47" y="324"/>
                    <a:pt x="47" y="324"/>
                    <a:pt x="47" y="324"/>
                  </a:cubicBezTo>
                  <a:cubicBezTo>
                    <a:pt x="42" y="326"/>
                    <a:pt x="37" y="327"/>
                    <a:pt x="32" y="327"/>
                  </a:cubicBezTo>
                  <a:cubicBezTo>
                    <a:pt x="26" y="327"/>
                    <a:pt x="20" y="325"/>
                    <a:pt x="14" y="321"/>
                  </a:cubicBezTo>
                  <a:cubicBezTo>
                    <a:pt x="5" y="314"/>
                    <a:pt x="0" y="302"/>
                    <a:pt x="2" y="290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17" y="114"/>
                    <a:pt x="9" y="105"/>
                    <a:pt x="9" y="94"/>
                  </a:cubicBezTo>
                  <a:cubicBezTo>
                    <a:pt x="9" y="84"/>
                    <a:pt x="17" y="75"/>
                    <a:pt x="28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5" y="75"/>
                    <a:pt x="71" y="79"/>
                    <a:pt x="74" y="83"/>
                  </a:cubicBezTo>
                  <a:close/>
                  <a:moveTo>
                    <a:pt x="66" y="0"/>
                  </a:moveTo>
                  <a:cubicBezTo>
                    <a:pt x="53" y="0"/>
                    <a:pt x="43" y="11"/>
                    <a:pt x="43" y="23"/>
                  </a:cubicBezTo>
                  <a:cubicBezTo>
                    <a:pt x="43" y="36"/>
                    <a:pt x="53" y="46"/>
                    <a:pt x="66" y="46"/>
                  </a:cubicBezTo>
                  <a:cubicBezTo>
                    <a:pt x="78" y="46"/>
                    <a:pt x="88" y="36"/>
                    <a:pt x="88" y="23"/>
                  </a:cubicBezTo>
                  <a:cubicBezTo>
                    <a:pt x="88" y="11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2" name="Freeform 1050">
              <a:extLst>
                <a:ext uri="{FF2B5EF4-FFF2-40B4-BE49-F238E27FC236}">
                  <a16:creationId xmlns:a16="http://schemas.microsoft.com/office/drawing/2014/main" id="{C635BE11-9C87-442C-846C-622B2B8CA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5856" y="4006323"/>
              <a:ext cx="144052" cy="207722"/>
            </a:xfrm>
            <a:custGeom>
              <a:avLst/>
              <a:gdLst>
                <a:gd name="T0" fmla="*/ 188 w 240"/>
                <a:gd name="T1" fmla="*/ 164 h 346"/>
                <a:gd name="T2" fmla="*/ 217 w 240"/>
                <a:gd name="T3" fmla="*/ 96 h 346"/>
                <a:gd name="T4" fmla="*/ 121 w 240"/>
                <a:gd name="T5" fmla="*/ 0 h 346"/>
                <a:gd name="T6" fmla="*/ 19 w 240"/>
                <a:gd name="T7" fmla="*/ 0 h 346"/>
                <a:gd name="T8" fmla="*/ 0 w 240"/>
                <a:gd name="T9" fmla="*/ 19 h 346"/>
                <a:gd name="T10" fmla="*/ 0 w 240"/>
                <a:gd name="T11" fmla="*/ 173 h 346"/>
                <a:gd name="T12" fmla="*/ 0 w 240"/>
                <a:gd name="T13" fmla="*/ 327 h 346"/>
                <a:gd name="T14" fmla="*/ 19 w 240"/>
                <a:gd name="T15" fmla="*/ 346 h 346"/>
                <a:gd name="T16" fmla="*/ 144 w 240"/>
                <a:gd name="T17" fmla="*/ 346 h 346"/>
                <a:gd name="T18" fmla="*/ 240 w 240"/>
                <a:gd name="T19" fmla="*/ 250 h 346"/>
                <a:gd name="T20" fmla="*/ 188 w 240"/>
                <a:gd name="T21" fmla="*/ 164 h 346"/>
                <a:gd name="T22" fmla="*/ 38 w 240"/>
                <a:gd name="T23" fmla="*/ 38 h 346"/>
                <a:gd name="T24" fmla="*/ 121 w 240"/>
                <a:gd name="T25" fmla="*/ 38 h 346"/>
                <a:gd name="T26" fmla="*/ 178 w 240"/>
                <a:gd name="T27" fmla="*/ 96 h 346"/>
                <a:gd name="T28" fmla="*/ 121 w 240"/>
                <a:gd name="T29" fmla="*/ 154 h 346"/>
                <a:gd name="T30" fmla="*/ 38 w 240"/>
                <a:gd name="T31" fmla="*/ 154 h 346"/>
                <a:gd name="T32" fmla="*/ 38 w 240"/>
                <a:gd name="T33" fmla="*/ 38 h 346"/>
                <a:gd name="T34" fmla="*/ 144 w 240"/>
                <a:gd name="T35" fmla="*/ 308 h 346"/>
                <a:gd name="T36" fmla="*/ 38 w 240"/>
                <a:gd name="T37" fmla="*/ 308 h 346"/>
                <a:gd name="T38" fmla="*/ 38 w 240"/>
                <a:gd name="T39" fmla="*/ 192 h 346"/>
                <a:gd name="T40" fmla="*/ 121 w 240"/>
                <a:gd name="T41" fmla="*/ 192 h 346"/>
                <a:gd name="T42" fmla="*/ 144 w 240"/>
                <a:gd name="T43" fmla="*/ 192 h 346"/>
                <a:gd name="T44" fmla="*/ 202 w 240"/>
                <a:gd name="T45" fmla="*/ 250 h 346"/>
                <a:gd name="T46" fmla="*/ 144 w 240"/>
                <a:gd name="T47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346">
                  <a:moveTo>
                    <a:pt x="188" y="164"/>
                  </a:moveTo>
                  <a:cubicBezTo>
                    <a:pt x="206" y="147"/>
                    <a:pt x="217" y="123"/>
                    <a:pt x="217" y="96"/>
                  </a:cubicBezTo>
                  <a:cubicBezTo>
                    <a:pt x="217" y="43"/>
                    <a:pt x="174" y="0"/>
                    <a:pt x="12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7"/>
                    <a:pt x="8" y="346"/>
                    <a:pt x="19" y="346"/>
                  </a:cubicBezTo>
                  <a:cubicBezTo>
                    <a:pt x="144" y="346"/>
                    <a:pt x="144" y="346"/>
                    <a:pt x="144" y="346"/>
                  </a:cubicBezTo>
                  <a:cubicBezTo>
                    <a:pt x="197" y="346"/>
                    <a:pt x="240" y="303"/>
                    <a:pt x="240" y="250"/>
                  </a:cubicBezTo>
                  <a:cubicBezTo>
                    <a:pt x="240" y="213"/>
                    <a:pt x="219" y="180"/>
                    <a:pt x="188" y="164"/>
                  </a:cubicBezTo>
                  <a:close/>
                  <a:moveTo>
                    <a:pt x="38" y="38"/>
                  </a:moveTo>
                  <a:cubicBezTo>
                    <a:pt x="121" y="38"/>
                    <a:pt x="121" y="38"/>
                    <a:pt x="121" y="38"/>
                  </a:cubicBezTo>
                  <a:cubicBezTo>
                    <a:pt x="152" y="38"/>
                    <a:pt x="178" y="64"/>
                    <a:pt x="178" y="96"/>
                  </a:cubicBezTo>
                  <a:cubicBezTo>
                    <a:pt x="178" y="128"/>
                    <a:pt x="152" y="154"/>
                    <a:pt x="121" y="154"/>
                  </a:cubicBezTo>
                  <a:cubicBezTo>
                    <a:pt x="38" y="154"/>
                    <a:pt x="38" y="154"/>
                    <a:pt x="38" y="154"/>
                  </a:cubicBezTo>
                  <a:lnTo>
                    <a:pt x="38" y="38"/>
                  </a:lnTo>
                  <a:close/>
                  <a:moveTo>
                    <a:pt x="144" y="308"/>
                  </a:moveTo>
                  <a:cubicBezTo>
                    <a:pt x="38" y="308"/>
                    <a:pt x="38" y="308"/>
                    <a:pt x="38" y="308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76" y="192"/>
                    <a:pt x="202" y="218"/>
                    <a:pt x="202" y="250"/>
                  </a:cubicBezTo>
                  <a:cubicBezTo>
                    <a:pt x="202" y="282"/>
                    <a:pt x="176" y="308"/>
                    <a:pt x="144" y="3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3" name="Freeform 1051">
              <a:extLst>
                <a:ext uri="{FF2B5EF4-FFF2-40B4-BE49-F238E27FC236}">
                  <a16:creationId xmlns:a16="http://schemas.microsoft.com/office/drawing/2014/main" id="{A49FA9FE-3D20-484F-BF0A-C1F0CACB8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333" y="1444423"/>
              <a:ext cx="259453" cy="231598"/>
            </a:xfrm>
            <a:custGeom>
              <a:avLst/>
              <a:gdLst>
                <a:gd name="T0" fmla="*/ 343 w 433"/>
                <a:gd name="T1" fmla="*/ 209 h 385"/>
                <a:gd name="T2" fmla="*/ 353 w 433"/>
                <a:gd name="T3" fmla="*/ 232 h 385"/>
                <a:gd name="T4" fmla="*/ 343 w 433"/>
                <a:gd name="T5" fmla="*/ 256 h 385"/>
                <a:gd name="T6" fmla="*/ 319 w 433"/>
                <a:gd name="T7" fmla="*/ 266 h 385"/>
                <a:gd name="T8" fmla="*/ 295 w 433"/>
                <a:gd name="T9" fmla="*/ 256 h 385"/>
                <a:gd name="T10" fmla="*/ 286 w 433"/>
                <a:gd name="T11" fmla="*/ 232 h 385"/>
                <a:gd name="T12" fmla="*/ 295 w 433"/>
                <a:gd name="T13" fmla="*/ 209 h 385"/>
                <a:gd name="T14" fmla="*/ 319 w 433"/>
                <a:gd name="T15" fmla="*/ 199 h 385"/>
                <a:gd name="T16" fmla="*/ 343 w 433"/>
                <a:gd name="T17" fmla="*/ 209 h 385"/>
                <a:gd name="T18" fmla="*/ 433 w 433"/>
                <a:gd name="T19" fmla="*/ 133 h 385"/>
                <a:gd name="T20" fmla="*/ 433 w 433"/>
                <a:gd name="T21" fmla="*/ 346 h 385"/>
                <a:gd name="T22" fmla="*/ 394 w 433"/>
                <a:gd name="T23" fmla="*/ 385 h 385"/>
                <a:gd name="T24" fmla="*/ 46 w 433"/>
                <a:gd name="T25" fmla="*/ 385 h 385"/>
                <a:gd name="T26" fmla="*/ 0 w 433"/>
                <a:gd name="T27" fmla="*/ 339 h 385"/>
                <a:gd name="T28" fmla="*/ 0 w 433"/>
                <a:gd name="T29" fmla="*/ 166 h 385"/>
                <a:gd name="T30" fmla="*/ 0 w 433"/>
                <a:gd name="T31" fmla="*/ 126 h 385"/>
                <a:gd name="T32" fmla="*/ 0 w 433"/>
                <a:gd name="T33" fmla="*/ 58 h 385"/>
                <a:gd name="T34" fmla="*/ 58 w 433"/>
                <a:gd name="T35" fmla="*/ 0 h 385"/>
                <a:gd name="T36" fmla="*/ 324 w 433"/>
                <a:gd name="T37" fmla="*/ 0 h 385"/>
                <a:gd name="T38" fmla="*/ 370 w 433"/>
                <a:gd name="T39" fmla="*/ 48 h 385"/>
                <a:gd name="T40" fmla="*/ 370 w 433"/>
                <a:gd name="T41" fmla="*/ 77 h 385"/>
                <a:gd name="T42" fmla="*/ 379 w 433"/>
                <a:gd name="T43" fmla="*/ 77 h 385"/>
                <a:gd name="T44" fmla="*/ 433 w 433"/>
                <a:gd name="T45" fmla="*/ 133 h 385"/>
                <a:gd name="T46" fmla="*/ 36 w 433"/>
                <a:gd name="T47" fmla="*/ 58 h 385"/>
                <a:gd name="T48" fmla="*/ 55 w 433"/>
                <a:gd name="T49" fmla="*/ 77 h 385"/>
                <a:gd name="T50" fmla="*/ 332 w 433"/>
                <a:gd name="T51" fmla="*/ 77 h 385"/>
                <a:gd name="T52" fmla="*/ 332 w 433"/>
                <a:gd name="T53" fmla="*/ 47 h 385"/>
                <a:gd name="T54" fmla="*/ 323 w 433"/>
                <a:gd name="T55" fmla="*/ 39 h 385"/>
                <a:gd name="T56" fmla="*/ 55 w 433"/>
                <a:gd name="T57" fmla="*/ 39 h 385"/>
                <a:gd name="T58" fmla="*/ 36 w 433"/>
                <a:gd name="T59" fmla="*/ 58 h 385"/>
                <a:gd name="T60" fmla="*/ 394 w 433"/>
                <a:gd name="T61" fmla="*/ 133 h 385"/>
                <a:gd name="T62" fmla="*/ 379 w 433"/>
                <a:gd name="T63" fmla="*/ 116 h 385"/>
                <a:gd name="T64" fmla="*/ 47 w 433"/>
                <a:gd name="T65" fmla="*/ 116 h 385"/>
                <a:gd name="T66" fmla="*/ 39 w 433"/>
                <a:gd name="T67" fmla="*/ 126 h 385"/>
                <a:gd name="T68" fmla="*/ 39 w 433"/>
                <a:gd name="T69" fmla="*/ 166 h 385"/>
                <a:gd name="T70" fmla="*/ 39 w 433"/>
                <a:gd name="T71" fmla="*/ 339 h 385"/>
                <a:gd name="T72" fmla="*/ 46 w 433"/>
                <a:gd name="T73" fmla="*/ 347 h 385"/>
                <a:gd name="T74" fmla="*/ 394 w 433"/>
                <a:gd name="T75" fmla="*/ 347 h 385"/>
                <a:gd name="T76" fmla="*/ 394 w 433"/>
                <a:gd name="T77" fmla="*/ 346 h 385"/>
                <a:gd name="T78" fmla="*/ 394 w 433"/>
                <a:gd name="T79" fmla="*/ 13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385">
                  <a:moveTo>
                    <a:pt x="343" y="209"/>
                  </a:moveTo>
                  <a:cubicBezTo>
                    <a:pt x="349" y="215"/>
                    <a:pt x="353" y="223"/>
                    <a:pt x="353" y="232"/>
                  </a:cubicBezTo>
                  <a:cubicBezTo>
                    <a:pt x="353" y="241"/>
                    <a:pt x="349" y="250"/>
                    <a:pt x="343" y="256"/>
                  </a:cubicBezTo>
                  <a:cubicBezTo>
                    <a:pt x="337" y="262"/>
                    <a:pt x="328" y="266"/>
                    <a:pt x="319" y="266"/>
                  </a:cubicBezTo>
                  <a:cubicBezTo>
                    <a:pt x="310" y="266"/>
                    <a:pt x="302" y="262"/>
                    <a:pt x="295" y="256"/>
                  </a:cubicBezTo>
                  <a:cubicBezTo>
                    <a:pt x="289" y="250"/>
                    <a:pt x="286" y="241"/>
                    <a:pt x="286" y="232"/>
                  </a:cubicBezTo>
                  <a:cubicBezTo>
                    <a:pt x="286" y="223"/>
                    <a:pt x="289" y="215"/>
                    <a:pt x="295" y="209"/>
                  </a:cubicBezTo>
                  <a:cubicBezTo>
                    <a:pt x="302" y="202"/>
                    <a:pt x="310" y="199"/>
                    <a:pt x="319" y="199"/>
                  </a:cubicBezTo>
                  <a:cubicBezTo>
                    <a:pt x="328" y="199"/>
                    <a:pt x="337" y="202"/>
                    <a:pt x="343" y="209"/>
                  </a:cubicBezTo>
                  <a:close/>
                  <a:moveTo>
                    <a:pt x="433" y="133"/>
                  </a:moveTo>
                  <a:cubicBezTo>
                    <a:pt x="433" y="346"/>
                    <a:pt x="433" y="346"/>
                    <a:pt x="433" y="346"/>
                  </a:cubicBezTo>
                  <a:cubicBezTo>
                    <a:pt x="433" y="368"/>
                    <a:pt x="415" y="385"/>
                    <a:pt x="394" y="385"/>
                  </a:cubicBezTo>
                  <a:cubicBezTo>
                    <a:pt x="46" y="385"/>
                    <a:pt x="46" y="385"/>
                    <a:pt x="46" y="385"/>
                  </a:cubicBezTo>
                  <a:cubicBezTo>
                    <a:pt x="21" y="385"/>
                    <a:pt x="0" y="364"/>
                    <a:pt x="0" y="3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50" y="0"/>
                    <a:pt x="370" y="22"/>
                    <a:pt x="370" y="48"/>
                  </a:cubicBezTo>
                  <a:cubicBezTo>
                    <a:pt x="370" y="77"/>
                    <a:pt x="370" y="77"/>
                    <a:pt x="370" y="77"/>
                  </a:cubicBezTo>
                  <a:cubicBezTo>
                    <a:pt x="379" y="77"/>
                    <a:pt x="379" y="77"/>
                    <a:pt x="379" y="77"/>
                  </a:cubicBezTo>
                  <a:cubicBezTo>
                    <a:pt x="409" y="77"/>
                    <a:pt x="433" y="104"/>
                    <a:pt x="433" y="133"/>
                  </a:cubicBezTo>
                  <a:close/>
                  <a:moveTo>
                    <a:pt x="36" y="58"/>
                  </a:moveTo>
                  <a:cubicBezTo>
                    <a:pt x="36" y="69"/>
                    <a:pt x="45" y="77"/>
                    <a:pt x="55" y="77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32" y="43"/>
                    <a:pt x="328" y="39"/>
                    <a:pt x="32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45" y="39"/>
                    <a:pt x="36" y="48"/>
                    <a:pt x="36" y="58"/>
                  </a:cubicBezTo>
                  <a:close/>
                  <a:moveTo>
                    <a:pt x="394" y="133"/>
                  </a:moveTo>
                  <a:cubicBezTo>
                    <a:pt x="394" y="125"/>
                    <a:pt x="388" y="116"/>
                    <a:pt x="379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2" y="116"/>
                    <a:pt x="39" y="122"/>
                    <a:pt x="39" y="126"/>
                  </a:cubicBezTo>
                  <a:cubicBezTo>
                    <a:pt x="39" y="166"/>
                    <a:pt x="39" y="166"/>
                    <a:pt x="39" y="166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3"/>
                    <a:pt x="42" y="347"/>
                    <a:pt x="46" y="347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4" y="347"/>
                    <a:pt x="394" y="346"/>
                    <a:pt x="394" y="346"/>
                  </a:cubicBezTo>
                  <a:lnTo>
                    <a:pt x="394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4" name="Freeform 1052">
              <a:extLst>
                <a:ext uri="{FF2B5EF4-FFF2-40B4-BE49-F238E27FC236}">
                  <a16:creationId xmlns:a16="http://schemas.microsoft.com/office/drawing/2014/main" id="{F089F7BC-81A2-4D07-A959-0D3820988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668" y="2734525"/>
              <a:ext cx="266616" cy="213293"/>
            </a:xfrm>
            <a:custGeom>
              <a:avLst/>
              <a:gdLst>
                <a:gd name="T0" fmla="*/ 361 w 445"/>
                <a:gd name="T1" fmla="*/ 72 h 356"/>
                <a:gd name="T2" fmla="*/ 85 w 445"/>
                <a:gd name="T3" fmla="*/ 72 h 356"/>
                <a:gd name="T4" fmla="*/ 65 w 445"/>
                <a:gd name="T5" fmla="*/ 91 h 356"/>
                <a:gd name="T6" fmla="*/ 63 w 445"/>
                <a:gd name="T7" fmla="*/ 336 h 356"/>
                <a:gd name="T8" fmla="*/ 68 w 445"/>
                <a:gd name="T9" fmla="*/ 350 h 356"/>
                <a:gd name="T10" fmla="*/ 82 w 445"/>
                <a:gd name="T11" fmla="*/ 356 h 356"/>
                <a:gd name="T12" fmla="*/ 362 w 445"/>
                <a:gd name="T13" fmla="*/ 356 h 356"/>
                <a:gd name="T14" fmla="*/ 376 w 445"/>
                <a:gd name="T15" fmla="*/ 350 h 356"/>
                <a:gd name="T16" fmla="*/ 382 w 445"/>
                <a:gd name="T17" fmla="*/ 336 h 356"/>
                <a:gd name="T18" fmla="*/ 380 w 445"/>
                <a:gd name="T19" fmla="*/ 91 h 356"/>
                <a:gd name="T20" fmla="*/ 361 w 445"/>
                <a:gd name="T21" fmla="*/ 72 h 356"/>
                <a:gd name="T22" fmla="*/ 223 w 445"/>
                <a:gd name="T23" fmla="*/ 317 h 356"/>
                <a:gd name="T24" fmla="*/ 101 w 445"/>
                <a:gd name="T25" fmla="*/ 317 h 356"/>
                <a:gd name="T26" fmla="*/ 104 w 445"/>
                <a:gd name="T27" fmla="*/ 111 h 356"/>
                <a:gd name="T28" fmla="*/ 342 w 445"/>
                <a:gd name="T29" fmla="*/ 111 h 356"/>
                <a:gd name="T30" fmla="*/ 343 w 445"/>
                <a:gd name="T31" fmla="*/ 317 h 356"/>
                <a:gd name="T32" fmla="*/ 223 w 445"/>
                <a:gd name="T33" fmla="*/ 317 h 356"/>
                <a:gd name="T34" fmla="*/ 284 w 445"/>
                <a:gd name="T35" fmla="*/ 164 h 356"/>
                <a:gd name="T36" fmla="*/ 265 w 445"/>
                <a:gd name="T37" fmla="*/ 183 h 356"/>
                <a:gd name="T38" fmla="*/ 181 w 445"/>
                <a:gd name="T39" fmla="*/ 183 h 356"/>
                <a:gd name="T40" fmla="*/ 161 w 445"/>
                <a:gd name="T41" fmla="*/ 164 h 356"/>
                <a:gd name="T42" fmla="*/ 181 w 445"/>
                <a:gd name="T43" fmla="*/ 144 h 356"/>
                <a:gd name="T44" fmla="*/ 265 w 445"/>
                <a:gd name="T45" fmla="*/ 144 h 356"/>
                <a:gd name="T46" fmla="*/ 284 w 445"/>
                <a:gd name="T47" fmla="*/ 164 h 356"/>
                <a:gd name="T48" fmla="*/ 428 w 445"/>
                <a:gd name="T49" fmla="*/ 86 h 356"/>
                <a:gd name="T50" fmla="*/ 425 w 445"/>
                <a:gd name="T51" fmla="*/ 87 h 356"/>
                <a:gd name="T52" fmla="*/ 406 w 445"/>
                <a:gd name="T53" fmla="*/ 71 h 356"/>
                <a:gd name="T54" fmla="*/ 399 w 445"/>
                <a:gd name="T55" fmla="*/ 39 h 356"/>
                <a:gd name="T56" fmla="*/ 46 w 445"/>
                <a:gd name="T57" fmla="*/ 39 h 356"/>
                <a:gd name="T58" fmla="*/ 40 w 445"/>
                <a:gd name="T59" fmla="*/ 71 h 356"/>
                <a:gd name="T60" fmla="*/ 17 w 445"/>
                <a:gd name="T61" fmla="*/ 86 h 356"/>
                <a:gd name="T62" fmla="*/ 2 w 445"/>
                <a:gd name="T63" fmla="*/ 64 h 356"/>
                <a:gd name="T64" fmla="*/ 11 w 445"/>
                <a:gd name="T65" fmla="*/ 16 h 356"/>
                <a:gd name="T66" fmla="*/ 30 w 445"/>
                <a:gd name="T67" fmla="*/ 0 h 356"/>
                <a:gd name="T68" fmla="*/ 415 w 445"/>
                <a:gd name="T69" fmla="*/ 0 h 356"/>
                <a:gd name="T70" fmla="*/ 434 w 445"/>
                <a:gd name="T71" fmla="*/ 16 h 356"/>
                <a:gd name="T72" fmla="*/ 443 w 445"/>
                <a:gd name="T73" fmla="*/ 64 h 356"/>
                <a:gd name="T74" fmla="*/ 428 w 445"/>
                <a:gd name="T75" fmla="*/ 8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5" h="356">
                  <a:moveTo>
                    <a:pt x="361" y="72"/>
                  </a:moveTo>
                  <a:cubicBezTo>
                    <a:pt x="85" y="72"/>
                    <a:pt x="85" y="72"/>
                    <a:pt x="85" y="72"/>
                  </a:cubicBezTo>
                  <a:cubicBezTo>
                    <a:pt x="74" y="72"/>
                    <a:pt x="65" y="81"/>
                    <a:pt x="65" y="91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63" y="341"/>
                    <a:pt x="65" y="346"/>
                    <a:pt x="68" y="350"/>
                  </a:cubicBezTo>
                  <a:cubicBezTo>
                    <a:pt x="72" y="354"/>
                    <a:pt x="77" y="356"/>
                    <a:pt x="82" y="356"/>
                  </a:cubicBezTo>
                  <a:cubicBezTo>
                    <a:pt x="362" y="356"/>
                    <a:pt x="362" y="356"/>
                    <a:pt x="362" y="356"/>
                  </a:cubicBezTo>
                  <a:cubicBezTo>
                    <a:pt x="368" y="356"/>
                    <a:pt x="373" y="354"/>
                    <a:pt x="376" y="350"/>
                  </a:cubicBezTo>
                  <a:cubicBezTo>
                    <a:pt x="380" y="346"/>
                    <a:pt x="382" y="342"/>
                    <a:pt x="382" y="336"/>
                  </a:cubicBezTo>
                  <a:cubicBezTo>
                    <a:pt x="380" y="91"/>
                    <a:pt x="380" y="91"/>
                    <a:pt x="380" y="91"/>
                  </a:cubicBezTo>
                  <a:cubicBezTo>
                    <a:pt x="380" y="81"/>
                    <a:pt x="371" y="72"/>
                    <a:pt x="361" y="72"/>
                  </a:cubicBezTo>
                  <a:close/>
                  <a:moveTo>
                    <a:pt x="223" y="317"/>
                  </a:moveTo>
                  <a:cubicBezTo>
                    <a:pt x="101" y="317"/>
                    <a:pt x="101" y="317"/>
                    <a:pt x="101" y="317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43" y="317"/>
                    <a:pt x="343" y="317"/>
                    <a:pt x="343" y="317"/>
                  </a:cubicBezTo>
                  <a:lnTo>
                    <a:pt x="223" y="317"/>
                  </a:lnTo>
                  <a:close/>
                  <a:moveTo>
                    <a:pt x="284" y="164"/>
                  </a:moveTo>
                  <a:cubicBezTo>
                    <a:pt x="284" y="174"/>
                    <a:pt x="275" y="183"/>
                    <a:pt x="265" y="183"/>
                  </a:cubicBezTo>
                  <a:cubicBezTo>
                    <a:pt x="181" y="183"/>
                    <a:pt x="181" y="183"/>
                    <a:pt x="181" y="183"/>
                  </a:cubicBezTo>
                  <a:cubicBezTo>
                    <a:pt x="170" y="183"/>
                    <a:pt x="161" y="174"/>
                    <a:pt x="161" y="164"/>
                  </a:cubicBezTo>
                  <a:cubicBezTo>
                    <a:pt x="161" y="153"/>
                    <a:pt x="170" y="144"/>
                    <a:pt x="181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75" y="144"/>
                    <a:pt x="284" y="153"/>
                    <a:pt x="284" y="164"/>
                  </a:cubicBezTo>
                  <a:close/>
                  <a:moveTo>
                    <a:pt x="428" y="86"/>
                  </a:moveTo>
                  <a:cubicBezTo>
                    <a:pt x="427" y="87"/>
                    <a:pt x="426" y="87"/>
                    <a:pt x="425" y="87"/>
                  </a:cubicBezTo>
                  <a:cubicBezTo>
                    <a:pt x="416" y="87"/>
                    <a:pt x="407" y="80"/>
                    <a:pt x="406" y="71"/>
                  </a:cubicBezTo>
                  <a:cubicBezTo>
                    <a:pt x="399" y="39"/>
                    <a:pt x="399" y="39"/>
                    <a:pt x="399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8" y="82"/>
                    <a:pt x="28" y="88"/>
                    <a:pt x="17" y="86"/>
                  </a:cubicBezTo>
                  <a:cubicBezTo>
                    <a:pt x="7" y="84"/>
                    <a:pt x="0" y="74"/>
                    <a:pt x="2" y="6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7"/>
                    <a:pt x="21" y="0"/>
                    <a:pt x="30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2" y="7"/>
                    <a:pt x="434" y="16"/>
                  </a:cubicBezTo>
                  <a:cubicBezTo>
                    <a:pt x="443" y="64"/>
                    <a:pt x="443" y="64"/>
                    <a:pt x="443" y="64"/>
                  </a:cubicBezTo>
                  <a:cubicBezTo>
                    <a:pt x="445" y="74"/>
                    <a:pt x="439" y="84"/>
                    <a:pt x="428" y="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5" name="Freeform 1053">
              <a:extLst>
                <a:ext uri="{FF2B5EF4-FFF2-40B4-BE49-F238E27FC236}">
                  <a16:creationId xmlns:a16="http://schemas.microsoft.com/office/drawing/2014/main" id="{F390E34A-1367-4A53-AB32-F7482074A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012" y="1476258"/>
              <a:ext cx="265820" cy="167929"/>
            </a:xfrm>
            <a:custGeom>
              <a:avLst/>
              <a:gdLst>
                <a:gd name="T0" fmla="*/ 206 w 443"/>
                <a:gd name="T1" fmla="*/ 140 h 279"/>
                <a:gd name="T2" fmla="*/ 192 w 443"/>
                <a:gd name="T3" fmla="*/ 154 h 279"/>
                <a:gd name="T4" fmla="*/ 155 w 443"/>
                <a:gd name="T5" fmla="*/ 154 h 279"/>
                <a:gd name="T6" fmla="*/ 141 w 443"/>
                <a:gd name="T7" fmla="*/ 140 h 279"/>
                <a:gd name="T8" fmla="*/ 155 w 443"/>
                <a:gd name="T9" fmla="*/ 125 h 279"/>
                <a:gd name="T10" fmla="*/ 192 w 443"/>
                <a:gd name="T11" fmla="*/ 125 h 279"/>
                <a:gd name="T12" fmla="*/ 206 w 443"/>
                <a:gd name="T13" fmla="*/ 140 h 279"/>
                <a:gd name="T14" fmla="*/ 443 w 443"/>
                <a:gd name="T15" fmla="*/ 28 h 279"/>
                <a:gd name="T16" fmla="*/ 443 w 443"/>
                <a:gd name="T17" fmla="*/ 252 h 279"/>
                <a:gd name="T18" fmla="*/ 415 w 443"/>
                <a:gd name="T19" fmla="*/ 279 h 279"/>
                <a:gd name="T20" fmla="*/ 369 w 443"/>
                <a:gd name="T21" fmla="*/ 279 h 279"/>
                <a:gd name="T22" fmla="*/ 226 w 443"/>
                <a:gd name="T23" fmla="*/ 217 h 279"/>
                <a:gd name="T24" fmla="*/ 28 w 443"/>
                <a:gd name="T25" fmla="*/ 217 h 279"/>
                <a:gd name="T26" fmla="*/ 0 w 443"/>
                <a:gd name="T27" fmla="*/ 189 h 279"/>
                <a:gd name="T28" fmla="*/ 0 w 443"/>
                <a:gd name="T29" fmla="*/ 90 h 279"/>
                <a:gd name="T30" fmla="*/ 28 w 443"/>
                <a:gd name="T31" fmla="*/ 63 h 279"/>
                <a:gd name="T32" fmla="*/ 226 w 443"/>
                <a:gd name="T33" fmla="*/ 63 h 279"/>
                <a:gd name="T34" fmla="*/ 369 w 443"/>
                <a:gd name="T35" fmla="*/ 0 h 279"/>
                <a:gd name="T36" fmla="*/ 415 w 443"/>
                <a:gd name="T37" fmla="*/ 0 h 279"/>
                <a:gd name="T38" fmla="*/ 443 w 443"/>
                <a:gd name="T39" fmla="*/ 28 h 279"/>
                <a:gd name="T40" fmla="*/ 39 w 443"/>
                <a:gd name="T41" fmla="*/ 178 h 279"/>
                <a:gd name="T42" fmla="*/ 72 w 443"/>
                <a:gd name="T43" fmla="*/ 178 h 279"/>
                <a:gd name="T44" fmla="*/ 72 w 443"/>
                <a:gd name="T45" fmla="*/ 101 h 279"/>
                <a:gd name="T46" fmla="*/ 39 w 443"/>
                <a:gd name="T47" fmla="*/ 101 h 279"/>
                <a:gd name="T48" fmla="*/ 39 w 443"/>
                <a:gd name="T49" fmla="*/ 178 h 279"/>
                <a:gd name="T50" fmla="*/ 342 w 443"/>
                <a:gd name="T51" fmla="*/ 239 h 279"/>
                <a:gd name="T52" fmla="*/ 342 w 443"/>
                <a:gd name="T53" fmla="*/ 41 h 279"/>
                <a:gd name="T54" fmla="*/ 250 w 443"/>
                <a:gd name="T55" fmla="*/ 93 h 279"/>
                <a:gd name="T56" fmla="*/ 235 w 443"/>
                <a:gd name="T57" fmla="*/ 101 h 279"/>
                <a:gd name="T58" fmla="*/ 101 w 443"/>
                <a:gd name="T59" fmla="*/ 101 h 279"/>
                <a:gd name="T60" fmla="*/ 101 w 443"/>
                <a:gd name="T61" fmla="*/ 178 h 279"/>
                <a:gd name="T62" fmla="*/ 235 w 443"/>
                <a:gd name="T63" fmla="*/ 178 h 279"/>
                <a:gd name="T64" fmla="*/ 250 w 443"/>
                <a:gd name="T65" fmla="*/ 186 h 279"/>
                <a:gd name="T66" fmla="*/ 342 w 443"/>
                <a:gd name="T67" fmla="*/ 239 h 279"/>
                <a:gd name="T68" fmla="*/ 404 w 443"/>
                <a:gd name="T69" fmla="*/ 39 h 279"/>
                <a:gd name="T70" fmla="*/ 370 w 443"/>
                <a:gd name="T71" fmla="*/ 39 h 279"/>
                <a:gd name="T72" fmla="*/ 370 w 443"/>
                <a:gd name="T73" fmla="*/ 241 h 279"/>
                <a:gd name="T74" fmla="*/ 404 w 443"/>
                <a:gd name="T75" fmla="*/ 241 h 279"/>
                <a:gd name="T76" fmla="*/ 404 w 443"/>
                <a:gd name="T77" fmla="*/ 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3" h="279">
                  <a:moveTo>
                    <a:pt x="206" y="140"/>
                  </a:moveTo>
                  <a:cubicBezTo>
                    <a:pt x="206" y="148"/>
                    <a:pt x="200" y="154"/>
                    <a:pt x="192" y="154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47" y="154"/>
                    <a:pt x="141" y="148"/>
                    <a:pt x="141" y="140"/>
                  </a:cubicBezTo>
                  <a:cubicBezTo>
                    <a:pt x="141" y="132"/>
                    <a:pt x="147" y="125"/>
                    <a:pt x="155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200" y="125"/>
                    <a:pt x="206" y="132"/>
                    <a:pt x="206" y="140"/>
                  </a:cubicBezTo>
                  <a:close/>
                  <a:moveTo>
                    <a:pt x="443" y="28"/>
                  </a:moveTo>
                  <a:cubicBezTo>
                    <a:pt x="443" y="252"/>
                    <a:pt x="443" y="252"/>
                    <a:pt x="443" y="252"/>
                  </a:cubicBezTo>
                  <a:cubicBezTo>
                    <a:pt x="443" y="267"/>
                    <a:pt x="430" y="279"/>
                    <a:pt x="415" y="279"/>
                  </a:cubicBezTo>
                  <a:cubicBezTo>
                    <a:pt x="369" y="279"/>
                    <a:pt x="369" y="279"/>
                    <a:pt x="369" y="279"/>
                  </a:cubicBezTo>
                  <a:cubicBezTo>
                    <a:pt x="290" y="279"/>
                    <a:pt x="243" y="236"/>
                    <a:pt x="226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3" y="217"/>
                    <a:pt x="0" y="204"/>
                    <a:pt x="0" y="1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75"/>
                    <a:pt x="13" y="63"/>
                    <a:pt x="28" y="63"/>
                  </a:cubicBezTo>
                  <a:cubicBezTo>
                    <a:pt x="226" y="63"/>
                    <a:pt x="226" y="63"/>
                    <a:pt x="226" y="63"/>
                  </a:cubicBezTo>
                  <a:cubicBezTo>
                    <a:pt x="243" y="44"/>
                    <a:pt x="290" y="0"/>
                    <a:pt x="369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30" y="0"/>
                    <a:pt x="443" y="13"/>
                    <a:pt x="443" y="28"/>
                  </a:cubicBezTo>
                  <a:close/>
                  <a:moveTo>
                    <a:pt x="39" y="178"/>
                  </a:moveTo>
                  <a:cubicBezTo>
                    <a:pt x="72" y="178"/>
                    <a:pt x="72" y="178"/>
                    <a:pt x="72" y="178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39" y="101"/>
                    <a:pt x="39" y="101"/>
                    <a:pt x="39" y="101"/>
                  </a:cubicBezTo>
                  <a:lnTo>
                    <a:pt x="39" y="178"/>
                  </a:lnTo>
                  <a:close/>
                  <a:moveTo>
                    <a:pt x="342" y="239"/>
                  </a:moveTo>
                  <a:cubicBezTo>
                    <a:pt x="342" y="41"/>
                    <a:pt x="342" y="41"/>
                    <a:pt x="342" y="41"/>
                  </a:cubicBezTo>
                  <a:cubicBezTo>
                    <a:pt x="284" y="50"/>
                    <a:pt x="250" y="92"/>
                    <a:pt x="250" y="93"/>
                  </a:cubicBezTo>
                  <a:cubicBezTo>
                    <a:pt x="246" y="98"/>
                    <a:pt x="241" y="101"/>
                    <a:pt x="235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235" y="178"/>
                    <a:pt x="235" y="178"/>
                    <a:pt x="235" y="178"/>
                  </a:cubicBezTo>
                  <a:cubicBezTo>
                    <a:pt x="241" y="178"/>
                    <a:pt x="246" y="181"/>
                    <a:pt x="250" y="186"/>
                  </a:cubicBezTo>
                  <a:cubicBezTo>
                    <a:pt x="251" y="188"/>
                    <a:pt x="284" y="229"/>
                    <a:pt x="342" y="239"/>
                  </a:cubicBezTo>
                  <a:close/>
                  <a:moveTo>
                    <a:pt x="404" y="39"/>
                  </a:moveTo>
                  <a:cubicBezTo>
                    <a:pt x="370" y="39"/>
                    <a:pt x="370" y="39"/>
                    <a:pt x="370" y="39"/>
                  </a:cubicBezTo>
                  <a:cubicBezTo>
                    <a:pt x="370" y="241"/>
                    <a:pt x="370" y="241"/>
                    <a:pt x="370" y="241"/>
                  </a:cubicBezTo>
                  <a:cubicBezTo>
                    <a:pt x="404" y="241"/>
                    <a:pt x="404" y="241"/>
                    <a:pt x="404" y="241"/>
                  </a:cubicBezTo>
                  <a:lnTo>
                    <a:pt x="404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6" name="Freeform 1054">
              <a:extLst>
                <a:ext uri="{FF2B5EF4-FFF2-40B4-BE49-F238E27FC236}">
                  <a16:creationId xmlns:a16="http://schemas.microsoft.com/office/drawing/2014/main" id="{F4968397-50E0-4B50-84AC-27F216CE1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625" y="1427710"/>
              <a:ext cx="173499" cy="265820"/>
            </a:xfrm>
            <a:custGeom>
              <a:avLst/>
              <a:gdLst>
                <a:gd name="T0" fmla="*/ 145 w 289"/>
                <a:gd name="T1" fmla="*/ 0 h 442"/>
                <a:gd name="T2" fmla="*/ 0 w 289"/>
                <a:gd name="T3" fmla="*/ 145 h 442"/>
                <a:gd name="T4" fmla="*/ 58 w 289"/>
                <a:gd name="T5" fmla="*/ 260 h 442"/>
                <a:gd name="T6" fmla="*/ 58 w 289"/>
                <a:gd name="T7" fmla="*/ 307 h 442"/>
                <a:gd name="T8" fmla="*/ 65 w 289"/>
                <a:gd name="T9" fmla="*/ 321 h 442"/>
                <a:gd name="T10" fmla="*/ 79 w 289"/>
                <a:gd name="T11" fmla="*/ 327 h 442"/>
                <a:gd name="T12" fmla="*/ 80 w 289"/>
                <a:gd name="T13" fmla="*/ 326 h 442"/>
                <a:gd name="T14" fmla="*/ 213 w 289"/>
                <a:gd name="T15" fmla="*/ 316 h 442"/>
                <a:gd name="T16" fmla="*/ 231 w 289"/>
                <a:gd name="T17" fmla="*/ 297 h 442"/>
                <a:gd name="T18" fmla="*/ 231 w 289"/>
                <a:gd name="T19" fmla="*/ 261 h 442"/>
                <a:gd name="T20" fmla="*/ 289 w 289"/>
                <a:gd name="T21" fmla="*/ 145 h 442"/>
                <a:gd name="T22" fmla="*/ 145 w 289"/>
                <a:gd name="T23" fmla="*/ 0 h 442"/>
                <a:gd name="T24" fmla="*/ 202 w 289"/>
                <a:gd name="T25" fmla="*/ 233 h 442"/>
                <a:gd name="T26" fmla="*/ 193 w 289"/>
                <a:gd name="T27" fmla="*/ 250 h 442"/>
                <a:gd name="T28" fmla="*/ 193 w 289"/>
                <a:gd name="T29" fmla="*/ 279 h 442"/>
                <a:gd name="T30" fmla="*/ 97 w 289"/>
                <a:gd name="T31" fmla="*/ 286 h 442"/>
                <a:gd name="T32" fmla="*/ 97 w 289"/>
                <a:gd name="T33" fmla="*/ 250 h 442"/>
                <a:gd name="T34" fmla="*/ 88 w 289"/>
                <a:gd name="T35" fmla="*/ 233 h 442"/>
                <a:gd name="T36" fmla="*/ 39 w 289"/>
                <a:gd name="T37" fmla="*/ 145 h 442"/>
                <a:gd name="T38" fmla="*/ 144 w 289"/>
                <a:gd name="T39" fmla="*/ 38 h 442"/>
                <a:gd name="T40" fmla="*/ 250 w 289"/>
                <a:gd name="T41" fmla="*/ 145 h 442"/>
                <a:gd name="T42" fmla="*/ 202 w 289"/>
                <a:gd name="T43" fmla="*/ 233 h 442"/>
                <a:gd name="T44" fmla="*/ 229 w 289"/>
                <a:gd name="T45" fmla="*/ 357 h 442"/>
                <a:gd name="T46" fmla="*/ 212 w 289"/>
                <a:gd name="T47" fmla="*/ 377 h 442"/>
                <a:gd name="T48" fmla="*/ 81 w 289"/>
                <a:gd name="T49" fmla="*/ 387 h 442"/>
                <a:gd name="T50" fmla="*/ 79 w 289"/>
                <a:gd name="T51" fmla="*/ 387 h 442"/>
                <a:gd name="T52" fmla="*/ 60 w 289"/>
                <a:gd name="T53" fmla="*/ 369 h 442"/>
                <a:gd name="T54" fmla="*/ 78 w 289"/>
                <a:gd name="T55" fmla="*/ 349 h 442"/>
                <a:gd name="T56" fmla="*/ 209 w 289"/>
                <a:gd name="T57" fmla="*/ 339 h 442"/>
                <a:gd name="T58" fmla="*/ 229 w 289"/>
                <a:gd name="T59" fmla="*/ 357 h 442"/>
                <a:gd name="T60" fmla="*/ 188 w 289"/>
                <a:gd name="T61" fmla="*/ 417 h 442"/>
                <a:gd name="T62" fmla="*/ 170 w 289"/>
                <a:gd name="T63" fmla="*/ 438 h 442"/>
                <a:gd name="T64" fmla="*/ 122 w 289"/>
                <a:gd name="T65" fmla="*/ 442 h 442"/>
                <a:gd name="T66" fmla="*/ 121 w 289"/>
                <a:gd name="T67" fmla="*/ 442 h 442"/>
                <a:gd name="T68" fmla="*/ 102 w 289"/>
                <a:gd name="T69" fmla="*/ 424 h 442"/>
                <a:gd name="T70" fmla="*/ 119 w 289"/>
                <a:gd name="T71" fmla="*/ 403 h 442"/>
                <a:gd name="T72" fmla="*/ 167 w 289"/>
                <a:gd name="T73" fmla="*/ 400 h 442"/>
                <a:gd name="T74" fmla="*/ 188 w 289"/>
                <a:gd name="T75" fmla="*/ 417 h 442"/>
                <a:gd name="T76" fmla="*/ 221 w 289"/>
                <a:gd name="T77" fmla="*/ 145 h 442"/>
                <a:gd name="T78" fmla="*/ 205 w 289"/>
                <a:gd name="T79" fmla="*/ 160 h 442"/>
                <a:gd name="T80" fmla="*/ 203 w 289"/>
                <a:gd name="T81" fmla="*/ 160 h 442"/>
                <a:gd name="T82" fmla="*/ 188 w 289"/>
                <a:gd name="T83" fmla="*/ 142 h 442"/>
                <a:gd name="T84" fmla="*/ 164 w 289"/>
                <a:gd name="T85" fmla="*/ 103 h 442"/>
                <a:gd name="T86" fmla="*/ 154 w 289"/>
                <a:gd name="T87" fmla="*/ 82 h 442"/>
                <a:gd name="T88" fmla="*/ 175 w 289"/>
                <a:gd name="T89" fmla="*/ 72 h 442"/>
                <a:gd name="T90" fmla="*/ 221 w 289"/>
                <a:gd name="T91" fmla="*/ 145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9" h="442">
                  <a:moveTo>
                    <a:pt x="145" y="0"/>
                  </a:moveTo>
                  <a:cubicBezTo>
                    <a:pt x="66" y="0"/>
                    <a:pt x="0" y="65"/>
                    <a:pt x="0" y="145"/>
                  </a:cubicBezTo>
                  <a:cubicBezTo>
                    <a:pt x="0" y="194"/>
                    <a:pt x="20" y="234"/>
                    <a:pt x="58" y="260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8" y="313"/>
                    <a:pt x="61" y="318"/>
                    <a:pt x="65" y="321"/>
                  </a:cubicBezTo>
                  <a:cubicBezTo>
                    <a:pt x="69" y="325"/>
                    <a:pt x="74" y="327"/>
                    <a:pt x="79" y="327"/>
                  </a:cubicBezTo>
                  <a:cubicBezTo>
                    <a:pt x="79" y="327"/>
                    <a:pt x="80" y="327"/>
                    <a:pt x="80" y="32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23" y="315"/>
                    <a:pt x="231" y="307"/>
                    <a:pt x="231" y="297"/>
                  </a:cubicBezTo>
                  <a:cubicBezTo>
                    <a:pt x="231" y="261"/>
                    <a:pt x="231" y="261"/>
                    <a:pt x="231" y="261"/>
                  </a:cubicBezTo>
                  <a:cubicBezTo>
                    <a:pt x="265" y="236"/>
                    <a:pt x="289" y="19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  <a:moveTo>
                    <a:pt x="202" y="233"/>
                  </a:moveTo>
                  <a:cubicBezTo>
                    <a:pt x="196" y="236"/>
                    <a:pt x="193" y="242"/>
                    <a:pt x="193" y="250"/>
                  </a:cubicBezTo>
                  <a:cubicBezTo>
                    <a:pt x="193" y="279"/>
                    <a:pt x="193" y="279"/>
                    <a:pt x="193" y="279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97" y="250"/>
                    <a:pt x="97" y="250"/>
                    <a:pt x="97" y="250"/>
                  </a:cubicBezTo>
                  <a:cubicBezTo>
                    <a:pt x="97" y="243"/>
                    <a:pt x="94" y="236"/>
                    <a:pt x="88" y="233"/>
                  </a:cubicBezTo>
                  <a:cubicBezTo>
                    <a:pt x="55" y="214"/>
                    <a:pt x="39" y="185"/>
                    <a:pt x="39" y="145"/>
                  </a:cubicBezTo>
                  <a:cubicBezTo>
                    <a:pt x="39" y="86"/>
                    <a:pt x="87" y="38"/>
                    <a:pt x="144" y="38"/>
                  </a:cubicBezTo>
                  <a:cubicBezTo>
                    <a:pt x="202" y="38"/>
                    <a:pt x="250" y="86"/>
                    <a:pt x="250" y="145"/>
                  </a:cubicBezTo>
                  <a:cubicBezTo>
                    <a:pt x="250" y="184"/>
                    <a:pt x="232" y="216"/>
                    <a:pt x="202" y="233"/>
                  </a:cubicBezTo>
                  <a:close/>
                  <a:moveTo>
                    <a:pt x="229" y="357"/>
                  </a:moveTo>
                  <a:cubicBezTo>
                    <a:pt x="230" y="367"/>
                    <a:pt x="222" y="377"/>
                    <a:pt x="212" y="377"/>
                  </a:cubicBezTo>
                  <a:cubicBezTo>
                    <a:pt x="81" y="387"/>
                    <a:pt x="81" y="387"/>
                    <a:pt x="81" y="387"/>
                  </a:cubicBezTo>
                  <a:cubicBezTo>
                    <a:pt x="80" y="387"/>
                    <a:pt x="80" y="387"/>
                    <a:pt x="79" y="387"/>
                  </a:cubicBezTo>
                  <a:cubicBezTo>
                    <a:pt x="69" y="387"/>
                    <a:pt x="61" y="379"/>
                    <a:pt x="60" y="369"/>
                  </a:cubicBezTo>
                  <a:cubicBezTo>
                    <a:pt x="59" y="359"/>
                    <a:pt x="67" y="349"/>
                    <a:pt x="78" y="349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0" y="338"/>
                    <a:pt x="229" y="346"/>
                    <a:pt x="229" y="357"/>
                  </a:cubicBezTo>
                  <a:close/>
                  <a:moveTo>
                    <a:pt x="188" y="417"/>
                  </a:moveTo>
                  <a:cubicBezTo>
                    <a:pt x="188" y="428"/>
                    <a:pt x="181" y="437"/>
                    <a:pt x="170" y="438"/>
                  </a:cubicBezTo>
                  <a:cubicBezTo>
                    <a:pt x="122" y="442"/>
                    <a:pt x="122" y="442"/>
                    <a:pt x="122" y="442"/>
                  </a:cubicBezTo>
                  <a:cubicBezTo>
                    <a:pt x="122" y="442"/>
                    <a:pt x="121" y="442"/>
                    <a:pt x="121" y="442"/>
                  </a:cubicBezTo>
                  <a:cubicBezTo>
                    <a:pt x="111" y="442"/>
                    <a:pt x="103" y="434"/>
                    <a:pt x="102" y="424"/>
                  </a:cubicBezTo>
                  <a:cubicBezTo>
                    <a:pt x="101" y="414"/>
                    <a:pt x="109" y="404"/>
                    <a:pt x="119" y="403"/>
                  </a:cubicBezTo>
                  <a:cubicBezTo>
                    <a:pt x="167" y="400"/>
                    <a:pt x="167" y="400"/>
                    <a:pt x="167" y="400"/>
                  </a:cubicBezTo>
                  <a:cubicBezTo>
                    <a:pt x="178" y="399"/>
                    <a:pt x="187" y="407"/>
                    <a:pt x="188" y="417"/>
                  </a:cubicBezTo>
                  <a:close/>
                  <a:moveTo>
                    <a:pt x="221" y="145"/>
                  </a:moveTo>
                  <a:cubicBezTo>
                    <a:pt x="220" y="154"/>
                    <a:pt x="213" y="160"/>
                    <a:pt x="205" y="160"/>
                  </a:cubicBezTo>
                  <a:cubicBezTo>
                    <a:pt x="204" y="160"/>
                    <a:pt x="204" y="160"/>
                    <a:pt x="203" y="160"/>
                  </a:cubicBezTo>
                  <a:cubicBezTo>
                    <a:pt x="194" y="159"/>
                    <a:pt x="187" y="151"/>
                    <a:pt x="188" y="142"/>
                  </a:cubicBezTo>
                  <a:cubicBezTo>
                    <a:pt x="191" y="114"/>
                    <a:pt x="167" y="104"/>
                    <a:pt x="164" y="103"/>
                  </a:cubicBezTo>
                  <a:cubicBezTo>
                    <a:pt x="155" y="100"/>
                    <a:pt x="151" y="91"/>
                    <a:pt x="154" y="82"/>
                  </a:cubicBezTo>
                  <a:cubicBezTo>
                    <a:pt x="157" y="73"/>
                    <a:pt x="166" y="69"/>
                    <a:pt x="175" y="72"/>
                  </a:cubicBezTo>
                  <a:cubicBezTo>
                    <a:pt x="193" y="78"/>
                    <a:pt x="226" y="101"/>
                    <a:pt x="221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7" name="Freeform 1055">
              <a:extLst>
                <a:ext uri="{FF2B5EF4-FFF2-40B4-BE49-F238E27FC236}">
                  <a16:creationId xmlns:a16="http://schemas.microsoft.com/office/drawing/2014/main" id="{F5141950-1152-4ADC-A832-866122749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6802" y="2070772"/>
              <a:ext cx="179071" cy="259453"/>
            </a:xfrm>
            <a:custGeom>
              <a:avLst/>
              <a:gdLst>
                <a:gd name="T0" fmla="*/ 298 w 298"/>
                <a:gd name="T1" fmla="*/ 50 h 432"/>
                <a:gd name="T2" fmla="*/ 246 w 298"/>
                <a:gd name="T3" fmla="*/ 0 h 432"/>
                <a:gd name="T4" fmla="*/ 195 w 298"/>
                <a:gd name="T5" fmla="*/ 50 h 432"/>
                <a:gd name="T6" fmla="*/ 227 w 298"/>
                <a:gd name="T7" fmla="*/ 98 h 432"/>
                <a:gd name="T8" fmla="*/ 146 w 298"/>
                <a:gd name="T9" fmla="*/ 187 h 432"/>
                <a:gd name="T10" fmla="*/ 71 w 298"/>
                <a:gd name="T11" fmla="*/ 234 h 432"/>
                <a:gd name="T12" fmla="*/ 71 w 298"/>
                <a:gd name="T13" fmla="*/ 98 h 432"/>
                <a:gd name="T14" fmla="*/ 102 w 298"/>
                <a:gd name="T15" fmla="*/ 50 h 432"/>
                <a:gd name="T16" fmla="*/ 50 w 298"/>
                <a:gd name="T17" fmla="*/ 0 h 432"/>
                <a:gd name="T18" fmla="*/ 0 w 298"/>
                <a:gd name="T19" fmla="*/ 50 h 432"/>
                <a:gd name="T20" fmla="*/ 33 w 298"/>
                <a:gd name="T21" fmla="*/ 98 h 432"/>
                <a:gd name="T22" fmla="*/ 33 w 298"/>
                <a:gd name="T23" fmla="*/ 334 h 432"/>
                <a:gd name="T24" fmla="*/ 0 w 298"/>
                <a:gd name="T25" fmla="*/ 381 h 432"/>
                <a:gd name="T26" fmla="*/ 50 w 298"/>
                <a:gd name="T27" fmla="*/ 432 h 432"/>
                <a:gd name="T28" fmla="*/ 102 w 298"/>
                <a:gd name="T29" fmla="*/ 381 h 432"/>
                <a:gd name="T30" fmla="*/ 71 w 298"/>
                <a:gd name="T31" fmla="*/ 334 h 432"/>
                <a:gd name="T32" fmla="*/ 71 w 298"/>
                <a:gd name="T33" fmla="*/ 319 h 432"/>
                <a:gd name="T34" fmla="*/ 159 w 298"/>
                <a:gd name="T35" fmla="*/ 223 h 432"/>
                <a:gd name="T36" fmla="*/ 266 w 298"/>
                <a:gd name="T37" fmla="*/ 98 h 432"/>
                <a:gd name="T38" fmla="*/ 298 w 298"/>
                <a:gd name="T39" fmla="*/ 50 h 432"/>
                <a:gd name="T40" fmla="*/ 50 w 298"/>
                <a:gd name="T41" fmla="*/ 28 h 432"/>
                <a:gd name="T42" fmla="*/ 72 w 298"/>
                <a:gd name="T43" fmla="*/ 50 h 432"/>
                <a:gd name="T44" fmla="*/ 50 w 298"/>
                <a:gd name="T45" fmla="*/ 73 h 432"/>
                <a:gd name="T46" fmla="*/ 28 w 298"/>
                <a:gd name="T47" fmla="*/ 50 h 432"/>
                <a:gd name="T48" fmla="*/ 50 w 298"/>
                <a:gd name="T49" fmla="*/ 28 h 432"/>
                <a:gd name="T50" fmla="*/ 50 w 298"/>
                <a:gd name="T51" fmla="*/ 403 h 432"/>
                <a:gd name="T52" fmla="*/ 28 w 298"/>
                <a:gd name="T53" fmla="*/ 381 h 432"/>
                <a:gd name="T54" fmla="*/ 50 w 298"/>
                <a:gd name="T55" fmla="*/ 359 h 432"/>
                <a:gd name="T56" fmla="*/ 72 w 298"/>
                <a:gd name="T57" fmla="*/ 381 h 432"/>
                <a:gd name="T58" fmla="*/ 50 w 298"/>
                <a:gd name="T59" fmla="*/ 403 h 432"/>
                <a:gd name="T60" fmla="*/ 246 w 298"/>
                <a:gd name="T61" fmla="*/ 73 h 432"/>
                <a:gd name="T62" fmla="*/ 224 w 298"/>
                <a:gd name="T63" fmla="*/ 50 h 432"/>
                <a:gd name="T64" fmla="*/ 246 w 298"/>
                <a:gd name="T65" fmla="*/ 28 h 432"/>
                <a:gd name="T66" fmla="*/ 269 w 298"/>
                <a:gd name="T67" fmla="*/ 50 h 432"/>
                <a:gd name="T68" fmla="*/ 246 w 298"/>
                <a:gd name="T69" fmla="*/ 7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432">
                  <a:moveTo>
                    <a:pt x="298" y="50"/>
                  </a:moveTo>
                  <a:cubicBezTo>
                    <a:pt x="298" y="22"/>
                    <a:pt x="275" y="0"/>
                    <a:pt x="246" y="0"/>
                  </a:cubicBezTo>
                  <a:cubicBezTo>
                    <a:pt x="218" y="0"/>
                    <a:pt x="195" y="22"/>
                    <a:pt x="195" y="50"/>
                  </a:cubicBezTo>
                  <a:cubicBezTo>
                    <a:pt x="195" y="72"/>
                    <a:pt x="208" y="90"/>
                    <a:pt x="227" y="98"/>
                  </a:cubicBezTo>
                  <a:cubicBezTo>
                    <a:pt x="227" y="106"/>
                    <a:pt x="221" y="160"/>
                    <a:pt x="146" y="187"/>
                  </a:cubicBezTo>
                  <a:cubicBezTo>
                    <a:pt x="111" y="200"/>
                    <a:pt x="86" y="217"/>
                    <a:pt x="71" y="234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90" y="90"/>
                    <a:pt x="102" y="72"/>
                    <a:pt x="102" y="50"/>
                  </a:cubicBezTo>
                  <a:cubicBezTo>
                    <a:pt x="102" y="22"/>
                    <a:pt x="79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2"/>
                    <a:pt x="14" y="90"/>
                    <a:pt x="33" y="98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14" y="342"/>
                    <a:pt x="0" y="360"/>
                    <a:pt x="0" y="381"/>
                  </a:cubicBezTo>
                  <a:cubicBezTo>
                    <a:pt x="0" y="409"/>
                    <a:pt x="22" y="432"/>
                    <a:pt x="50" y="432"/>
                  </a:cubicBezTo>
                  <a:cubicBezTo>
                    <a:pt x="79" y="432"/>
                    <a:pt x="102" y="409"/>
                    <a:pt x="102" y="381"/>
                  </a:cubicBezTo>
                  <a:cubicBezTo>
                    <a:pt x="102" y="360"/>
                    <a:pt x="90" y="342"/>
                    <a:pt x="71" y="334"/>
                  </a:cubicBezTo>
                  <a:cubicBezTo>
                    <a:pt x="71" y="319"/>
                    <a:pt x="71" y="319"/>
                    <a:pt x="71" y="319"/>
                  </a:cubicBezTo>
                  <a:cubicBezTo>
                    <a:pt x="71" y="313"/>
                    <a:pt x="73" y="255"/>
                    <a:pt x="159" y="223"/>
                  </a:cubicBezTo>
                  <a:cubicBezTo>
                    <a:pt x="261" y="186"/>
                    <a:pt x="266" y="107"/>
                    <a:pt x="266" y="98"/>
                  </a:cubicBezTo>
                  <a:cubicBezTo>
                    <a:pt x="285" y="90"/>
                    <a:pt x="298" y="72"/>
                    <a:pt x="298" y="50"/>
                  </a:cubicBezTo>
                  <a:close/>
                  <a:moveTo>
                    <a:pt x="50" y="28"/>
                  </a:moveTo>
                  <a:cubicBezTo>
                    <a:pt x="62" y="28"/>
                    <a:pt x="72" y="38"/>
                    <a:pt x="72" y="50"/>
                  </a:cubicBezTo>
                  <a:cubicBezTo>
                    <a:pt x="72" y="63"/>
                    <a:pt x="62" y="73"/>
                    <a:pt x="50" y="73"/>
                  </a:cubicBezTo>
                  <a:cubicBezTo>
                    <a:pt x="38" y="73"/>
                    <a:pt x="28" y="63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lose/>
                  <a:moveTo>
                    <a:pt x="50" y="403"/>
                  </a:moveTo>
                  <a:cubicBezTo>
                    <a:pt x="38" y="403"/>
                    <a:pt x="28" y="393"/>
                    <a:pt x="28" y="381"/>
                  </a:cubicBezTo>
                  <a:cubicBezTo>
                    <a:pt x="28" y="369"/>
                    <a:pt x="38" y="359"/>
                    <a:pt x="50" y="359"/>
                  </a:cubicBezTo>
                  <a:cubicBezTo>
                    <a:pt x="62" y="359"/>
                    <a:pt x="72" y="369"/>
                    <a:pt x="72" y="381"/>
                  </a:cubicBezTo>
                  <a:cubicBezTo>
                    <a:pt x="72" y="393"/>
                    <a:pt x="62" y="403"/>
                    <a:pt x="50" y="403"/>
                  </a:cubicBezTo>
                  <a:close/>
                  <a:moveTo>
                    <a:pt x="246" y="73"/>
                  </a:moveTo>
                  <a:cubicBezTo>
                    <a:pt x="234" y="73"/>
                    <a:pt x="224" y="63"/>
                    <a:pt x="224" y="50"/>
                  </a:cubicBezTo>
                  <a:cubicBezTo>
                    <a:pt x="224" y="38"/>
                    <a:pt x="234" y="28"/>
                    <a:pt x="246" y="28"/>
                  </a:cubicBezTo>
                  <a:cubicBezTo>
                    <a:pt x="259" y="28"/>
                    <a:pt x="269" y="38"/>
                    <a:pt x="269" y="50"/>
                  </a:cubicBezTo>
                  <a:cubicBezTo>
                    <a:pt x="269" y="63"/>
                    <a:pt x="259" y="73"/>
                    <a:pt x="246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8" name="Freeform 1056">
              <a:extLst>
                <a:ext uri="{FF2B5EF4-FFF2-40B4-BE49-F238E27FC236}">
                  <a16:creationId xmlns:a16="http://schemas.microsoft.com/office/drawing/2014/main" id="{134B730B-104D-4C51-9817-8EC810519C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235" y="2069180"/>
              <a:ext cx="167132" cy="262637"/>
            </a:xfrm>
            <a:custGeom>
              <a:avLst/>
              <a:gdLst>
                <a:gd name="T0" fmla="*/ 104 w 279"/>
                <a:gd name="T1" fmla="*/ 52 h 438"/>
                <a:gd name="T2" fmla="*/ 54 w 279"/>
                <a:gd name="T3" fmla="*/ 0 h 438"/>
                <a:gd name="T4" fmla="*/ 0 w 279"/>
                <a:gd name="T5" fmla="*/ 52 h 438"/>
                <a:gd name="T6" fmla="*/ 29 w 279"/>
                <a:gd name="T7" fmla="*/ 99 h 438"/>
                <a:gd name="T8" fmla="*/ 29 w 279"/>
                <a:gd name="T9" fmla="*/ 339 h 438"/>
                <a:gd name="T10" fmla="*/ 0 w 279"/>
                <a:gd name="T11" fmla="*/ 386 h 438"/>
                <a:gd name="T12" fmla="*/ 53 w 279"/>
                <a:gd name="T13" fmla="*/ 438 h 438"/>
                <a:gd name="T14" fmla="*/ 104 w 279"/>
                <a:gd name="T15" fmla="*/ 386 h 438"/>
                <a:gd name="T16" fmla="*/ 72 w 279"/>
                <a:gd name="T17" fmla="*/ 339 h 438"/>
                <a:gd name="T18" fmla="*/ 72 w 279"/>
                <a:gd name="T19" fmla="*/ 99 h 438"/>
                <a:gd name="T20" fmla="*/ 104 w 279"/>
                <a:gd name="T21" fmla="*/ 52 h 438"/>
                <a:gd name="T22" fmla="*/ 54 w 279"/>
                <a:gd name="T23" fmla="*/ 29 h 438"/>
                <a:gd name="T24" fmla="*/ 76 w 279"/>
                <a:gd name="T25" fmla="*/ 52 h 438"/>
                <a:gd name="T26" fmla="*/ 54 w 279"/>
                <a:gd name="T27" fmla="*/ 74 h 438"/>
                <a:gd name="T28" fmla="*/ 32 w 279"/>
                <a:gd name="T29" fmla="*/ 52 h 438"/>
                <a:gd name="T30" fmla="*/ 54 w 279"/>
                <a:gd name="T31" fmla="*/ 29 h 438"/>
                <a:gd name="T32" fmla="*/ 54 w 279"/>
                <a:gd name="T33" fmla="*/ 408 h 438"/>
                <a:gd name="T34" fmla="*/ 32 w 279"/>
                <a:gd name="T35" fmla="*/ 386 h 438"/>
                <a:gd name="T36" fmla="*/ 54 w 279"/>
                <a:gd name="T37" fmla="*/ 364 h 438"/>
                <a:gd name="T38" fmla="*/ 76 w 279"/>
                <a:gd name="T39" fmla="*/ 386 h 438"/>
                <a:gd name="T40" fmla="*/ 54 w 279"/>
                <a:gd name="T41" fmla="*/ 408 h 438"/>
                <a:gd name="T42" fmla="*/ 250 w 279"/>
                <a:gd name="T43" fmla="*/ 339 h 438"/>
                <a:gd name="T44" fmla="*/ 250 w 279"/>
                <a:gd name="T45" fmla="*/ 99 h 438"/>
                <a:gd name="T46" fmla="*/ 279 w 279"/>
                <a:gd name="T47" fmla="*/ 52 h 438"/>
                <a:gd name="T48" fmla="*/ 226 w 279"/>
                <a:gd name="T49" fmla="*/ 0 h 438"/>
                <a:gd name="T50" fmla="*/ 175 w 279"/>
                <a:gd name="T51" fmla="*/ 52 h 438"/>
                <a:gd name="T52" fmla="*/ 207 w 279"/>
                <a:gd name="T53" fmla="*/ 99 h 438"/>
                <a:gd name="T54" fmla="*/ 207 w 279"/>
                <a:gd name="T55" fmla="*/ 339 h 438"/>
                <a:gd name="T56" fmla="*/ 174 w 279"/>
                <a:gd name="T57" fmla="*/ 386 h 438"/>
                <a:gd name="T58" fmla="*/ 225 w 279"/>
                <a:gd name="T59" fmla="*/ 438 h 438"/>
                <a:gd name="T60" fmla="*/ 279 w 279"/>
                <a:gd name="T61" fmla="*/ 386 h 438"/>
                <a:gd name="T62" fmla="*/ 250 w 279"/>
                <a:gd name="T63" fmla="*/ 339 h 438"/>
                <a:gd name="T64" fmla="*/ 225 w 279"/>
                <a:gd name="T65" fmla="*/ 29 h 438"/>
                <a:gd name="T66" fmla="*/ 247 w 279"/>
                <a:gd name="T67" fmla="*/ 52 h 438"/>
                <a:gd name="T68" fmla="*/ 225 w 279"/>
                <a:gd name="T69" fmla="*/ 74 h 438"/>
                <a:gd name="T70" fmla="*/ 203 w 279"/>
                <a:gd name="T71" fmla="*/ 52 h 438"/>
                <a:gd name="T72" fmla="*/ 225 w 279"/>
                <a:gd name="T73" fmla="*/ 29 h 438"/>
                <a:gd name="T74" fmla="*/ 225 w 279"/>
                <a:gd name="T75" fmla="*/ 408 h 438"/>
                <a:gd name="T76" fmla="*/ 203 w 279"/>
                <a:gd name="T77" fmla="*/ 386 h 438"/>
                <a:gd name="T78" fmla="*/ 225 w 279"/>
                <a:gd name="T79" fmla="*/ 364 h 438"/>
                <a:gd name="T80" fmla="*/ 247 w 279"/>
                <a:gd name="T81" fmla="*/ 386 h 438"/>
                <a:gd name="T82" fmla="*/ 225 w 279"/>
                <a:gd name="T83" fmla="*/ 40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438">
                  <a:moveTo>
                    <a:pt x="104" y="52"/>
                  </a:moveTo>
                  <a:cubicBezTo>
                    <a:pt x="104" y="23"/>
                    <a:pt x="82" y="0"/>
                    <a:pt x="54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73"/>
                    <a:pt x="14" y="91"/>
                    <a:pt x="29" y="99"/>
                  </a:cubicBezTo>
                  <a:cubicBezTo>
                    <a:pt x="29" y="339"/>
                    <a:pt x="29" y="339"/>
                    <a:pt x="29" y="339"/>
                  </a:cubicBezTo>
                  <a:cubicBezTo>
                    <a:pt x="14" y="346"/>
                    <a:pt x="0" y="365"/>
                    <a:pt x="0" y="386"/>
                  </a:cubicBezTo>
                  <a:cubicBezTo>
                    <a:pt x="0" y="414"/>
                    <a:pt x="24" y="438"/>
                    <a:pt x="53" y="438"/>
                  </a:cubicBezTo>
                  <a:cubicBezTo>
                    <a:pt x="81" y="438"/>
                    <a:pt x="104" y="414"/>
                    <a:pt x="104" y="386"/>
                  </a:cubicBezTo>
                  <a:cubicBezTo>
                    <a:pt x="104" y="365"/>
                    <a:pt x="91" y="346"/>
                    <a:pt x="72" y="33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91" y="91"/>
                    <a:pt x="104" y="73"/>
                    <a:pt x="104" y="52"/>
                  </a:cubicBezTo>
                  <a:close/>
                  <a:moveTo>
                    <a:pt x="54" y="29"/>
                  </a:moveTo>
                  <a:cubicBezTo>
                    <a:pt x="66" y="29"/>
                    <a:pt x="76" y="39"/>
                    <a:pt x="76" y="52"/>
                  </a:cubicBezTo>
                  <a:cubicBezTo>
                    <a:pt x="76" y="64"/>
                    <a:pt x="66" y="74"/>
                    <a:pt x="54" y="74"/>
                  </a:cubicBezTo>
                  <a:cubicBezTo>
                    <a:pt x="42" y="74"/>
                    <a:pt x="32" y="64"/>
                    <a:pt x="32" y="52"/>
                  </a:cubicBezTo>
                  <a:cubicBezTo>
                    <a:pt x="32" y="39"/>
                    <a:pt x="42" y="29"/>
                    <a:pt x="54" y="29"/>
                  </a:cubicBezTo>
                  <a:close/>
                  <a:moveTo>
                    <a:pt x="54" y="408"/>
                  </a:moveTo>
                  <a:cubicBezTo>
                    <a:pt x="42" y="408"/>
                    <a:pt x="32" y="398"/>
                    <a:pt x="32" y="386"/>
                  </a:cubicBezTo>
                  <a:cubicBezTo>
                    <a:pt x="32" y="374"/>
                    <a:pt x="42" y="364"/>
                    <a:pt x="54" y="364"/>
                  </a:cubicBezTo>
                  <a:cubicBezTo>
                    <a:pt x="66" y="364"/>
                    <a:pt x="76" y="374"/>
                    <a:pt x="76" y="386"/>
                  </a:cubicBezTo>
                  <a:cubicBezTo>
                    <a:pt x="76" y="398"/>
                    <a:pt x="66" y="408"/>
                    <a:pt x="54" y="408"/>
                  </a:cubicBezTo>
                  <a:close/>
                  <a:moveTo>
                    <a:pt x="250" y="339"/>
                  </a:moveTo>
                  <a:cubicBezTo>
                    <a:pt x="250" y="99"/>
                    <a:pt x="250" y="99"/>
                    <a:pt x="250" y="99"/>
                  </a:cubicBezTo>
                  <a:cubicBezTo>
                    <a:pt x="264" y="91"/>
                    <a:pt x="279" y="73"/>
                    <a:pt x="279" y="52"/>
                  </a:cubicBezTo>
                  <a:cubicBezTo>
                    <a:pt x="279" y="23"/>
                    <a:pt x="254" y="0"/>
                    <a:pt x="226" y="0"/>
                  </a:cubicBezTo>
                  <a:cubicBezTo>
                    <a:pt x="198" y="0"/>
                    <a:pt x="175" y="23"/>
                    <a:pt x="175" y="52"/>
                  </a:cubicBezTo>
                  <a:cubicBezTo>
                    <a:pt x="175" y="73"/>
                    <a:pt x="187" y="91"/>
                    <a:pt x="207" y="9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187" y="346"/>
                    <a:pt x="174" y="365"/>
                    <a:pt x="174" y="386"/>
                  </a:cubicBezTo>
                  <a:cubicBezTo>
                    <a:pt x="174" y="414"/>
                    <a:pt x="197" y="438"/>
                    <a:pt x="225" y="438"/>
                  </a:cubicBezTo>
                  <a:cubicBezTo>
                    <a:pt x="253" y="438"/>
                    <a:pt x="279" y="414"/>
                    <a:pt x="279" y="386"/>
                  </a:cubicBezTo>
                  <a:cubicBezTo>
                    <a:pt x="279" y="365"/>
                    <a:pt x="264" y="346"/>
                    <a:pt x="250" y="339"/>
                  </a:cubicBezTo>
                  <a:close/>
                  <a:moveTo>
                    <a:pt x="225" y="29"/>
                  </a:moveTo>
                  <a:cubicBezTo>
                    <a:pt x="237" y="29"/>
                    <a:pt x="247" y="39"/>
                    <a:pt x="247" y="52"/>
                  </a:cubicBezTo>
                  <a:cubicBezTo>
                    <a:pt x="247" y="64"/>
                    <a:pt x="237" y="74"/>
                    <a:pt x="225" y="74"/>
                  </a:cubicBezTo>
                  <a:cubicBezTo>
                    <a:pt x="213" y="74"/>
                    <a:pt x="203" y="64"/>
                    <a:pt x="203" y="52"/>
                  </a:cubicBezTo>
                  <a:cubicBezTo>
                    <a:pt x="203" y="39"/>
                    <a:pt x="213" y="29"/>
                    <a:pt x="225" y="29"/>
                  </a:cubicBezTo>
                  <a:close/>
                  <a:moveTo>
                    <a:pt x="225" y="408"/>
                  </a:moveTo>
                  <a:cubicBezTo>
                    <a:pt x="213" y="408"/>
                    <a:pt x="203" y="398"/>
                    <a:pt x="203" y="386"/>
                  </a:cubicBezTo>
                  <a:cubicBezTo>
                    <a:pt x="203" y="374"/>
                    <a:pt x="213" y="364"/>
                    <a:pt x="225" y="364"/>
                  </a:cubicBezTo>
                  <a:cubicBezTo>
                    <a:pt x="237" y="364"/>
                    <a:pt x="247" y="374"/>
                    <a:pt x="247" y="386"/>
                  </a:cubicBezTo>
                  <a:cubicBezTo>
                    <a:pt x="247" y="398"/>
                    <a:pt x="237" y="408"/>
                    <a:pt x="22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59" name="Freeform 1057">
              <a:extLst>
                <a:ext uri="{FF2B5EF4-FFF2-40B4-BE49-F238E27FC236}">
                  <a16:creationId xmlns:a16="http://schemas.microsoft.com/office/drawing/2014/main" id="{F6CEE574-9E76-4422-9293-AF847586C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4822" y="3355304"/>
              <a:ext cx="243536" cy="253882"/>
            </a:xfrm>
            <a:custGeom>
              <a:avLst/>
              <a:gdLst>
                <a:gd name="T0" fmla="*/ 372 w 406"/>
                <a:gd name="T1" fmla="*/ 83 h 423"/>
                <a:gd name="T2" fmla="*/ 385 w 406"/>
                <a:gd name="T3" fmla="*/ 88 h 423"/>
                <a:gd name="T4" fmla="*/ 399 w 406"/>
                <a:gd name="T5" fmla="*/ 82 h 423"/>
                <a:gd name="T6" fmla="*/ 398 w 406"/>
                <a:gd name="T7" fmla="*/ 54 h 423"/>
                <a:gd name="T8" fmla="*/ 373 w 406"/>
                <a:gd name="T9" fmla="*/ 32 h 423"/>
                <a:gd name="T10" fmla="*/ 373 w 406"/>
                <a:gd name="T11" fmla="*/ 32 h 423"/>
                <a:gd name="T12" fmla="*/ 373 w 406"/>
                <a:gd name="T13" fmla="*/ 32 h 423"/>
                <a:gd name="T14" fmla="*/ 348 w 406"/>
                <a:gd name="T15" fmla="*/ 9 h 423"/>
                <a:gd name="T16" fmla="*/ 321 w 406"/>
                <a:gd name="T17" fmla="*/ 10 h 423"/>
                <a:gd name="T18" fmla="*/ 322 w 406"/>
                <a:gd name="T19" fmla="*/ 38 h 423"/>
                <a:gd name="T20" fmla="*/ 333 w 406"/>
                <a:gd name="T21" fmla="*/ 47 h 423"/>
                <a:gd name="T22" fmla="*/ 313 w 406"/>
                <a:gd name="T23" fmla="*/ 69 h 423"/>
                <a:gd name="T24" fmla="*/ 238 w 406"/>
                <a:gd name="T25" fmla="*/ 34 h 423"/>
                <a:gd name="T26" fmla="*/ 230 w 406"/>
                <a:gd name="T27" fmla="*/ 15 h 423"/>
                <a:gd name="T28" fmla="*/ 197 w 406"/>
                <a:gd name="T29" fmla="*/ 0 h 423"/>
                <a:gd name="T30" fmla="*/ 196 w 406"/>
                <a:gd name="T31" fmla="*/ 0 h 423"/>
                <a:gd name="T32" fmla="*/ 165 w 406"/>
                <a:gd name="T33" fmla="*/ 13 h 423"/>
                <a:gd name="T34" fmla="*/ 155 w 406"/>
                <a:gd name="T35" fmla="*/ 34 h 423"/>
                <a:gd name="T36" fmla="*/ 0 w 406"/>
                <a:gd name="T37" fmla="*/ 226 h 423"/>
                <a:gd name="T38" fmla="*/ 196 w 406"/>
                <a:gd name="T39" fmla="*/ 423 h 423"/>
                <a:gd name="T40" fmla="*/ 393 w 406"/>
                <a:gd name="T41" fmla="*/ 226 h 423"/>
                <a:gd name="T42" fmla="*/ 342 w 406"/>
                <a:gd name="T43" fmla="*/ 95 h 423"/>
                <a:gd name="T44" fmla="*/ 361 w 406"/>
                <a:gd name="T45" fmla="*/ 73 h 423"/>
                <a:gd name="T46" fmla="*/ 372 w 406"/>
                <a:gd name="T47" fmla="*/ 83 h 423"/>
                <a:gd name="T48" fmla="*/ 196 w 406"/>
                <a:gd name="T49" fmla="*/ 384 h 423"/>
                <a:gd name="T50" fmla="*/ 39 w 406"/>
                <a:gd name="T51" fmla="*/ 226 h 423"/>
                <a:gd name="T52" fmla="*/ 196 w 406"/>
                <a:gd name="T53" fmla="*/ 69 h 423"/>
                <a:gd name="T54" fmla="*/ 354 w 406"/>
                <a:gd name="T55" fmla="*/ 226 h 423"/>
                <a:gd name="T56" fmla="*/ 196 w 406"/>
                <a:gd name="T57" fmla="*/ 384 h 423"/>
                <a:gd name="T58" fmla="*/ 230 w 406"/>
                <a:gd name="T59" fmla="*/ 226 h 423"/>
                <a:gd name="T60" fmla="*/ 197 w 406"/>
                <a:gd name="T61" fmla="*/ 260 h 423"/>
                <a:gd name="T62" fmla="*/ 164 w 406"/>
                <a:gd name="T63" fmla="*/ 226 h 423"/>
                <a:gd name="T64" fmla="*/ 178 w 406"/>
                <a:gd name="T65" fmla="*/ 199 h 423"/>
                <a:gd name="T66" fmla="*/ 178 w 406"/>
                <a:gd name="T67" fmla="*/ 121 h 423"/>
                <a:gd name="T68" fmla="*/ 197 w 406"/>
                <a:gd name="T69" fmla="*/ 102 h 423"/>
                <a:gd name="T70" fmla="*/ 217 w 406"/>
                <a:gd name="T71" fmla="*/ 121 h 423"/>
                <a:gd name="T72" fmla="*/ 217 w 406"/>
                <a:gd name="T73" fmla="*/ 199 h 423"/>
                <a:gd name="T74" fmla="*/ 230 w 406"/>
                <a:gd name="T75" fmla="*/ 22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6" h="423">
                  <a:moveTo>
                    <a:pt x="372" y="83"/>
                  </a:moveTo>
                  <a:cubicBezTo>
                    <a:pt x="376" y="86"/>
                    <a:pt x="380" y="88"/>
                    <a:pt x="385" y="88"/>
                  </a:cubicBezTo>
                  <a:cubicBezTo>
                    <a:pt x="390" y="88"/>
                    <a:pt x="395" y="86"/>
                    <a:pt x="399" y="82"/>
                  </a:cubicBezTo>
                  <a:cubicBezTo>
                    <a:pt x="406" y="74"/>
                    <a:pt x="406" y="61"/>
                    <a:pt x="398" y="54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340" y="2"/>
                    <a:pt x="328" y="3"/>
                    <a:pt x="321" y="10"/>
                  </a:cubicBezTo>
                  <a:cubicBezTo>
                    <a:pt x="314" y="18"/>
                    <a:pt x="314" y="31"/>
                    <a:pt x="322" y="38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291" y="52"/>
                    <a:pt x="266" y="40"/>
                    <a:pt x="238" y="34"/>
                  </a:cubicBezTo>
                  <a:cubicBezTo>
                    <a:pt x="237" y="28"/>
                    <a:pt x="235" y="21"/>
                    <a:pt x="230" y="15"/>
                  </a:cubicBezTo>
                  <a:cubicBezTo>
                    <a:pt x="225" y="8"/>
                    <a:pt x="215" y="0"/>
                    <a:pt x="197" y="0"/>
                  </a:cubicBezTo>
                  <a:cubicBezTo>
                    <a:pt x="197" y="0"/>
                    <a:pt x="197" y="0"/>
                    <a:pt x="196" y="0"/>
                  </a:cubicBezTo>
                  <a:cubicBezTo>
                    <a:pt x="179" y="0"/>
                    <a:pt x="170" y="7"/>
                    <a:pt x="165" y="13"/>
                  </a:cubicBezTo>
                  <a:cubicBezTo>
                    <a:pt x="159" y="20"/>
                    <a:pt x="156" y="28"/>
                    <a:pt x="155" y="34"/>
                  </a:cubicBezTo>
                  <a:cubicBezTo>
                    <a:pt x="67" y="53"/>
                    <a:pt x="0" y="132"/>
                    <a:pt x="0" y="226"/>
                  </a:cubicBezTo>
                  <a:cubicBezTo>
                    <a:pt x="0" y="335"/>
                    <a:pt x="88" y="423"/>
                    <a:pt x="196" y="423"/>
                  </a:cubicBezTo>
                  <a:cubicBezTo>
                    <a:pt x="305" y="423"/>
                    <a:pt x="393" y="335"/>
                    <a:pt x="393" y="226"/>
                  </a:cubicBezTo>
                  <a:cubicBezTo>
                    <a:pt x="393" y="176"/>
                    <a:pt x="373" y="130"/>
                    <a:pt x="342" y="95"/>
                  </a:cubicBezTo>
                  <a:cubicBezTo>
                    <a:pt x="361" y="73"/>
                    <a:pt x="361" y="73"/>
                    <a:pt x="361" y="73"/>
                  </a:cubicBezTo>
                  <a:lnTo>
                    <a:pt x="372" y="83"/>
                  </a:lnTo>
                  <a:close/>
                  <a:moveTo>
                    <a:pt x="196" y="384"/>
                  </a:moveTo>
                  <a:cubicBezTo>
                    <a:pt x="110" y="384"/>
                    <a:pt x="39" y="313"/>
                    <a:pt x="39" y="226"/>
                  </a:cubicBezTo>
                  <a:cubicBezTo>
                    <a:pt x="39" y="139"/>
                    <a:pt x="110" y="69"/>
                    <a:pt x="196" y="69"/>
                  </a:cubicBezTo>
                  <a:cubicBezTo>
                    <a:pt x="283" y="69"/>
                    <a:pt x="354" y="139"/>
                    <a:pt x="354" y="226"/>
                  </a:cubicBezTo>
                  <a:cubicBezTo>
                    <a:pt x="354" y="313"/>
                    <a:pt x="283" y="384"/>
                    <a:pt x="196" y="384"/>
                  </a:cubicBezTo>
                  <a:close/>
                  <a:moveTo>
                    <a:pt x="230" y="226"/>
                  </a:moveTo>
                  <a:cubicBezTo>
                    <a:pt x="230" y="245"/>
                    <a:pt x="215" y="260"/>
                    <a:pt x="197" y="260"/>
                  </a:cubicBezTo>
                  <a:cubicBezTo>
                    <a:pt x="178" y="260"/>
                    <a:pt x="164" y="245"/>
                    <a:pt x="164" y="226"/>
                  </a:cubicBezTo>
                  <a:cubicBezTo>
                    <a:pt x="164" y="215"/>
                    <a:pt x="169" y="205"/>
                    <a:pt x="178" y="199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8" y="111"/>
                    <a:pt x="187" y="102"/>
                    <a:pt x="197" y="102"/>
                  </a:cubicBezTo>
                  <a:cubicBezTo>
                    <a:pt x="208" y="102"/>
                    <a:pt x="217" y="111"/>
                    <a:pt x="217" y="121"/>
                  </a:cubicBezTo>
                  <a:cubicBezTo>
                    <a:pt x="217" y="199"/>
                    <a:pt x="217" y="199"/>
                    <a:pt x="217" y="199"/>
                  </a:cubicBezTo>
                  <a:cubicBezTo>
                    <a:pt x="226" y="205"/>
                    <a:pt x="230" y="215"/>
                    <a:pt x="230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0" name="Freeform 1059">
              <a:extLst>
                <a:ext uri="{FF2B5EF4-FFF2-40B4-BE49-F238E27FC236}">
                  <a16:creationId xmlns:a16="http://schemas.microsoft.com/office/drawing/2014/main" id="{5C9FFAF5-B3D3-4A51-AA29-CFF9C5A23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5190" y="2716220"/>
              <a:ext cx="241944" cy="249107"/>
            </a:xfrm>
            <a:custGeom>
              <a:avLst/>
              <a:gdLst>
                <a:gd name="T0" fmla="*/ 377 w 404"/>
                <a:gd name="T1" fmla="*/ 132 h 415"/>
                <a:gd name="T2" fmla="*/ 404 w 404"/>
                <a:gd name="T3" fmla="*/ 78 h 415"/>
                <a:gd name="T4" fmla="*/ 374 w 404"/>
                <a:gd name="T5" fmla="*/ 20 h 415"/>
                <a:gd name="T6" fmla="*/ 373 w 404"/>
                <a:gd name="T7" fmla="*/ 20 h 415"/>
                <a:gd name="T8" fmla="*/ 315 w 404"/>
                <a:gd name="T9" fmla="*/ 2 h 415"/>
                <a:gd name="T10" fmla="*/ 268 w 404"/>
                <a:gd name="T11" fmla="*/ 32 h 415"/>
                <a:gd name="T12" fmla="*/ 202 w 404"/>
                <a:gd name="T13" fmla="*/ 21 h 415"/>
                <a:gd name="T14" fmla="*/ 136 w 404"/>
                <a:gd name="T15" fmla="*/ 32 h 415"/>
                <a:gd name="T16" fmla="*/ 89 w 404"/>
                <a:gd name="T17" fmla="*/ 2 h 415"/>
                <a:gd name="T18" fmla="*/ 31 w 404"/>
                <a:gd name="T19" fmla="*/ 20 h 415"/>
                <a:gd name="T20" fmla="*/ 30 w 404"/>
                <a:gd name="T21" fmla="*/ 20 h 415"/>
                <a:gd name="T22" fmla="*/ 0 w 404"/>
                <a:gd name="T23" fmla="*/ 78 h 415"/>
                <a:gd name="T24" fmla="*/ 27 w 404"/>
                <a:gd name="T25" fmla="*/ 132 h 415"/>
                <a:gd name="T26" fmla="*/ 8 w 404"/>
                <a:gd name="T27" fmla="*/ 214 h 415"/>
                <a:gd name="T28" fmla="*/ 56 w 404"/>
                <a:gd name="T29" fmla="*/ 342 h 415"/>
                <a:gd name="T30" fmla="*/ 56 w 404"/>
                <a:gd name="T31" fmla="*/ 343 h 415"/>
                <a:gd name="T32" fmla="*/ 28 w 404"/>
                <a:gd name="T33" fmla="*/ 385 h 415"/>
                <a:gd name="T34" fmla="*/ 33 w 404"/>
                <a:gd name="T35" fmla="*/ 411 h 415"/>
                <a:gd name="T36" fmla="*/ 44 w 404"/>
                <a:gd name="T37" fmla="*/ 415 h 415"/>
                <a:gd name="T38" fmla="*/ 60 w 404"/>
                <a:gd name="T39" fmla="*/ 406 h 415"/>
                <a:gd name="T40" fmla="*/ 85 w 404"/>
                <a:gd name="T41" fmla="*/ 368 h 415"/>
                <a:gd name="T42" fmla="*/ 202 w 404"/>
                <a:gd name="T43" fmla="*/ 408 h 415"/>
                <a:gd name="T44" fmla="*/ 320 w 404"/>
                <a:gd name="T45" fmla="*/ 368 h 415"/>
                <a:gd name="T46" fmla="*/ 345 w 404"/>
                <a:gd name="T47" fmla="*/ 406 h 415"/>
                <a:gd name="T48" fmla="*/ 361 w 404"/>
                <a:gd name="T49" fmla="*/ 415 h 415"/>
                <a:gd name="T50" fmla="*/ 372 w 404"/>
                <a:gd name="T51" fmla="*/ 411 h 415"/>
                <a:gd name="T52" fmla="*/ 377 w 404"/>
                <a:gd name="T53" fmla="*/ 385 h 415"/>
                <a:gd name="T54" fmla="*/ 349 w 404"/>
                <a:gd name="T55" fmla="*/ 343 h 415"/>
                <a:gd name="T56" fmla="*/ 348 w 404"/>
                <a:gd name="T57" fmla="*/ 341 h 415"/>
                <a:gd name="T58" fmla="*/ 395 w 404"/>
                <a:gd name="T59" fmla="*/ 214 h 415"/>
                <a:gd name="T60" fmla="*/ 377 w 404"/>
                <a:gd name="T61" fmla="*/ 132 h 415"/>
                <a:gd name="T62" fmla="*/ 322 w 404"/>
                <a:gd name="T63" fmla="*/ 40 h 415"/>
                <a:gd name="T64" fmla="*/ 349 w 404"/>
                <a:gd name="T65" fmla="*/ 50 h 415"/>
                <a:gd name="T66" fmla="*/ 365 w 404"/>
                <a:gd name="T67" fmla="*/ 77 h 415"/>
                <a:gd name="T68" fmla="*/ 356 w 404"/>
                <a:gd name="T69" fmla="*/ 98 h 415"/>
                <a:gd name="T70" fmla="*/ 304 w 404"/>
                <a:gd name="T71" fmla="*/ 50 h 415"/>
                <a:gd name="T72" fmla="*/ 322 w 404"/>
                <a:gd name="T73" fmla="*/ 40 h 415"/>
                <a:gd name="T74" fmla="*/ 38 w 404"/>
                <a:gd name="T75" fmla="*/ 77 h 415"/>
                <a:gd name="T76" fmla="*/ 55 w 404"/>
                <a:gd name="T77" fmla="*/ 50 h 415"/>
                <a:gd name="T78" fmla="*/ 82 w 404"/>
                <a:gd name="T79" fmla="*/ 40 h 415"/>
                <a:gd name="T80" fmla="*/ 100 w 404"/>
                <a:gd name="T81" fmla="*/ 50 h 415"/>
                <a:gd name="T82" fmla="*/ 47 w 404"/>
                <a:gd name="T83" fmla="*/ 98 h 415"/>
                <a:gd name="T84" fmla="*/ 38 w 404"/>
                <a:gd name="T85" fmla="*/ 77 h 415"/>
                <a:gd name="T86" fmla="*/ 202 w 404"/>
                <a:gd name="T87" fmla="*/ 370 h 415"/>
                <a:gd name="T88" fmla="*/ 47 w 404"/>
                <a:gd name="T89" fmla="*/ 214 h 415"/>
                <a:gd name="T90" fmla="*/ 202 w 404"/>
                <a:gd name="T91" fmla="*/ 59 h 415"/>
                <a:gd name="T92" fmla="*/ 357 w 404"/>
                <a:gd name="T93" fmla="*/ 214 h 415"/>
                <a:gd name="T94" fmla="*/ 202 w 404"/>
                <a:gd name="T95" fmla="*/ 370 h 415"/>
                <a:gd name="T96" fmla="*/ 272 w 404"/>
                <a:gd name="T97" fmla="*/ 257 h 415"/>
                <a:gd name="T98" fmla="*/ 271 w 404"/>
                <a:gd name="T99" fmla="*/ 284 h 415"/>
                <a:gd name="T100" fmla="*/ 258 w 404"/>
                <a:gd name="T101" fmla="*/ 290 h 415"/>
                <a:gd name="T102" fmla="*/ 244 w 404"/>
                <a:gd name="T103" fmla="*/ 284 h 415"/>
                <a:gd name="T104" fmla="*/ 188 w 404"/>
                <a:gd name="T105" fmla="*/ 228 h 415"/>
                <a:gd name="T106" fmla="*/ 183 w 404"/>
                <a:gd name="T107" fmla="*/ 214 h 415"/>
                <a:gd name="T108" fmla="*/ 183 w 404"/>
                <a:gd name="T109" fmla="*/ 111 h 415"/>
                <a:gd name="T110" fmla="*/ 202 w 404"/>
                <a:gd name="T111" fmla="*/ 92 h 415"/>
                <a:gd name="T112" fmla="*/ 221 w 404"/>
                <a:gd name="T113" fmla="*/ 111 h 415"/>
                <a:gd name="T114" fmla="*/ 221 w 404"/>
                <a:gd name="T115" fmla="*/ 207 h 415"/>
                <a:gd name="T116" fmla="*/ 272 w 404"/>
                <a:gd name="T117" fmla="*/ 25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4" h="415">
                  <a:moveTo>
                    <a:pt x="377" y="132"/>
                  </a:moveTo>
                  <a:cubicBezTo>
                    <a:pt x="382" y="127"/>
                    <a:pt x="403" y="107"/>
                    <a:pt x="404" y="78"/>
                  </a:cubicBezTo>
                  <a:cubicBezTo>
                    <a:pt x="404" y="57"/>
                    <a:pt x="394" y="38"/>
                    <a:pt x="374" y="20"/>
                  </a:cubicBezTo>
                  <a:cubicBezTo>
                    <a:pt x="374" y="20"/>
                    <a:pt x="374" y="20"/>
                    <a:pt x="373" y="20"/>
                  </a:cubicBezTo>
                  <a:cubicBezTo>
                    <a:pt x="349" y="1"/>
                    <a:pt x="328" y="0"/>
                    <a:pt x="315" y="2"/>
                  </a:cubicBezTo>
                  <a:cubicBezTo>
                    <a:pt x="291" y="7"/>
                    <a:pt x="275" y="23"/>
                    <a:pt x="268" y="32"/>
                  </a:cubicBezTo>
                  <a:cubicBezTo>
                    <a:pt x="248" y="25"/>
                    <a:pt x="225" y="21"/>
                    <a:pt x="202" y="21"/>
                  </a:cubicBezTo>
                  <a:cubicBezTo>
                    <a:pt x="179" y="21"/>
                    <a:pt x="156" y="25"/>
                    <a:pt x="136" y="32"/>
                  </a:cubicBezTo>
                  <a:cubicBezTo>
                    <a:pt x="129" y="23"/>
                    <a:pt x="113" y="7"/>
                    <a:pt x="89" y="2"/>
                  </a:cubicBezTo>
                  <a:cubicBezTo>
                    <a:pt x="76" y="0"/>
                    <a:pt x="54" y="1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10" y="38"/>
                    <a:pt x="0" y="57"/>
                    <a:pt x="0" y="78"/>
                  </a:cubicBezTo>
                  <a:cubicBezTo>
                    <a:pt x="1" y="107"/>
                    <a:pt x="21" y="127"/>
                    <a:pt x="27" y="132"/>
                  </a:cubicBezTo>
                  <a:cubicBezTo>
                    <a:pt x="15" y="157"/>
                    <a:pt x="8" y="185"/>
                    <a:pt x="8" y="214"/>
                  </a:cubicBezTo>
                  <a:cubicBezTo>
                    <a:pt x="8" y="263"/>
                    <a:pt x="27" y="308"/>
                    <a:pt x="56" y="342"/>
                  </a:cubicBezTo>
                  <a:cubicBezTo>
                    <a:pt x="56" y="342"/>
                    <a:pt x="56" y="343"/>
                    <a:pt x="56" y="343"/>
                  </a:cubicBezTo>
                  <a:cubicBezTo>
                    <a:pt x="28" y="385"/>
                    <a:pt x="28" y="385"/>
                    <a:pt x="28" y="385"/>
                  </a:cubicBezTo>
                  <a:cubicBezTo>
                    <a:pt x="22" y="394"/>
                    <a:pt x="24" y="406"/>
                    <a:pt x="33" y="411"/>
                  </a:cubicBezTo>
                  <a:cubicBezTo>
                    <a:pt x="36" y="414"/>
                    <a:pt x="40" y="415"/>
                    <a:pt x="44" y="415"/>
                  </a:cubicBezTo>
                  <a:cubicBezTo>
                    <a:pt x="50" y="415"/>
                    <a:pt x="56" y="412"/>
                    <a:pt x="60" y="406"/>
                  </a:cubicBezTo>
                  <a:cubicBezTo>
                    <a:pt x="85" y="368"/>
                    <a:pt x="85" y="368"/>
                    <a:pt x="85" y="368"/>
                  </a:cubicBezTo>
                  <a:cubicBezTo>
                    <a:pt x="117" y="393"/>
                    <a:pt x="158" y="408"/>
                    <a:pt x="202" y="408"/>
                  </a:cubicBezTo>
                  <a:cubicBezTo>
                    <a:pt x="246" y="408"/>
                    <a:pt x="287" y="393"/>
                    <a:pt x="320" y="368"/>
                  </a:cubicBezTo>
                  <a:cubicBezTo>
                    <a:pt x="345" y="406"/>
                    <a:pt x="345" y="406"/>
                    <a:pt x="345" y="406"/>
                  </a:cubicBezTo>
                  <a:cubicBezTo>
                    <a:pt x="349" y="412"/>
                    <a:pt x="355" y="415"/>
                    <a:pt x="361" y="415"/>
                  </a:cubicBezTo>
                  <a:cubicBezTo>
                    <a:pt x="365" y="415"/>
                    <a:pt x="369" y="414"/>
                    <a:pt x="372" y="411"/>
                  </a:cubicBezTo>
                  <a:cubicBezTo>
                    <a:pt x="381" y="406"/>
                    <a:pt x="383" y="394"/>
                    <a:pt x="377" y="385"/>
                  </a:cubicBezTo>
                  <a:cubicBezTo>
                    <a:pt x="349" y="343"/>
                    <a:pt x="349" y="343"/>
                    <a:pt x="349" y="343"/>
                  </a:cubicBezTo>
                  <a:cubicBezTo>
                    <a:pt x="349" y="342"/>
                    <a:pt x="348" y="342"/>
                    <a:pt x="348" y="341"/>
                  </a:cubicBezTo>
                  <a:cubicBezTo>
                    <a:pt x="377" y="307"/>
                    <a:pt x="395" y="263"/>
                    <a:pt x="395" y="214"/>
                  </a:cubicBezTo>
                  <a:cubicBezTo>
                    <a:pt x="395" y="185"/>
                    <a:pt x="389" y="157"/>
                    <a:pt x="377" y="132"/>
                  </a:cubicBezTo>
                  <a:close/>
                  <a:moveTo>
                    <a:pt x="322" y="40"/>
                  </a:moveTo>
                  <a:cubicBezTo>
                    <a:pt x="330" y="39"/>
                    <a:pt x="339" y="42"/>
                    <a:pt x="349" y="50"/>
                  </a:cubicBezTo>
                  <a:cubicBezTo>
                    <a:pt x="360" y="59"/>
                    <a:pt x="365" y="68"/>
                    <a:pt x="365" y="77"/>
                  </a:cubicBezTo>
                  <a:cubicBezTo>
                    <a:pt x="365" y="85"/>
                    <a:pt x="361" y="93"/>
                    <a:pt x="356" y="98"/>
                  </a:cubicBezTo>
                  <a:cubicBezTo>
                    <a:pt x="342" y="79"/>
                    <a:pt x="324" y="63"/>
                    <a:pt x="304" y="50"/>
                  </a:cubicBezTo>
                  <a:cubicBezTo>
                    <a:pt x="309" y="46"/>
                    <a:pt x="315" y="41"/>
                    <a:pt x="322" y="40"/>
                  </a:cubicBezTo>
                  <a:close/>
                  <a:moveTo>
                    <a:pt x="38" y="77"/>
                  </a:moveTo>
                  <a:cubicBezTo>
                    <a:pt x="38" y="69"/>
                    <a:pt x="44" y="59"/>
                    <a:pt x="55" y="50"/>
                  </a:cubicBezTo>
                  <a:cubicBezTo>
                    <a:pt x="65" y="42"/>
                    <a:pt x="74" y="39"/>
                    <a:pt x="82" y="40"/>
                  </a:cubicBezTo>
                  <a:cubicBezTo>
                    <a:pt x="89" y="41"/>
                    <a:pt x="95" y="46"/>
                    <a:pt x="100" y="50"/>
                  </a:cubicBezTo>
                  <a:cubicBezTo>
                    <a:pt x="80" y="63"/>
                    <a:pt x="62" y="79"/>
                    <a:pt x="47" y="98"/>
                  </a:cubicBezTo>
                  <a:cubicBezTo>
                    <a:pt x="44" y="93"/>
                    <a:pt x="39" y="86"/>
                    <a:pt x="38" y="77"/>
                  </a:cubicBezTo>
                  <a:close/>
                  <a:moveTo>
                    <a:pt x="202" y="370"/>
                  </a:moveTo>
                  <a:cubicBezTo>
                    <a:pt x="116" y="370"/>
                    <a:pt x="47" y="300"/>
                    <a:pt x="47" y="214"/>
                  </a:cubicBezTo>
                  <a:cubicBezTo>
                    <a:pt x="47" y="129"/>
                    <a:pt x="116" y="59"/>
                    <a:pt x="202" y="59"/>
                  </a:cubicBezTo>
                  <a:cubicBezTo>
                    <a:pt x="287" y="59"/>
                    <a:pt x="357" y="129"/>
                    <a:pt x="357" y="214"/>
                  </a:cubicBezTo>
                  <a:cubicBezTo>
                    <a:pt x="357" y="300"/>
                    <a:pt x="287" y="370"/>
                    <a:pt x="202" y="370"/>
                  </a:cubicBezTo>
                  <a:close/>
                  <a:moveTo>
                    <a:pt x="272" y="257"/>
                  </a:moveTo>
                  <a:cubicBezTo>
                    <a:pt x="279" y="265"/>
                    <a:pt x="279" y="277"/>
                    <a:pt x="271" y="284"/>
                  </a:cubicBezTo>
                  <a:cubicBezTo>
                    <a:pt x="268" y="288"/>
                    <a:pt x="263" y="290"/>
                    <a:pt x="258" y="290"/>
                  </a:cubicBezTo>
                  <a:cubicBezTo>
                    <a:pt x="253" y="290"/>
                    <a:pt x="248" y="288"/>
                    <a:pt x="244" y="284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5" y="224"/>
                    <a:pt x="183" y="220"/>
                    <a:pt x="183" y="214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3" y="100"/>
                    <a:pt x="191" y="92"/>
                    <a:pt x="202" y="92"/>
                  </a:cubicBezTo>
                  <a:cubicBezTo>
                    <a:pt x="213" y="92"/>
                    <a:pt x="221" y="100"/>
                    <a:pt x="221" y="111"/>
                  </a:cubicBezTo>
                  <a:cubicBezTo>
                    <a:pt x="221" y="207"/>
                    <a:pt x="221" y="207"/>
                    <a:pt x="221" y="207"/>
                  </a:cubicBezTo>
                  <a:lnTo>
                    <a:pt x="272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1" name="Freeform 1060">
              <a:extLst>
                <a:ext uri="{FF2B5EF4-FFF2-40B4-BE49-F238E27FC236}">
                  <a16:creationId xmlns:a16="http://schemas.microsoft.com/office/drawing/2014/main" id="{EB4ED909-3FD5-46FA-BEA8-909D05327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354" y="2728159"/>
              <a:ext cx="266616" cy="225231"/>
            </a:xfrm>
            <a:custGeom>
              <a:avLst/>
              <a:gdLst>
                <a:gd name="T0" fmla="*/ 444 w 444"/>
                <a:gd name="T1" fmla="*/ 188 h 375"/>
                <a:gd name="T2" fmla="*/ 257 w 444"/>
                <a:gd name="T3" fmla="*/ 375 h 375"/>
                <a:gd name="T4" fmla="*/ 151 w 444"/>
                <a:gd name="T5" fmla="*/ 343 h 375"/>
                <a:gd name="T6" fmla="*/ 147 w 444"/>
                <a:gd name="T7" fmla="*/ 316 h 375"/>
                <a:gd name="T8" fmla="*/ 173 w 444"/>
                <a:gd name="T9" fmla="*/ 311 h 375"/>
                <a:gd name="T10" fmla="*/ 257 w 444"/>
                <a:gd name="T11" fmla="*/ 337 h 375"/>
                <a:gd name="T12" fmla="*/ 405 w 444"/>
                <a:gd name="T13" fmla="*/ 188 h 375"/>
                <a:gd name="T14" fmla="*/ 257 w 444"/>
                <a:gd name="T15" fmla="*/ 39 h 375"/>
                <a:gd name="T16" fmla="*/ 109 w 444"/>
                <a:gd name="T17" fmla="*/ 183 h 375"/>
                <a:gd name="T18" fmla="*/ 154 w 444"/>
                <a:gd name="T19" fmla="*/ 137 h 375"/>
                <a:gd name="T20" fmla="*/ 181 w 444"/>
                <a:gd name="T21" fmla="*/ 137 h 375"/>
                <a:gd name="T22" fmla="*/ 181 w 444"/>
                <a:gd name="T23" fmla="*/ 165 h 375"/>
                <a:gd name="T24" fmla="*/ 108 w 444"/>
                <a:gd name="T25" fmla="*/ 238 h 375"/>
                <a:gd name="T26" fmla="*/ 94 w 444"/>
                <a:gd name="T27" fmla="*/ 244 h 375"/>
                <a:gd name="T28" fmla="*/ 80 w 444"/>
                <a:gd name="T29" fmla="*/ 238 h 375"/>
                <a:gd name="T30" fmla="*/ 7 w 444"/>
                <a:gd name="T31" fmla="*/ 165 h 375"/>
                <a:gd name="T32" fmla="*/ 7 w 444"/>
                <a:gd name="T33" fmla="*/ 137 h 375"/>
                <a:gd name="T34" fmla="*/ 34 w 444"/>
                <a:gd name="T35" fmla="*/ 137 h 375"/>
                <a:gd name="T36" fmla="*/ 71 w 444"/>
                <a:gd name="T37" fmla="*/ 174 h 375"/>
                <a:gd name="T38" fmla="*/ 257 w 444"/>
                <a:gd name="T39" fmla="*/ 0 h 375"/>
                <a:gd name="T40" fmla="*/ 444 w 444"/>
                <a:gd name="T41" fmla="*/ 188 h 375"/>
                <a:gd name="T42" fmla="*/ 256 w 444"/>
                <a:gd name="T43" fmla="*/ 79 h 375"/>
                <a:gd name="T44" fmla="*/ 237 w 444"/>
                <a:gd name="T45" fmla="*/ 98 h 375"/>
                <a:gd name="T46" fmla="*/ 237 w 444"/>
                <a:gd name="T47" fmla="*/ 188 h 375"/>
                <a:gd name="T48" fmla="*/ 243 w 444"/>
                <a:gd name="T49" fmla="*/ 202 h 375"/>
                <a:gd name="T50" fmla="*/ 284 w 444"/>
                <a:gd name="T51" fmla="*/ 243 h 375"/>
                <a:gd name="T52" fmla="*/ 298 w 444"/>
                <a:gd name="T53" fmla="*/ 248 h 375"/>
                <a:gd name="T54" fmla="*/ 312 w 444"/>
                <a:gd name="T55" fmla="*/ 243 h 375"/>
                <a:gd name="T56" fmla="*/ 311 w 444"/>
                <a:gd name="T57" fmla="*/ 216 h 375"/>
                <a:gd name="T58" fmla="*/ 275 w 444"/>
                <a:gd name="T59" fmla="*/ 180 h 375"/>
                <a:gd name="T60" fmla="*/ 275 w 444"/>
                <a:gd name="T61" fmla="*/ 98 h 375"/>
                <a:gd name="T62" fmla="*/ 256 w 444"/>
                <a:gd name="T63" fmla="*/ 7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375">
                  <a:moveTo>
                    <a:pt x="444" y="188"/>
                  </a:moveTo>
                  <a:cubicBezTo>
                    <a:pt x="444" y="291"/>
                    <a:pt x="360" y="375"/>
                    <a:pt x="257" y="375"/>
                  </a:cubicBezTo>
                  <a:cubicBezTo>
                    <a:pt x="219" y="375"/>
                    <a:pt x="183" y="364"/>
                    <a:pt x="151" y="343"/>
                  </a:cubicBezTo>
                  <a:cubicBezTo>
                    <a:pt x="143" y="336"/>
                    <a:pt x="140" y="325"/>
                    <a:pt x="147" y="316"/>
                  </a:cubicBezTo>
                  <a:cubicBezTo>
                    <a:pt x="153" y="307"/>
                    <a:pt x="165" y="305"/>
                    <a:pt x="173" y="311"/>
                  </a:cubicBezTo>
                  <a:cubicBezTo>
                    <a:pt x="198" y="328"/>
                    <a:pt x="227" y="337"/>
                    <a:pt x="257" y="337"/>
                  </a:cubicBezTo>
                  <a:cubicBezTo>
                    <a:pt x="339" y="337"/>
                    <a:pt x="405" y="270"/>
                    <a:pt x="405" y="188"/>
                  </a:cubicBezTo>
                  <a:cubicBezTo>
                    <a:pt x="405" y="106"/>
                    <a:pt x="339" y="39"/>
                    <a:pt x="257" y="39"/>
                  </a:cubicBezTo>
                  <a:cubicBezTo>
                    <a:pt x="177" y="39"/>
                    <a:pt x="112" y="103"/>
                    <a:pt x="109" y="183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61" y="130"/>
                    <a:pt x="174" y="130"/>
                    <a:pt x="181" y="137"/>
                  </a:cubicBezTo>
                  <a:cubicBezTo>
                    <a:pt x="189" y="145"/>
                    <a:pt x="189" y="157"/>
                    <a:pt x="181" y="165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4" y="242"/>
                    <a:pt x="99" y="244"/>
                    <a:pt x="94" y="244"/>
                  </a:cubicBezTo>
                  <a:cubicBezTo>
                    <a:pt x="89" y="244"/>
                    <a:pt x="84" y="242"/>
                    <a:pt x="80" y="238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0" y="157"/>
                    <a:pt x="0" y="145"/>
                    <a:pt x="7" y="137"/>
                  </a:cubicBezTo>
                  <a:cubicBezTo>
                    <a:pt x="15" y="130"/>
                    <a:pt x="27" y="130"/>
                    <a:pt x="34" y="137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78" y="77"/>
                    <a:pt x="159" y="0"/>
                    <a:pt x="257" y="0"/>
                  </a:cubicBezTo>
                  <a:cubicBezTo>
                    <a:pt x="360" y="0"/>
                    <a:pt x="444" y="85"/>
                    <a:pt x="444" y="188"/>
                  </a:cubicBezTo>
                  <a:close/>
                  <a:moveTo>
                    <a:pt x="256" y="79"/>
                  </a:moveTo>
                  <a:cubicBezTo>
                    <a:pt x="246" y="79"/>
                    <a:pt x="237" y="87"/>
                    <a:pt x="237" y="9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7" y="193"/>
                    <a:pt x="239" y="198"/>
                    <a:pt x="243" y="202"/>
                  </a:cubicBezTo>
                  <a:cubicBezTo>
                    <a:pt x="284" y="243"/>
                    <a:pt x="284" y="243"/>
                    <a:pt x="284" y="243"/>
                  </a:cubicBezTo>
                  <a:cubicBezTo>
                    <a:pt x="288" y="247"/>
                    <a:pt x="293" y="248"/>
                    <a:pt x="298" y="248"/>
                  </a:cubicBezTo>
                  <a:cubicBezTo>
                    <a:pt x="303" y="248"/>
                    <a:pt x="308" y="247"/>
                    <a:pt x="312" y="243"/>
                  </a:cubicBezTo>
                  <a:cubicBezTo>
                    <a:pt x="319" y="235"/>
                    <a:pt x="319" y="223"/>
                    <a:pt x="311" y="216"/>
                  </a:cubicBezTo>
                  <a:cubicBezTo>
                    <a:pt x="275" y="180"/>
                    <a:pt x="275" y="180"/>
                    <a:pt x="275" y="180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75" y="87"/>
                    <a:pt x="267" y="79"/>
                    <a:pt x="256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2" name="Freeform 961">
              <a:extLst>
                <a:ext uri="{FF2B5EF4-FFF2-40B4-BE49-F238E27FC236}">
                  <a16:creationId xmlns:a16="http://schemas.microsoft.com/office/drawing/2014/main" id="{0BCD61FD-D160-4363-A4ED-73BED438C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322" y="4535940"/>
              <a:ext cx="269004" cy="235577"/>
            </a:xfrm>
            <a:custGeom>
              <a:avLst/>
              <a:gdLst>
                <a:gd name="T0" fmla="*/ 446 w 449"/>
                <a:gd name="T1" fmla="*/ 228 h 393"/>
                <a:gd name="T2" fmla="*/ 346 w 449"/>
                <a:gd name="T3" fmla="*/ 315 h 393"/>
                <a:gd name="T4" fmla="*/ 301 w 449"/>
                <a:gd name="T5" fmla="*/ 315 h 393"/>
                <a:gd name="T6" fmla="*/ 282 w 449"/>
                <a:gd name="T7" fmla="*/ 296 h 393"/>
                <a:gd name="T8" fmla="*/ 301 w 449"/>
                <a:gd name="T9" fmla="*/ 278 h 393"/>
                <a:gd name="T10" fmla="*/ 302 w 449"/>
                <a:gd name="T11" fmla="*/ 278 h 393"/>
                <a:gd name="T12" fmla="*/ 346 w 449"/>
                <a:gd name="T13" fmla="*/ 277 h 393"/>
                <a:gd name="T14" fmla="*/ 408 w 449"/>
                <a:gd name="T15" fmla="*/ 225 h 393"/>
                <a:gd name="T16" fmla="*/ 352 w 449"/>
                <a:gd name="T17" fmla="*/ 163 h 393"/>
                <a:gd name="T18" fmla="*/ 339 w 449"/>
                <a:gd name="T19" fmla="*/ 155 h 393"/>
                <a:gd name="T20" fmla="*/ 336 w 449"/>
                <a:gd name="T21" fmla="*/ 140 h 393"/>
                <a:gd name="T22" fmla="*/ 320 w 449"/>
                <a:gd name="T23" fmla="*/ 91 h 393"/>
                <a:gd name="T24" fmla="*/ 271 w 449"/>
                <a:gd name="T25" fmla="*/ 100 h 393"/>
                <a:gd name="T26" fmla="*/ 255 w 449"/>
                <a:gd name="T27" fmla="*/ 106 h 393"/>
                <a:gd name="T28" fmla="*/ 241 w 449"/>
                <a:gd name="T29" fmla="*/ 96 h 393"/>
                <a:gd name="T30" fmla="*/ 142 w 449"/>
                <a:gd name="T31" fmla="*/ 54 h 393"/>
                <a:gd name="T32" fmla="*/ 109 w 449"/>
                <a:gd name="T33" fmla="*/ 140 h 393"/>
                <a:gd name="T34" fmla="*/ 109 w 449"/>
                <a:gd name="T35" fmla="*/ 156 h 393"/>
                <a:gd name="T36" fmla="*/ 97 w 449"/>
                <a:gd name="T37" fmla="*/ 166 h 393"/>
                <a:gd name="T38" fmla="*/ 43 w 449"/>
                <a:gd name="T39" fmla="*/ 233 h 393"/>
                <a:gd name="T40" fmla="*/ 89 w 449"/>
                <a:gd name="T41" fmla="*/ 276 h 393"/>
                <a:gd name="T42" fmla="*/ 149 w 449"/>
                <a:gd name="T43" fmla="*/ 277 h 393"/>
                <a:gd name="T44" fmla="*/ 168 w 449"/>
                <a:gd name="T45" fmla="*/ 296 h 393"/>
                <a:gd name="T46" fmla="*/ 149 w 449"/>
                <a:gd name="T47" fmla="*/ 317 h 393"/>
                <a:gd name="T48" fmla="*/ 149 w 449"/>
                <a:gd name="T49" fmla="*/ 317 h 393"/>
                <a:gd name="T50" fmla="*/ 89 w 449"/>
                <a:gd name="T51" fmla="*/ 315 h 393"/>
                <a:gd name="T52" fmla="*/ 5 w 449"/>
                <a:gd name="T53" fmla="*/ 239 h 393"/>
                <a:gd name="T54" fmla="*/ 68 w 449"/>
                <a:gd name="T55" fmla="*/ 136 h 393"/>
                <a:gd name="T56" fmla="*/ 125 w 449"/>
                <a:gd name="T57" fmla="*/ 19 h 393"/>
                <a:gd name="T58" fmla="*/ 263 w 449"/>
                <a:gd name="T59" fmla="*/ 59 h 393"/>
                <a:gd name="T60" fmla="*/ 339 w 449"/>
                <a:gd name="T61" fmla="*/ 58 h 393"/>
                <a:gd name="T62" fmla="*/ 376 w 449"/>
                <a:gd name="T63" fmla="*/ 129 h 393"/>
                <a:gd name="T64" fmla="*/ 446 w 449"/>
                <a:gd name="T65" fmla="*/ 228 h 393"/>
                <a:gd name="T66" fmla="*/ 293 w 449"/>
                <a:gd name="T67" fmla="*/ 243 h 393"/>
                <a:gd name="T68" fmla="*/ 306 w 449"/>
                <a:gd name="T69" fmla="*/ 249 h 393"/>
                <a:gd name="T70" fmla="*/ 320 w 449"/>
                <a:gd name="T71" fmla="*/ 243 h 393"/>
                <a:gd name="T72" fmla="*/ 320 w 449"/>
                <a:gd name="T73" fmla="*/ 216 h 393"/>
                <a:gd name="T74" fmla="*/ 239 w 449"/>
                <a:gd name="T75" fmla="*/ 135 h 393"/>
                <a:gd name="T76" fmla="*/ 225 w 449"/>
                <a:gd name="T77" fmla="*/ 129 h 393"/>
                <a:gd name="T78" fmla="*/ 211 w 449"/>
                <a:gd name="T79" fmla="*/ 135 h 393"/>
                <a:gd name="T80" fmla="*/ 130 w 449"/>
                <a:gd name="T81" fmla="*/ 216 h 393"/>
                <a:gd name="T82" fmla="*/ 130 w 449"/>
                <a:gd name="T83" fmla="*/ 243 h 393"/>
                <a:gd name="T84" fmla="*/ 157 w 449"/>
                <a:gd name="T85" fmla="*/ 243 h 393"/>
                <a:gd name="T86" fmla="*/ 206 w 449"/>
                <a:gd name="T87" fmla="*/ 195 h 393"/>
                <a:gd name="T88" fmla="*/ 206 w 449"/>
                <a:gd name="T89" fmla="*/ 374 h 393"/>
                <a:gd name="T90" fmla="*/ 226 w 449"/>
                <a:gd name="T91" fmla="*/ 393 h 393"/>
                <a:gd name="T92" fmla="*/ 226 w 449"/>
                <a:gd name="T93" fmla="*/ 393 h 393"/>
                <a:gd name="T94" fmla="*/ 245 w 449"/>
                <a:gd name="T95" fmla="*/ 374 h 393"/>
                <a:gd name="T96" fmla="*/ 244 w 449"/>
                <a:gd name="T97" fmla="*/ 195 h 393"/>
                <a:gd name="T98" fmla="*/ 293 w 449"/>
                <a:gd name="T99" fmla="*/ 24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9" h="393">
                  <a:moveTo>
                    <a:pt x="446" y="228"/>
                  </a:moveTo>
                  <a:cubicBezTo>
                    <a:pt x="443" y="270"/>
                    <a:pt x="410" y="315"/>
                    <a:pt x="346" y="315"/>
                  </a:cubicBezTo>
                  <a:cubicBezTo>
                    <a:pt x="317" y="315"/>
                    <a:pt x="301" y="315"/>
                    <a:pt x="301" y="315"/>
                  </a:cubicBezTo>
                  <a:cubicBezTo>
                    <a:pt x="291" y="315"/>
                    <a:pt x="282" y="307"/>
                    <a:pt x="282" y="296"/>
                  </a:cubicBezTo>
                  <a:cubicBezTo>
                    <a:pt x="282" y="286"/>
                    <a:pt x="291" y="278"/>
                    <a:pt x="301" y="278"/>
                  </a:cubicBezTo>
                  <a:cubicBezTo>
                    <a:pt x="301" y="278"/>
                    <a:pt x="302" y="278"/>
                    <a:pt x="302" y="278"/>
                  </a:cubicBezTo>
                  <a:cubicBezTo>
                    <a:pt x="302" y="278"/>
                    <a:pt x="317" y="277"/>
                    <a:pt x="346" y="277"/>
                  </a:cubicBezTo>
                  <a:cubicBezTo>
                    <a:pt x="386" y="277"/>
                    <a:pt x="406" y="250"/>
                    <a:pt x="408" y="225"/>
                  </a:cubicBezTo>
                  <a:cubicBezTo>
                    <a:pt x="409" y="198"/>
                    <a:pt x="393" y="169"/>
                    <a:pt x="352" y="163"/>
                  </a:cubicBezTo>
                  <a:cubicBezTo>
                    <a:pt x="346" y="163"/>
                    <a:pt x="342" y="160"/>
                    <a:pt x="339" y="155"/>
                  </a:cubicBezTo>
                  <a:cubicBezTo>
                    <a:pt x="335" y="151"/>
                    <a:pt x="334" y="145"/>
                    <a:pt x="336" y="140"/>
                  </a:cubicBezTo>
                  <a:cubicBezTo>
                    <a:pt x="341" y="117"/>
                    <a:pt x="335" y="100"/>
                    <a:pt x="320" y="91"/>
                  </a:cubicBezTo>
                  <a:cubicBezTo>
                    <a:pt x="308" y="84"/>
                    <a:pt x="288" y="84"/>
                    <a:pt x="271" y="100"/>
                  </a:cubicBezTo>
                  <a:cubicBezTo>
                    <a:pt x="267" y="105"/>
                    <a:pt x="261" y="107"/>
                    <a:pt x="255" y="106"/>
                  </a:cubicBezTo>
                  <a:cubicBezTo>
                    <a:pt x="249" y="105"/>
                    <a:pt x="244" y="101"/>
                    <a:pt x="241" y="96"/>
                  </a:cubicBezTo>
                  <a:cubicBezTo>
                    <a:pt x="213" y="43"/>
                    <a:pt x="170" y="41"/>
                    <a:pt x="142" y="54"/>
                  </a:cubicBezTo>
                  <a:cubicBezTo>
                    <a:pt x="114" y="67"/>
                    <a:pt x="92" y="99"/>
                    <a:pt x="109" y="140"/>
                  </a:cubicBezTo>
                  <a:cubicBezTo>
                    <a:pt x="111" y="145"/>
                    <a:pt x="111" y="151"/>
                    <a:pt x="109" y="156"/>
                  </a:cubicBezTo>
                  <a:cubicBezTo>
                    <a:pt x="107" y="160"/>
                    <a:pt x="102" y="164"/>
                    <a:pt x="97" y="166"/>
                  </a:cubicBezTo>
                  <a:cubicBezTo>
                    <a:pt x="40" y="183"/>
                    <a:pt x="41" y="222"/>
                    <a:pt x="43" y="233"/>
                  </a:cubicBezTo>
                  <a:cubicBezTo>
                    <a:pt x="46" y="254"/>
                    <a:pt x="63" y="276"/>
                    <a:pt x="89" y="276"/>
                  </a:cubicBezTo>
                  <a:cubicBezTo>
                    <a:pt x="149" y="277"/>
                    <a:pt x="149" y="277"/>
                    <a:pt x="149" y="277"/>
                  </a:cubicBezTo>
                  <a:cubicBezTo>
                    <a:pt x="160" y="277"/>
                    <a:pt x="168" y="286"/>
                    <a:pt x="168" y="296"/>
                  </a:cubicBezTo>
                  <a:cubicBezTo>
                    <a:pt x="168" y="307"/>
                    <a:pt x="159" y="317"/>
                    <a:pt x="149" y="317"/>
                  </a:cubicBezTo>
                  <a:cubicBezTo>
                    <a:pt x="149" y="317"/>
                    <a:pt x="149" y="317"/>
                    <a:pt x="149" y="317"/>
                  </a:cubicBezTo>
                  <a:cubicBezTo>
                    <a:pt x="89" y="315"/>
                    <a:pt x="89" y="315"/>
                    <a:pt x="89" y="315"/>
                  </a:cubicBezTo>
                  <a:cubicBezTo>
                    <a:pt x="47" y="315"/>
                    <a:pt x="11" y="283"/>
                    <a:pt x="5" y="239"/>
                  </a:cubicBezTo>
                  <a:cubicBezTo>
                    <a:pt x="0" y="205"/>
                    <a:pt x="14" y="160"/>
                    <a:pt x="68" y="136"/>
                  </a:cubicBezTo>
                  <a:cubicBezTo>
                    <a:pt x="55" y="83"/>
                    <a:pt x="85" y="38"/>
                    <a:pt x="125" y="19"/>
                  </a:cubicBezTo>
                  <a:cubicBezTo>
                    <a:pt x="167" y="0"/>
                    <a:pt x="225" y="5"/>
                    <a:pt x="263" y="59"/>
                  </a:cubicBezTo>
                  <a:cubicBezTo>
                    <a:pt x="287" y="45"/>
                    <a:pt x="316" y="44"/>
                    <a:pt x="339" y="58"/>
                  </a:cubicBezTo>
                  <a:cubicBezTo>
                    <a:pt x="359" y="69"/>
                    <a:pt x="378" y="93"/>
                    <a:pt x="376" y="129"/>
                  </a:cubicBezTo>
                  <a:cubicBezTo>
                    <a:pt x="428" y="145"/>
                    <a:pt x="449" y="189"/>
                    <a:pt x="446" y="228"/>
                  </a:cubicBezTo>
                  <a:close/>
                  <a:moveTo>
                    <a:pt x="293" y="243"/>
                  </a:moveTo>
                  <a:cubicBezTo>
                    <a:pt x="297" y="247"/>
                    <a:pt x="301" y="249"/>
                    <a:pt x="306" y="249"/>
                  </a:cubicBezTo>
                  <a:cubicBezTo>
                    <a:pt x="311" y="249"/>
                    <a:pt x="316" y="247"/>
                    <a:pt x="320" y="243"/>
                  </a:cubicBezTo>
                  <a:cubicBezTo>
                    <a:pt x="327" y="236"/>
                    <a:pt x="328" y="224"/>
                    <a:pt x="320" y="216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5" y="131"/>
                    <a:pt x="230" y="129"/>
                    <a:pt x="225" y="129"/>
                  </a:cubicBezTo>
                  <a:cubicBezTo>
                    <a:pt x="220" y="129"/>
                    <a:pt x="215" y="131"/>
                    <a:pt x="211" y="135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22" y="224"/>
                    <a:pt x="122" y="236"/>
                    <a:pt x="130" y="243"/>
                  </a:cubicBezTo>
                  <a:cubicBezTo>
                    <a:pt x="138" y="251"/>
                    <a:pt x="150" y="251"/>
                    <a:pt x="157" y="243"/>
                  </a:cubicBezTo>
                  <a:cubicBezTo>
                    <a:pt x="206" y="195"/>
                    <a:pt x="206" y="195"/>
                    <a:pt x="206" y="195"/>
                  </a:cubicBezTo>
                  <a:cubicBezTo>
                    <a:pt x="206" y="374"/>
                    <a:pt x="206" y="374"/>
                    <a:pt x="206" y="374"/>
                  </a:cubicBezTo>
                  <a:cubicBezTo>
                    <a:pt x="206" y="385"/>
                    <a:pt x="215" y="393"/>
                    <a:pt x="226" y="393"/>
                  </a:cubicBezTo>
                  <a:cubicBezTo>
                    <a:pt x="226" y="393"/>
                    <a:pt x="226" y="393"/>
                    <a:pt x="226" y="393"/>
                  </a:cubicBezTo>
                  <a:cubicBezTo>
                    <a:pt x="236" y="393"/>
                    <a:pt x="245" y="385"/>
                    <a:pt x="245" y="374"/>
                  </a:cubicBezTo>
                  <a:cubicBezTo>
                    <a:pt x="244" y="195"/>
                    <a:pt x="244" y="195"/>
                    <a:pt x="244" y="195"/>
                  </a:cubicBezTo>
                  <a:lnTo>
                    <a:pt x="293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3" name="Freeform 962">
              <a:extLst>
                <a:ext uri="{FF2B5EF4-FFF2-40B4-BE49-F238E27FC236}">
                  <a16:creationId xmlns:a16="http://schemas.microsoft.com/office/drawing/2014/main" id="{98A001FF-ABCB-43BD-9AE3-3EBC0CCD6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603" y="4529574"/>
              <a:ext cx="207722" cy="253882"/>
            </a:xfrm>
            <a:custGeom>
              <a:avLst/>
              <a:gdLst>
                <a:gd name="T0" fmla="*/ 327 w 346"/>
                <a:gd name="T1" fmla="*/ 384 h 423"/>
                <a:gd name="T2" fmla="*/ 308 w 346"/>
                <a:gd name="T3" fmla="*/ 384 h 423"/>
                <a:gd name="T4" fmla="*/ 308 w 346"/>
                <a:gd name="T5" fmla="*/ 334 h 423"/>
                <a:gd name="T6" fmla="*/ 253 w 346"/>
                <a:gd name="T7" fmla="*/ 260 h 423"/>
                <a:gd name="T8" fmla="*/ 226 w 346"/>
                <a:gd name="T9" fmla="*/ 234 h 423"/>
                <a:gd name="T10" fmla="*/ 226 w 346"/>
                <a:gd name="T11" fmla="*/ 188 h 423"/>
                <a:gd name="T12" fmla="*/ 253 w 346"/>
                <a:gd name="T13" fmla="*/ 163 h 423"/>
                <a:gd name="T14" fmla="*/ 308 w 346"/>
                <a:gd name="T15" fmla="*/ 88 h 423"/>
                <a:gd name="T16" fmla="*/ 308 w 346"/>
                <a:gd name="T17" fmla="*/ 38 h 423"/>
                <a:gd name="T18" fmla="*/ 327 w 346"/>
                <a:gd name="T19" fmla="*/ 38 h 423"/>
                <a:gd name="T20" fmla="*/ 346 w 346"/>
                <a:gd name="T21" fmla="*/ 19 h 423"/>
                <a:gd name="T22" fmla="*/ 327 w 346"/>
                <a:gd name="T23" fmla="*/ 0 h 423"/>
                <a:gd name="T24" fmla="*/ 19 w 346"/>
                <a:gd name="T25" fmla="*/ 0 h 423"/>
                <a:gd name="T26" fmla="*/ 0 w 346"/>
                <a:gd name="T27" fmla="*/ 19 h 423"/>
                <a:gd name="T28" fmla="*/ 19 w 346"/>
                <a:gd name="T29" fmla="*/ 38 h 423"/>
                <a:gd name="T30" fmla="*/ 39 w 346"/>
                <a:gd name="T31" fmla="*/ 38 h 423"/>
                <a:gd name="T32" fmla="*/ 39 w 346"/>
                <a:gd name="T33" fmla="*/ 88 h 423"/>
                <a:gd name="T34" fmla="*/ 93 w 346"/>
                <a:gd name="T35" fmla="*/ 163 h 423"/>
                <a:gd name="T36" fmla="*/ 120 w 346"/>
                <a:gd name="T37" fmla="*/ 188 h 423"/>
                <a:gd name="T38" fmla="*/ 120 w 346"/>
                <a:gd name="T39" fmla="*/ 234 h 423"/>
                <a:gd name="T40" fmla="*/ 93 w 346"/>
                <a:gd name="T41" fmla="*/ 260 h 423"/>
                <a:gd name="T42" fmla="*/ 39 w 346"/>
                <a:gd name="T43" fmla="*/ 334 h 423"/>
                <a:gd name="T44" fmla="*/ 39 w 346"/>
                <a:gd name="T45" fmla="*/ 384 h 423"/>
                <a:gd name="T46" fmla="*/ 19 w 346"/>
                <a:gd name="T47" fmla="*/ 384 h 423"/>
                <a:gd name="T48" fmla="*/ 0 w 346"/>
                <a:gd name="T49" fmla="*/ 403 h 423"/>
                <a:gd name="T50" fmla="*/ 19 w 346"/>
                <a:gd name="T51" fmla="*/ 423 h 423"/>
                <a:gd name="T52" fmla="*/ 327 w 346"/>
                <a:gd name="T53" fmla="*/ 423 h 423"/>
                <a:gd name="T54" fmla="*/ 346 w 346"/>
                <a:gd name="T55" fmla="*/ 403 h 423"/>
                <a:gd name="T56" fmla="*/ 327 w 346"/>
                <a:gd name="T57" fmla="*/ 384 h 423"/>
                <a:gd name="T58" fmla="*/ 77 w 346"/>
                <a:gd name="T59" fmla="*/ 334 h 423"/>
                <a:gd name="T60" fmla="*/ 118 w 346"/>
                <a:gd name="T61" fmla="*/ 289 h 423"/>
                <a:gd name="T62" fmla="*/ 159 w 346"/>
                <a:gd name="T63" fmla="*/ 236 h 423"/>
                <a:gd name="T64" fmla="*/ 159 w 346"/>
                <a:gd name="T65" fmla="*/ 186 h 423"/>
                <a:gd name="T66" fmla="*/ 118 w 346"/>
                <a:gd name="T67" fmla="*/ 134 h 423"/>
                <a:gd name="T68" fmla="*/ 77 w 346"/>
                <a:gd name="T69" fmla="*/ 88 h 423"/>
                <a:gd name="T70" fmla="*/ 77 w 346"/>
                <a:gd name="T71" fmla="*/ 38 h 423"/>
                <a:gd name="T72" fmla="*/ 269 w 346"/>
                <a:gd name="T73" fmla="*/ 38 h 423"/>
                <a:gd name="T74" fmla="*/ 269 w 346"/>
                <a:gd name="T75" fmla="*/ 88 h 423"/>
                <a:gd name="T76" fmla="*/ 228 w 346"/>
                <a:gd name="T77" fmla="*/ 134 h 423"/>
                <a:gd name="T78" fmla="*/ 188 w 346"/>
                <a:gd name="T79" fmla="*/ 186 h 423"/>
                <a:gd name="T80" fmla="*/ 188 w 346"/>
                <a:gd name="T81" fmla="*/ 236 h 423"/>
                <a:gd name="T82" fmla="*/ 228 w 346"/>
                <a:gd name="T83" fmla="*/ 289 h 423"/>
                <a:gd name="T84" fmla="*/ 269 w 346"/>
                <a:gd name="T85" fmla="*/ 334 h 423"/>
                <a:gd name="T86" fmla="*/ 269 w 346"/>
                <a:gd name="T87" fmla="*/ 384 h 423"/>
                <a:gd name="T88" fmla="*/ 77 w 346"/>
                <a:gd name="T89" fmla="*/ 384 h 423"/>
                <a:gd name="T90" fmla="*/ 77 w 346"/>
                <a:gd name="T91" fmla="*/ 334 h 423"/>
                <a:gd name="T92" fmla="*/ 216 w 346"/>
                <a:gd name="T93" fmla="*/ 81 h 423"/>
                <a:gd name="T94" fmla="*/ 216 w 346"/>
                <a:gd name="T95" fmla="*/ 72 h 423"/>
                <a:gd name="T96" fmla="*/ 233 w 346"/>
                <a:gd name="T97" fmla="*/ 55 h 423"/>
                <a:gd name="T98" fmla="*/ 250 w 346"/>
                <a:gd name="T99" fmla="*/ 72 h 423"/>
                <a:gd name="T100" fmla="*/ 250 w 346"/>
                <a:gd name="T101" fmla="*/ 81 h 423"/>
                <a:gd name="T102" fmla="*/ 233 w 346"/>
                <a:gd name="T103" fmla="*/ 98 h 423"/>
                <a:gd name="T104" fmla="*/ 216 w 346"/>
                <a:gd name="T105" fmla="*/ 8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6" h="423">
                  <a:moveTo>
                    <a:pt x="327" y="384"/>
                  </a:moveTo>
                  <a:cubicBezTo>
                    <a:pt x="308" y="384"/>
                    <a:pt x="308" y="384"/>
                    <a:pt x="308" y="384"/>
                  </a:cubicBezTo>
                  <a:cubicBezTo>
                    <a:pt x="308" y="334"/>
                    <a:pt x="308" y="334"/>
                    <a:pt x="308" y="334"/>
                  </a:cubicBezTo>
                  <a:cubicBezTo>
                    <a:pt x="308" y="306"/>
                    <a:pt x="280" y="282"/>
                    <a:pt x="253" y="260"/>
                  </a:cubicBezTo>
                  <a:cubicBezTo>
                    <a:pt x="244" y="252"/>
                    <a:pt x="231" y="240"/>
                    <a:pt x="226" y="234"/>
                  </a:cubicBezTo>
                  <a:cubicBezTo>
                    <a:pt x="226" y="188"/>
                    <a:pt x="226" y="188"/>
                    <a:pt x="226" y="188"/>
                  </a:cubicBezTo>
                  <a:cubicBezTo>
                    <a:pt x="231" y="182"/>
                    <a:pt x="244" y="171"/>
                    <a:pt x="253" y="163"/>
                  </a:cubicBezTo>
                  <a:cubicBezTo>
                    <a:pt x="280" y="140"/>
                    <a:pt x="308" y="116"/>
                    <a:pt x="308" y="88"/>
                  </a:cubicBezTo>
                  <a:cubicBezTo>
                    <a:pt x="308" y="38"/>
                    <a:pt x="308" y="38"/>
                    <a:pt x="308" y="38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38" y="38"/>
                    <a:pt x="346" y="30"/>
                    <a:pt x="346" y="19"/>
                  </a:cubicBezTo>
                  <a:cubicBezTo>
                    <a:pt x="346" y="8"/>
                    <a:pt x="338" y="0"/>
                    <a:pt x="3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1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16"/>
                    <a:pt x="67" y="140"/>
                    <a:pt x="93" y="163"/>
                  </a:cubicBezTo>
                  <a:cubicBezTo>
                    <a:pt x="103" y="171"/>
                    <a:pt x="115" y="182"/>
                    <a:pt x="120" y="188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15" y="240"/>
                    <a:pt x="103" y="252"/>
                    <a:pt x="93" y="260"/>
                  </a:cubicBezTo>
                  <a:cubicBezTo>
                    <a:pt x="67" y="282"/>
                    <a:pt x="39" y="306"/>
                    <a:pt x="39" y="334"/>
                  </a:cubicBezTo>
                  <a:cubicBezTo>
                    <a:pt x="39" y="384"/>
                    <a:pt x="39" y="384"/>
                    <a:pt x="39" y="384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9" y="384"/>
                    <a:pt x="0" y="393"/>
                    <a:pt x="0" y="403"/>
                  </a:cubicBezTo>
                  <a:cubicBezTo>
                    <a:pt x="0" y="414"/>
                    <a:pt x="9" y="423"/>
                    <a:pt x="19" y="423"/>
                  </a:cubicBezTo>
                  <a:cubicBezTo>
                    <a:pt x="327" y="423"/>
                    <a:pt x="327" y="423"/>
                    <a:pt x="327" y="423"/>
                  </a:cubicBezTo>
                  <a:cubicBezTo>
                    <a:pt x="338" y="423"/>
                    <a:pt x="346" y="414"/>
                    <a:pt x="346" y="403"/>
                  </a:cubicBezTo>
                  <a:cubicBezTo>
                    <a:pt x="346" y="393"/>
                    <a:pt x="338" y="384"/>
                    <a:pt x="327" y="384"/>
                  </a:cubicBezTo>
                  <a:close/>
                  <a:moveTo>
                    <a:pt x="77" y="334"/>
                  </a:moveTo>
                  <a:cubicBezTo>
                    <a:pt x="77" y="324"/>
                    <a:pt x="104" y="301"/>
                    <a:pt x="118" y="289"/>
                  </a:cubicBezTo>
                  <a:cubicBezTo>
                    <a:pt x="141" y="269"/>
                    <a:pt x="159" y="255"/>
                    <a:pt x="159" y="236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9" y="168"/>
                    <a:pt x="141" y="153"/>
                    <a:pt x="118" y="134"/>
                  </a:cubicBezTo>
                  <a:cubicBezTo>
                    <a:pt x="104" y="121"/>
                    <a:pt x="77" y="99"/>
                    <a:pt x="77" y="8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9" y="88"/>
                    <a:pt x="269" y="88"/>
                    <a:pt x="269" y="88"/>
                  </a:cubicBezTo>
                  <a:cubicBezTo>
                    <a:pt x="269" y="99"/>
                    <a:pt x="242" y="121"/>
                    <a:pt x="228" y="134"/>
                  </a:cubicBezTo>
                  <a:cubicBezTo>
                    <a:pt x="205" y="153"/>
                    <a:pt x="188" y="168"/>
                    <a:pt x="188" y="186"/>
                  </a:cubicBezTo>
                  <a:cubicBezTo>
                    <a:pt x="188" y="236"/>
                    <a:pt x="188" y="236"/>
                    <a:pt x="188" y="236"/>
                  </a:cubicBezTo>
                  <a:cubicBezTo>
                    <a:pt x="188" y="255"/>
                    <a:pt x="205" y="269"/>
                    <a:pt x="228" y="289"/>
                  </a:cubicBezTo>
                  <a:cubicBezTo>
                    <a:pt x="242" y="301"/>
                    <a:pt x="269" y="324"/>
                    <a:pt x="269" y="334"/>
                  </a:cubicBezTo>
                  <a:cubicBezTo>
                    <a:pt x="269" y="384"/>
                    <a:pt x="269" y="384"/>
                    <a:pt x="269" y="384"/>
                  </a:cubicBezTo>
                  <a:cubicBezTo>
                    <a:pt x="77" y="384"/>
                    <a:pt x="77" y="384"/>
                    <a:pt x="77" y="384"/>
                  </a:cubicBezTo>
                  <a:lnTo>
                    <a:pt x="77" y="334"/>
                  </a:lnTo>
                  <a:close/>
                  <a:moveTo>
                    <a:pt x="216" y="81"/>
                  </a:moveTo>
                  <a:cubicBezTo>
                    <a:pt x="216" y="72"/>
                    <a:pt x="216" y="72"/>
                    <a:pt x="216" y="72"/>
                  </a:cubicBezTo>
                  <a:cubicBezTo>
                    <a:pt x="216" y="62"/>
                    <a:pt x="224" y="55"/>
                    <a:pt x="233" y="55"/>
                  </a:cubicBezTo>
                  <a:cubicBezTo>
                    <a:pt x="242" y="55"/>
                    <a:pt x="250" y="62"/>
                    <a:pt x="250" y="72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91"/>
                    <a:pt x="242" y="98"/>
                    <a:pt x="233" y="98"/>
                  </a:cubicBezTo>
                  <a:cubicBezTo>
                    <a:pt x="224" y="98"/>
                    <a:pt x="216" y="91"/>
                    <a:pt x="216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4" name="Freeform 963">
              <a:extLst>
                <a:ext uri="{FF2B5EF4-FFF2-40B4-BE49-F238E27FC236}">
                  <a16:creationId xmlns:a16="http://schemas.microsoft.com/office/drawing/2014/main" id="{4FE2101B-C6CE-4DFD-9C4C-171678C86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681" y="4530369"/>
              <a:ext cx="216476" cy="251494"/>
            </a:xfrm>
            <a:custGeom>
              <a:avLst/>
              <a:gdLst>
                <a:gd name="T0" fmla="*/ 353 w 360"/>
                <a:gd name="T1" fmla="*/ 4 h 419"/>
                <a:gd name="T2" fmla="*/ 338 w 360"/>
                <a:gd name="T3" fmla="*/ 3 h 419"/>
                <a:gd name="T4" fmla="*/ 236 w 360"/>
                <a:gd name="T5" fmla="*/ 50 h 419"/>
                <a:gd name="T6" fmla="*/ 135 w 360"/>
                <a:gd name="T7" fmla="*/ 3 h 419"/>
                <a:gd name="T8" fmla="*/ 134 w 360"/>
                <a:gd name="T9" fmla="*/ 2 h 419"/>
                <a:gd name="T10" fmla="*/ 132 w 360"/>
                <a:gd name="T11" fmla="*/ 2 h 419"/>
                <a:gd name="T12" fmla="*/ 130 w 360"/>
                <a:gd name="T13" fmla="*/ 1 h 419"/>
                <a:gd name="T14" fmla="*/ 128 w 360"/>
                <a:gd name="T15" fmla="*/ 1 h 419"/>
                <a:gd name="T16" fmla="*/ 126 w 360"/>
                <a:gd name="T17" fmla="*/ 1 h 419"/>
                <a:gd name="T18" fmla="*/ 124 w 360"/>
                <a:gd name="T19" fmla="*/ 2 h 419"/>
                <a:gd name="T20" fmla="*/ 122 w 360"/>
                <a:gd name="T21" fmla="*/ 2 h 419"/>
                <a:gd name="T22" fmla="*/ 121 w 360"/>
                <a:gd name="T23" fmla="*/ 3 h 419"/>
                <a:gd name="T24" fmla="*/ 10 w 360"/>
                <a:gd name="T25" fmla="*/ 54 h 419"/>
                <a:gd name="T26" fmla="*/ 0 w 360"/>
                <a:gd name="T27" fmla="*/ 69 h 419"/>
                <a:gd name="T28" fmla="*/ 0 w 360"/>
                <a:gd name="T29" fmla="*/ 402 h 419"/>
                <a:gd name="T30" fmla="*/ 9 w 360"/>
                <a:gd name="T31" fmla="*/ 417 h 419"/>
                <a:gd name="T32" fmla="*/ 18 w 360"/>
                <a:gd name="T33" fmla="*/ 419 h 419"/>
                <a:gd name="T34" fmla="*/ 26 w 360"/>
                <a:gd name="T35" fmla="*/ 418 h 419"/>
                <a:gd name="T36" fmla="*/ 128 w 360"/>
                <a:gd name="T37" fmla="*/ 370 h 419"/>
                <a:gd name="T38" fmla="*/ 230 w 360"/>
                <a:gd name="T39" fmla="*/ 418 h 419"/>
                <a:gd name="T40" fmla="*/ 230 w 360"/>
                <a:gd name="T41" fmla="*/ 418 h 419"/>
                <a:gd name="T42" fmla="*/ 233 w 360"/>
                <a:gd name="T43" fmla="*/ 419 h 419"/>
                <a:gd name="T44" fmla="*/ 233 w 360"/>
                <a:gd name="T45" fmla="*/ 419 h 419"/>
                <a:gd name="T46" fmla="*/ 237 w 360"/>
                <a:gd name="T47" fmla="*/ 419 h 419"/>
                <a:gd name="T48" fmla="*/ 240 w 360"/>
                <a:gd name="T49" fmla="*/ 419 h 419"/>
                <a:gd name="T50" fmla="*/ 241 w 360"/>
                <a:gd name="T51" fmla="*/ 419 h 419"/>
                <a:gd name="T52" fmla="*/ 244 w 360"/>
                <a:gd name="T53" fmla="*/ 418 h 419"/>
                <a:gd name="T54" fmla="*/ 244 w 360"/>
                <a:gd name="T55" fmla="*/ 418 h 419"/>
                <a:gd name="T56" fmla="*/ 352 w 360"/>
                <a:gd name="T57" fmla="*/ 367 h 419"/>
                <a:gd name="T58" fmla="*/ 360 w 360"/>
                <a:gd name="T59" fmla="*/ 352 h 419"/>
                <a:gd name="T60" fmla="*/ 360 w 360"/>
                <a:gd name="T61" fmla="*/ 18 h 419"/>
                <a:gd name="T62" fmla="*/ 353 w 360"/>
                <a:gd name="T63" fmla="*/ 4 h 419"/>
                <a:gd name="T64" fmla="*/ 221 w 360"/>
                <a:gd name="T65" fmla="*/ 376 h 419"/>
                <a:gd name="T66" fmla="*/ 144 w 360"/>
                <a:gd name="T67" fmla="*/ 341 h 419"/>
                <a:gd name="T68" fmla="*/ 144 w 360"/>
                <a:gd name="T69" fmla="*/ 44 h 419"/>
                <a:gd name="T70" fmla="*/ 221 w 360"/>
                <a:gd name="T71" fmla="*/ 80 h 419"/>
                <a:gd name="T72" fmla="*/ 221 w 360"/>
                <a:gd name="T73" fmla="*/ 376 h 419"/>
                <a:gd name="T74" fmla="*/ 33 w 360"/>
                <a:gd name="T75" fmla="*/ 80 h 419"/>
                <a:gd name="T76" fmla="*/ 110 w 360"/>
                <a:gd name="T77" fmla="*/ 44 h 419"/>
                <a:gd name="T78" fmla="*/ 110 w 360"/>
                <a:gd name="T79" fmla="*/ 341 h 419"/>
                <a:gd name="T80" fmla="*/ 33 w 360"/>
                <a:gd name="T81" fmla="*/ 376 h 419"/>
                <a:gd name="T82" fmla="*/ 33 w 360"/>
                <a:gd name="T83" fmla="*/ 80 h 419"/>
                <a:gd name="T84" fmla="*/ 326 w 360"/>
                <a:gd name="T85" fmla="*/ 341 h 419"/>
                <a:gd name="T86" fmla="*/ 254 w 360"/>
                <a:gd name="T87" fmla="*/ 376 h 419"/>
                <a:gd name="T88" fmla="*/ 254 w 360"/>
                <a:gd name="T89" fmla="*/ 80 h 419"/>
                <a:gd name="T90" fmla="*/ 326 w 360"/>
                <a:gd name="T91" fmla="*/ 44 h 419"/>
                <a:gd name="T92" fmla="*/ 326 w 360"/>
                <a:gd name="T93" fmla="*/ 3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0" h="419">
                  <a:moveTo>
                    <a:pt x="353" y="4"/>
                  </a:moveTo>
                  <a:cubicBezTo>
                    <a:pt x="349" y="1"/>
                    <a:pt x="343" y="0"/>
                    <a:pt x="338" y="3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4" y="3"/>
                    <a:pt x="134" y="2"/>
                    <a:pt x="134" y="2"/>
                  </a:cubicBezTo>
                  <a:cubicBezTo>
                    <a:pt x="133" y="2"/>
                    <a:pt x="133" y="2"/>
                    <a:pt x="132" y="2"/>
                  </a:cubicBezTo>
                  <a:cubicBezTo>
                    <a:pt x="131" y="2"/>
                    <a:pt x="131" y="1"/>
                    <a:pt x="130" y="1"/>
                  </a:cubicBezTo>
                  <a:cubicBezTo>
                    <a:pt x="129" y="1"/>
                    <a:pt x="128" y="1"/>
                    <a:pt x="128" y="1"/>
                  </a:cubicBezTo>
                  <a:cubicBezTo>
                    <a:pt x="127" y="1"/>
                    <a:pt x="126" y="1"/>
                    <a:pt x="126" y="1"/>
                  </a:cubicBezTo>
                  <a:cubicBezTo>
                    <a:pt x="125" y="1"/>
                    <a:pt x="124" y="2"/>
                    <a:pt x="124" y="2"/>
                  </a:cubicBezTo>
                  <a:cubicBezTo>
                    <a:pt x="123" y="2"/>
                    <a:pt x="122" y="2"/>
                    <a:pt x="122" y="2"/>
                  </a:cubicBezTo>
                  <a:cubicBezTo>
                    <a:pt x="121" y="2"/>
                    <a:pt x="121" y="3"/>
                    <a:pt x="121" y="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5" y="56"/>
                    <a:pt x="0" y="62"/>
                    <a:pt x="0" y="69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8"/>
                    <a:pt x="4" y="414"/>
                    <a:pt x="9" y="417"/>
                  </a:cubicBezTo>
                  <a:cubicBezTo>
                    <a:pt x="11" y="418"/>
                    <a:pt x="15" y="419"/>
                    <a:pt x="18" y="419"/>
                  </a:cubicBezTo>
                  <a:cubicBezTo>
                    <a:pt x="21" y="419"/>
                    <a:pt x="23" y="419"/>
                    <a:pt x="26" y="418"/>
                  </a:cubicBezTo>
                  <a:cubicBezTo>
                    <a:pt x="128" y="370"/>
                    <a:pt x="128" y="370"/>
                    <a:pt x="128" y="370"/>
                  </a:cubicBezTo>
                  <a:cubicBezTo>
                    <a:pt x="230" y="418"/>
                    <a:pt x="230" y="418"/>
                    <a:pt x="230" y="418"/>
                  </a:cubicBezTo>
                  <a:cubicBezTo>
                    <a:pt x="230" y="418"/>
                    <a:pt x="230" y="418"/>
                    <a:pt x="230" y="418"/>
                  </a:cubicBezTo>
                  <a:cubicBezTo>
                    <a:pt x="231" y="418"/>
                    <a:pt x="232" y="419"/>
                    <a:pt x="233" y="419"/>
                  </a:cubicBezTo>
                  <a:cubicBezTo>
                    <a:pt x="233" y="419"/>
                    <a:pt x="233" y="419"/>
                    <a:pt x="233" y="419"/>
                  </a:cubicBezTo>
                  <a:cubicBezTo>
                    <a:pt x="235" y="419"/>
                    <a:pt x="236" y="419"/>
                    <a:pt x="237" y="419"/>
                  </a:cubicBezTo>
                  <a:cubicBezTo>
                    <a:pt x="238" y="419"/>
                    <a:pt x="239" y="419"/>
                    <a:pt x="240" y="419"/>
                  </a:cubicBezTo>
                  <a:cubicBezTo>
                    <a:pt x="240" y="419"/>
                    <a:pt x="240" y="419"/>
                    <a:pt x="241" y="419"/>
                  </a:cubicBezTo>
                  <a:cubicBezTo>
                    <a:pt x="242" y="419"/>
                    <a:pt x="243" y="418"/>
                    <a:pt x="244" y="418"/>
                  </a:cubicBezTo>
                  <a:cubicBezTo>
                    <a:pt x="244" y="418"/>
                    <a:pt x="244" y="418"/>
                    <a:pt x="244" y="418"/>
                  </a:cubicBezTo>
                  <a:cubicBezTo>
                    <a:pt x="352" y="367"/>
                    <a:pt x="352" y="367"/>
                    <a:pt x="352" y="367"/>
                  </a:cubicBezTo>
                  <a:cubicBezTo>
                    <a:pt x="357" y="364"/>
                    <a:pt x="360" y="358"/>
                    <a:pt x="360" y="352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2"/>
                    <a:pt x="358" y="7"/>
                    <a:pt x="353" y="4"/>
                  </a:cubicBezTo>
                  <a:close/>
                  <a:moveTo>
                    <a:pt x="221" y="376"/>
                  </a:moveTo>
                  <a:cubicBezTo>
                    <a:pt x="144" y="341"/>
                    <a:pt x="144" y="341"/>
                    <a:pt x="144" y="341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221" y="80"/>
                    <a:pt x="221" y="80"/>
                    <a:pt x="221" y="80"/>
                  </a:cubicBezTo>
                  <a:lnTo>
                    <a:pt x="221" y="376"/>
                  </a:lnTo>
                  <a:close/>
                  <a:moveTo>
                    <a:pt x="33" y="80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33" y="376"/>
                    <a:pt x="33" y="376"/>
                    <a:pt x="33" y="376"/>
                  </a:cubicBezTo>
                  <a:lnTo>
                    <a:pt x="33" y="80"/>
                  </a:lnTo>
                  <a:close/>
                  <a:moveTo>
                    <a:pt x="326" y="341"/>
                  </a:moveTo>
                  <a:cubicBezTo>
                    <a:pt x="254" y="376"/>
                    <a:pt x="254" y="376"/>
                    <a:pt x="254" y="376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326" y="44"/>
                    <a:pt x="326" y="44"/>
                    <a:pt x="326" y="44"/>
                  </a:cubicBezTo>
                  <a:lnTo>
                    <a:pt x="326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5" name="Freeform 964">
              <a:extLst>
                <a:ext uri="{FF2B5EF4-FFF2-40B4-BE49-F238E27FC236}">
                  <a16:creationId xmlns:a16="http://schemas.microsoft.com/office/drawing/2014/main" id="{DCF6F02A-D00C-4FFD-BC75-4BBC1BE78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5811" y="4541511"/>
              <a:ext cx="265025" cy="230006"/>
            </a:xfrm>
            <a:custGeom>
              <a:avLst/>
              <a:gdLst>
                <a:gd name="T0" fmla="*/ 437 w 442"/>
                <a:gd name="T1" fmla="*/ 81 h 384"/>
                <a:gd name="T2" fmla="*/ 423 w 442"/>
                <a:gd name="T3" fmla="*/ 77 h 384"/>
                <a:gd name="T4" fmla="*/ 322 w 442"/>
                <a:gd name="T5" fmla="*/ 77 h 384"/>
                <a:gd name="T6" fmla="*/ 322 w 442"/>
                <a:gd name="T7" fmla="*/ 19 h 384"/>
                <a:gd name="T8" fmla="*/ 302 w 442"/>
                <a:gd name="T9" fmla="*/ 0 h 384"/>
                <a:gd name="T10" fmla="*/ 141 w 442"/>
                <a:gd name="T11" fmla="*/ 0 h 384"/>
                <a:gd name="T12" fmla="*/ 120 w 442"/>
                <a:gd name="T13" fmla="*/ 19 h 384"/>
                <a:gd name="T14" fmla="*/ 120 w 442"/>
                <a:gd name="T15" fmla="*/ 77 h 384"/>
                <a:gd name="T16" fmla="*/ 19 w 442"/>
                <a:gd name="T17" fmla="*/ 77 h 384"/>
                <a:gd name="T18" fmla="*/ 0 w 442"/>
                <a:gd name="T19" fmla="*/ 94 h 384"/>
                <a:gd name="T20" fmla="*/ 0 w 442"/>
                <a:gd name="T21" fmla="*/ 365 h 384"/>
                <a:gd name="T22" fmla="*/ 19 w 442"/>
                <a:gd name="T23" fmla="*/ 384 h 384"/>
                <a:gd name="T24" fmla="*/ 423 w 442"/>
                <a:gd name="T25" fmla="*/ 384 h 384"/>
                <a:gd name="T26" fmla="*/ 442 w 442"/>
                <a:gd name="T27" fmla="*/ 365 h 384"/>
                <a:gd name="T28" fmla="*/ 442 w 442"/>
                <a:gd name="T29" fmla="*/ 94 h 384"/>
                <a:gd name="T30" fmla="*/ 437 w 442"/>
                <a:gd name="T31" fmla="*/ 81 h 384"/>
                <a:gd name="T32" fmla="*/ 159 w 442"/>
                <a:gd name="T33" fmla="*/ 38 h 384"/>
                <a:gd name="T34" fmla="*/ 284 w 442"/>
                <a:gd name="T35" fmla="*/ 38 h 384"/>
                <a:gd name="T36" fmla="*/ 284 w 442"/>
                <a:gd name="T37" fmla="*/ 77 h 384"/>
                <a:gd name="T38" fmla="*/ 159 w 442"/>
                <a:gd name="T39" fmla="*/ 77 h 384"/>
                <a:gd name="T40" fmla="*/ 159 w 442"/>
                <a:gd name="T41" fmla="*/ 38 h 384"/>
                <a:gd name="T42" fmla="*/ 404 w 442"/>
                <a:gd name="T43" fmla="*/ 346 h 384"/>
                <a:gd name="T44" fmla="*/ 39 w 442"/>
                <a:gd name="T45" fmla="*/ 346 h 384"/>
                <a:gd name="T46" fmla="*/ 39 w 442"/>
                <a:gd name="T47" fmla="*/ 115 h 384"/>
                <a:gd name="T48" fmla="*/ 404 w 442"/>
                <a:gd name="T49" fmla="*/ 115 h 384"/>
                <a:gd name="T50" fmla="*/ 404 w 442"/>
                <a:gd name="T51" fmla="*/ 346 h 384"/>
                <a:gd name="T52" fmla="*/ 143 w 442"/>
                <a:gd name="T53" fmla="*/ 228 h 384"/>
                <a:gd name="T54" fmla="*/ 160 w 442"/>
                <a:gd name="T55" fmla="*/ 211 h 384"/>
                <a:gd name="T56" fmla="*/ 202 w 442"/>
                <a:gd name="T57" fmla="*/ 211 h 384"/>
                <a:gd name="T58" fmla="*/ 202 w 442"/>
                <a:gd name="T59" fmla="*/ 169 h 384"/>
                <a:gd name="T60" fmla="*/ 219 w 442"/>
                <a:gd name="T61" fmla="*/ 152 h 384"/>
                <a:gd name="T62" fmla="*/ 236 w 442"/>
                <a:gd name="T63" fmla="*/ 169 h 384"/>
                <a:gd name="T64" fmla="*/ 236 w 442"/>
                <a:gd name="T65" fmla="*/ 211 h 384"/>
                <a:gd name="T66" fmla="*/ 283 w 442"/>
                <a:gd name="T67" fmla="*/ 211 h 384"/>
                <a:gd name="T68" fmla="*/ 300 w 442"/>
                <a:gd name="T69" fmla="*/ 228 h 384"/>
                <a:gd name="T70" fmla="*/ 283 w 442"/>
                <a:gd name="T71" fmla="*/ 245 h 384"/>
                <a:gd name="T72" fmla="*/ 236 w 442"/>
                <a:gd name="T73" fmla="*/ 245 h 384"/>
                <a:gd name="T74" fmla="*/ 236 w 442"/>
                <a:gd name="T75" fmla="*/ 290 h 384"/>
                <a:gd name="T76" fmla="*/ 219 w 442"/>
                <a:gd name="T77" fmla="*/ 307 h 384"/>
                <a:gd name="T78" fmla="*/ 202 w 442"/>
                <a:gd name="T79" fmla="*/ 290 h 384"/>
                <a:gd name="T80" fmla="*/ 202 w 442"/>
                <a:gd name="T81" fmla="*/ 245 h 384"/>
                <a:gd name="T82" fmla="*/ 160 w 442"/>
                <a:gd name="T83" fmla="*/ 245 h 384"/>
                <a:gd name="T84" fmla="*/ 143 w 442"/>
                <a:gd name="T85" fmla="*/ 22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2" h="384">
                  <a:moveTo>
                    <a:pt x="437" y="81"/>
                  </a:moveTo>
                  <a:cubicBezTo>
                    <a:pt x="433" y="78"/>
                    <a:pt x="428" y="77"/>
                    <a:pt x="423" y="77"/>
                  </a:cubicBezTo>
                  <a:cubicBezTo>
                    <a:pt x="322" y="77"/>
                    <a:pt x="322" y="77"/>
                    <a:pt x="322" y="77"/>
                  </a:cubicBezTo>
                  <a:cubicBezTo>
                    <a:pt x="322" y="19"/>
                    <a:pt x="322" y="19"/>
                    <a:pt x="322" y="19"/>
                  </a:cubicBezTo>
                  <a:cubicBezTo>
                    <a:pt x="322" y="9"/>
                    <a:pt x="313" y="0"/>
                    <a:pt x="30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0" y="0"/>
                    <a:pt x="120" y="9"/>
                    <a:pt x="120" y="19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9" y="77"/>
                    <a:pt x="0" y="83"/>
                    <a:pt x="0" y="9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76"/>
                    <a:pt x="9" y="384"/>
                    <a:pt x="19" y="384"/>
                  </a:cubicBezTo>
                  <a:cubicBezTo>
                    <a:pt x="423" y="384"/>
                    <a:pt x="423" y="384"/>
                    <a:pt x="423" y="384"/>
                  </a:cubicBezTo>
                  <a:cubicBezTo>
                    <a:pt x="434" y="384"/>
                    <a:pt x="442" y="376"/>
                    <a:pt x="442" y="365"/>
                  </a:cubicBezTo>
                  <a:cubicBezTo>
                    <a:pt x="442" y="94"/>
                    <a:pt x="442" y="94"/>
                    <a:pt x="442" y="94"/>
                  </a:cubicBezTo>
                  <a:cubicBezTo>
                    <a:pt x="442" y="89"/>
                    <a:pt x="440" y="85"/>
                    <a:pt x="437" y="81"/>
                  </a:cubicBezTo>
                  <a:close/>
                  <a:moveTo>
                    <a:pt x="159" y="38"/>
                  </a:moveTo>
                  <a:cubicBezTo>
                    <a:pt x="284" y="38"/>
                    <a:pt x="284" y="38"/>
                    <a:pt x="284" y="38"/>
                  </a:cubicBezTo>
                  <a:cubicBezTo>
                    <a:pt x="284" y="77"/>
                    <a:pt x="284" y="77"/>
                    <a:pt x="284" y="77"/>
                  </a:cubicBezTo>
                  <a:cubicBezTo>
                    <a:pt x="159" y="77"/>
                    <a:pt x="159" y="77"/>
                    <a:pt x="159" y="77"/>
                  </a:cubicBezTo>
                  <a:lnTo>
                    <a:pt x="159" y="38"/>
                  </a:lnTo>
                  <a:close/>
                  <a:moveTo>
                    <a:pt x="404" y="346"/>
                  </a:moveTo>
                  <a:cubicBezTo>
                    <a:pt x="39" y="346"/>
                    <a:pt x="39" y="346"/>
                    <a:pt x="39" y="346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4" y="115"/>
                    <a:pt x="404" y="115"/>
                    <a:pt x="404" y="115"/>
                  </a:cubicBezTo>
                  <a:lnTo>
                    <a:pt x="404" y="346"/>
                  </a:lnTo>
                  <a:close/>
                  <a:moveTo>
                    <a:pt x="143" y="228"/>
                  </a:moveTo>
                  <a:cubicBezTo>
                    <a:pt x="143" y="219"/>
                    <a:pt x="151" y="211"/>
                    <a:pt x="160" y="21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2" y="159"/>
                    <a:pt x="210" y="152"/>
                    <a:pt x="219" y="152"/>
                  </a:cubicBezTo>
                  <a:cubicBezTo>
                    <a:pt x="228" y="152"/>
                    <a:pt x="236" y="159"/>
                    <a:pt x="236" y="169"/>
                  </a:cubicBezTo>
                  <a:cubicBezTo>
                    <a:pt x="236" y="211"/>
                    <a:pt x="236" y="211"/>
                    <a:pt x="236" y="211"/>
                  </a:cubicBezTo>
                  <a:cubicBezTo>
                    <a:pt x="283" y="211"/>
                    <a:pt x="283" y="211"/>
                    <a:pt x="283" y="211"/>
                  </a:cubicBezTo>
                  <a:cubicBezTo>
                    <a:pt x="292" y="211"/>
                    <a:pt x="300" y="219"/>
                    <a:pt x="300" y="228"/>
                  </a:cubicBezTo>
                  <a:cubicBezTo>
                    <a:pt x="300" y="238"/>
                    <a:pt x="292" y="245"/>
                    <a:pt x="283" y="245"/>
                  </a:cubicBezTo>
                  <a:cubicBezTo>
                    <a:pt x="236" y="245"/>
                    <a:pt x="236" y="245"/>
                    <a:pt x="236" y="245"/>
                  </a:cubicBezTo>
                  <a:cubicBezTo>
                    <a:pt x="236" y="290"/>
                    <a:pt x="236" y="290"/>
                    <a:pt x="236" y="290"/>
                  </a:cubicBezTo>
                  <a:cubicBezTo>
                    <a:pt x="236" y="300"/>
                    <a:pt x="228" y="307"/>
                    <a:pt x="219" y="307"/>
                  </a:cubicBezTo>
                  <a:cubicBezTo>
                    <a:pt x="210" y="307"/>
                    <a:pt x="202" y="300"/>
                    <a:pt x="202" y="290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51" y="245"/>
                    <a:pt x="143" y="238"/>
                    <a:pt x="143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6" name="Freeform 965">
              <a:extLst>
                <a:ext uri="{FF2B5EF4-FFF2-40B4-BE49-F238E27FC236}">
                  <a16:creationId xmlns:a16="http://schemas.microsoft.com/office/drawing/2014/main" id="{B4B94657-DD77-46DD-AF05-952C1B70B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729" y="4548675"/>
              <a:ext cx="262637" cy="215681"/>
            </a:xfrm>
            <a:custGeom>
              <a:avLst/>
              <a:gdLst>
                <a:gd name="T0" fmla="*/ 437 w 437"/>
                <a:gd name="T1" fmla="*/ 31 h 360"/>
                <a:gd name="T2" fmla="*/ 408 w 437"/>
                <a:gd name="T3" fmla="*/ 60 h 360"/>
                <a:gd name="T4" fmla="*/ 143 w 437"/>
                <a:gd name="T5" fmla="*/ 60 h 360"/>
                <a:gd name="T6" fmla="*/ 114 w 437"/>
                <a:gd name="T7" fmla="*/ 31 h 360"/>
                <a:gd name="T8" fmla="*/ 143 w 437"/>
                <a:gd name="T9" fmla="*/ 2 h 360"/>
                <a:gd name="T10" fmla="*/ 408 w 437"/>
                <a:gd name="T11" fmla="*/ 2 h 360"/>
                <a:gd name="T12" fmla="*/ 437 w 437"/>
                <a:gd name="T13" fmla="*/ 31 h 360"/>
                <a:gd name="T14" fmla="*/ 143 w 437"/>
                <a:gd name="T15" fmla="*/ 209 h 360"/>
                <a:gd name="T16" fmla="*/ 294 w 437"/>
                <a:gd name="T17" fmla="*/ 209 h 360"/>
                <a:gd name="T18" fmla="*/ 323 w 437"/>
                <a:gd name="T19" fmla="*/ 180 h 360"/>
                <a:gd name="T20" fmla="*/ 294 w 437"/>
                <a:gd name="T21" fmla="*/ 151 h 360"/>
                <a:gd name="T22" fmla="*/ 143 w 437"/>
                <a:gd name="T23" fmla="*/ 151 h 360"/>
                <a:gd name="T24" fmla="*/ 114 w 437"/>
                <a:gd name="T25" fmla="*/ 180 h 360"/>
                <a:gd name="T26" fmla="*/ 143 w 437"/>
                <a:gd name="T27" fmla="*/ 209 h 360"/>
                <a:gd name="T28" fmla="*/ 356 w 437"/>
                <a:gd name="T29" fmla="*/ 300 h 360"/>
                <a:gd name="T30" fmla="*/ 143 w 437"/>
                <a:gd name="T31" fmla="*/ 300 h 360"/>
                <a:gd name="T32" fmla="*/ 114 w 437"/>
                <a:gd name="T33" fmla="*/ 329 h 360"/>
                <a:gd name="T34" fmla="*/ 143 w 437"/>
                <a:gd name="T35" fmla="*/ 358 h 360"/>
                <a:gd name="T36" fmla="*/ 356 w 437"/>
                <a:gd name="T37" fmla="*/ 358 h 360"/>
                <a:gd name="T38" fmla="*/ 385 w 437"/>
                <a:gd name="T39" fmla="*/ 329 h 360"/>
                <a:gd name="T40" fmla="*/ 356 w 437"/>
                <a:gd name="T41" fmla="*/ 300 h 360"/>
                <a:gd name="T42" fmla="*/ 31 w 437"/>
                <a:gd name="T43" fmla="*/ 0 h 360"/>
                <a:gd name="T44" fmla="*/ 9 w 437"/>
                <a:gd name="T45" fmla="*/ 9 h 360"/>
                <a:gd name="T46" fmla="*/ 0 w 437"/>
                <a:gd name="T47" fmla="*/ 31 h 360"/>
                <a:gd name="T48" fmla="*/ 9 w 437"/>
                <a:gd name="T49" fmla="*/ 53 h 360"/>
                <a:gd name="T50" fmla="*/ 31 w 437"/>
                <a:gd name="T51" fmla="*/ 62 h 360"/>
                <a:gd name="T52" fmla="*/ 53 w 437"/>
                <a:gd name="T53" fmla="*/ 53 h 360"/>
                <a:gd name="T54" fmla="*/ 62 w 437"/>
                <a:gd name="T55" fmla="*/ 31 h 360"/>
                <a:gd name="T56" fmla="*/ 53 w 437"/>
                <a:gd name="T57" fmla="*/ 9 h 360"/>
                <a:gd name="T58" fmla="*/ 31 w 437"/>
                <a:gd name="T59" fmla="*/ 0 h 360"/>
                <a:gd name="T60" fmla="*/ 31 w 437"/>
                <a:gd name="T61" fmla="*/ 149 h 360"/>
                <a:gd name="T62" fmla="*/ 9 w 437"/>
                <a:gd name="T63" fmla="*/ 158 h 360"/>
                <a:gd name="T64" fmla="*/ 0 w 437"/>
                <a:gd name="T65" fmla="*/ 180 h 360"/>
                <a:gd name="T66" fmla="*/ 9 w 437"/>
                <a:gd name="T67" fmla="*/ 202 h 360"/>
                <a:gd name="T68" fmla="*/ 31 w 437"/>
                <a:gd name="T69" fmla="*/ 211 h 360"/>
                <a:gd name="T70" fmla="*/ 53 w 437"/>
                <a:gd name="T71" fmla="*/ 202 h 360"/>
                <a:gd name="T72" fmla="*/ 62 w 437"/>
                <a:gd name="T73" fmla="*/ 180 h 360"/>
                <a:gd name="T74" fmla="*/ 53 w 437"/>
                <a:gd name="T75" fmla="*/ 158 h 360"/>
                <a:gd name="T76" fmla="*/ 31 w 437"/>
                <a:gd name="T77" fmla="*/ 149 h 360"/>
                <a:gd name="T78" fmla="*/ 31 w 437"/>
                <a:gd name="T79" fmla="*/ 298 h 360"/>
                <a:gd name="T80" fmla="*/ 9 w 437"/>
                <a:gd name="T81" fmla="*/ 307 h 360"/>
                <a:gd name="T82" fmla="*/ 0 w 437"/>
                <a:gd name="T83" fmla="*/ 329 h 360"/>
                <a:gd name="T84" fmla="*/ 9 w 437"/>
                <a:gd name="T85" fmla="*/ 351 h 360"/>
                <a:gd name="T86" fmla="*/ 31 w 437"/>
                <a:gd name="T87" fmla="*/ 360 h 360"/>
                <a:gd name="T88" fmla="*/ 53 w 437"/>
                <a:gd name="T89" fmla="*/ 351 h 360"/>
                <a:gd name="T90" fmla="*/ 62 w 437"/>
                <a:gd name="T91" fmla="*/ 329 h 360"/>
                <a:gd name="T92" fmla="*/ 53 w 437"/>
                <a:gd name="T93" fmla="*/ 307 h 360"/>
                <a:gd name="T94" fmla="*/ 31 w 437"/>
                <a:gd name="T95" fmla="*/ 29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7" h="360">
                  <a:moveTo>
                    <a:pt x="437" y="31"/>
                  </a:moveTo>
                  <a:cubicBezTo>
                    <a:pt x="437" y="47"/>
                    <a:pt x="424" y="60"/>
                    <a:pt x="408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27" y="60"/>
                    <a:pt x="114" y="47"/>
                    <a:pt x="114" y="31"/>
                  </a:cubicBezTo>
                  <a:cubicBezTo>
                    <a:pt x="114" y="15"/>
                    <a:pt x="127" y="2"/>
                    <a:pt x="143" y="2"/>
                  </a:cubicBezTo>
                  <a:cubicBezTo>
                    <a:pt x="408" y="2"/>
                    <a:pt x="408" y="2"/>
                    <a:pt x="408" y="2"/>
                  </a:cubicBezTo>
                  <a:cubicBezTo>
                    <a:pt x="424" y="2"/>
                    <a:pt x="437" y="15"/>
                    <a:pt x="437" y="31"/>
                  </a:cubicBezTo>
                  <a:close/>
                  <a:moveTo>
                    <a:pt x="143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310" y="209"/>
                    <a:pt x="323" y="196"/>
                    <a:pt x="323" y="180"/>
                  </a:cubicBezTo>
                  <a:cubicBezTo>
                    <a:pt x="323" y="164"/>
                    <a:pt x="310" y="151"/>
                    <a:pt x="294" y="151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27" y="151"/>
                    <a:pt x="114" y="164"/>
                    <a:pt x="114" y="180"/>
                  </a:cubicBezTo>
                  <a:cubicBezTo>
                    <a:pt x="114" y="196"/>
                    <a:pt x="127" y="209"/>
                    <a:pt x="143" y="209"/>
                  </a:cubicBezTo>
                  <a:close/>
                  <a:moveTo>
                    <a:pt x="356" y="300"/>
                  </a:moveTo>
                  <a:cubicBezTo>
                    <a:pt x="143" y="300"/>
                    <a:pt x="143" y="300"/>
                    <a:pt x="143" y="300"/>
                  </a:cubicBezTo>
                  <a:cubicBezTo>
                    <a:pt x="127" y="300"/>
                    <a:pt x="114" y="313"/>
                    <a:pt x="114" y="329"/>
                  </a:cubicBezTo>
                  <a:cubicBezTo>
                    <a:pt x="114" y="345"/>
                    <a:pt x="127" y="358"/>
                    <a:pt x="143" y="358"/>
                  </a:cubicBezTo>
                  <a:cubicBezTo>
                    <a:pt x="356" y="358"/>
                    <a:pt x="356" y="358"/>
                    <a:pt x="356" y="358"/>
                  </a:cubicBezTo>
                  <a:cubicBezTo>
                    <a:pt x="372" y="358"/>
                    <a:pt x="385" y="345"/>
                    <a:pt x="385" y="329"/>
                  </a:cubicBezTo>
                  <a:cubicBezTo>
                    <a:pt x="385" y="313"/>
                    <a:pt x="372" y="300"/>
                    <a:pt x="356" y="300"/>
                  </a:cubicBezTo>
                  <a:close/>
                  <a:moveTo>
                    <a:pt x="31" y="0"/>
                  </a:move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3"/>
                    <a:pt x="0" y="31"/>
                  </a:cubicBezTo>
                  <a:cubicBezTo>
                    <a:pt x="0" y="39"/>
                    <a:pt x="3" y="47"/>
                    <a:pt x="9" y="53"/>
                  </a:cubicBezTo>
                  <a:cubicBezTo>
                    <a:pt x="15" y="59"/>
                    <a:pt x="23" y="62"/>
                    <a:pt x="31" y="62"/>
                  </a:cubicBezTo>
                  <a:cubicBezTo>
                    <a:pt x="39" y="62"/>
                    <a:pt x="47" y="59"/>
                    <a:pt x="53" y="53"/>
                  </a:cubicBezTo>
                  <a:cubicBezTo>
                    <a:pt x="59" y="47"/>
                    <a:pt x="62" y="39"/>
                    <a:pt x="62" y="31"/>
                  </a:cubicBezTo>
                  <a:cubicBezTo>
                    <a:pt x="62" y="23"/>
                    <a:pt x="59" y="15"/>
                    <a:pt x="53" y="9"/>
                  </a:cubicBezTo>
                  <a:cubicBezTo>
                    <a:pt x="47" y="3"/>
                    <a:pt x="39" y="0"/>
                    <a:pt x="31" y="0"/>
                  </a:cubicBezTo>
                  <a:close/>
                  <a:moveTo>
                    <a:pt x="31" y="149"/>
                  </a:moveTo>
                  <a:cubicBezTo>
                    <a:pt x="23" y="149"/>
                    <a:pt x="15" y="152"/>
                    <a:pt x="9" y="158"/>
                  </a:cubicBezTo>
                  <a:cubicBezTo>
                    <a:pt x="3" y="164"/>
                    <a:pt x="0" y="172"/>
                    <a:pt x="0" y="180"/>
                  </a:cubicBezTo>
                  <a:cubicBezTo>
                    <a:pt x="0" y="188"/>
                    <a:pt x="3" y="196"/>
                    <a:pt x="9" y="202"/>
                  </a:cubicBezTo>
                  <a:cubicBezTo>
                    <a:pt x="15" y="208"/>
                    <a:pt x="23" y="211"/>
                    <a:pt x="31" y="211"/>
                  </a:cubicBezTo>
                  <a:cubicBezTo>
                    <a:pt x="39" y="211"/>
                    <a:pt x="47" y="208"/>
                    <a:pt x="53" y="202"/>
                  </a:cubicBezTo>
                  <a:cubicBezTo>
                    <a:pt x="59" y="196"/>
                    <a:pt x="62" y="188"/>
                    <a:pt x="62" y="180"/>
                  </a:cubicBezTo>
                  <a:cubicBezTo>
                    <a:pt x="62" y="172"/>
                    <a:pt x="59" y="164"/>
                    <a:pt x="53" y="158"/>
                  </a:cubicBezTo>
                  <a:cubicBezTo>
                    <a:pt x="47" y="152"/>
                    <a:pt x="39" y="149"/>
                    <a:pt x="31" y="149"/>
                  </a:cubicBezTo>
                  <a:close/>
                  <a:moveTo>
                    <a:pt x="31" y="298"/>
                  </a:moveTo>
                  <a:cubicBezTo>
                    <a:pt x="23" y="298"/>
                    <a:pt x="15" y="301"/>
                    <a:pt x="9" y="307"/>
                  </a:cubicBezTo>
                  <a:cubicBezTo>
                    <a:pt x="3" y="313"/>
                    <a:pt x="0" y="321"/>
                    <a:pt x="0" y="329"/>
                  </a:cubicBezTo>
                  <a:cubicBezTo>
                    <a:pt x="0" y="337"/>
                    <a:pt x="3" y="345"/>
                    <a:pt x="9" y="351"/>
                  </a:cubicBezTo>
                  <a:cubicBezTo>
                    <a:pt x="15" y="357"/>
                    <a:pt x="23" y="360"/>
                    <a:pt x="31" y="360"/>
                  </a:cubicBezTo>
                  <a:cubicBezTo>
                    <a:pt x="39" y="360"/>
                    <a:pt x="47" y="357"/>
                    <a:pt x="53" y="351"/>
                  </a:cubicBezTo>
                  <a:cubicBezTo>
                    <a:pt x="59" y="345"/>
                    <a:pt x="62" y="337"/>
                    <a:pt x="62" y="329"/>
                  </a:cubicBezTo>
                  <a:cubicBezTo>
                    <a:pt x="62" y="321"/>
                    <a:pt x="59" y="313"/>
                    <a:pt x="53" y="307"/>
                  </a:cubicBezTo>
                  <a:cubicBezTo>
                    <a:pt x="47" y="301"/>
                    <a:pt x="39" y="298"/>
                    <a:pt x="31" y="2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7" name="Freeform 966">
              <a:extLst>
                <a:ext uri="{FF2B5EF4-FFF2-40B4-BE49-F238E27FC236}">
                  <a16:creationId xmlns:a16="http://schemas.microsoft.com/office/drawing/2014/main" id="{91DB5CEC-C2FB-404E-902E-B76FAD8C1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072" y="4568571"/>
              <a:ext cx="265820" cy="176683"/>
            </a:xfrm>
            <a:custGeom>
              <a:avLst/>
              <a:gdLst>
                <a:gd name="T0" fmla="*/ 299 w 443"/>
                <a:gd name="T1" fmla="*/ 89 h 294"/>
                <a:gd name="T2" fmla="*/ 278 w 443"/>
                <a:gd name="T3" fmla="*/ 111 h 294"/>
                <a:gd name="T4" fmla="*/ 256 w 443"/>
                <a:gd name="T5" fmla="*/ 89 h 294"/>
                <a:gd name="T6" fmla="*/ 278 w 443"/>
                <a:gd name="T7" fmla="*/ 67 h 294"/>
                <a:gd name="T8" fmla="*/ 326 w 443"/>
                <a:gd name="T9" fmla="*/ 104 h 294"/>
                <a:gd name="T10" fmla="*/ 305 w 443"/>
                <a:gd name="T11" fmla="*/ 126 h 294"/>
                <a:gd name="T12" fmla="*/ 326 w 443"/>
                <a:gd name="T13" fmla="*/ 147 h 294"/>
                <a:gd name="T14" fmla="*/ 348 w 443"/>
                <a:gd name="T15" fmla="*/ 126 h 294"/>
                <a:gd name="T16" fmla="*/ 326 w 443"/>
                <a:gd name="T17" fmla="*/ 104 h 294"/>
                <a:gd name="T18" fmla="*/ 149 w 443"/>
                <a:gd name="T19" fmla="*/ 93 h 294"/>
                <a:gd name="T20" fmla="*/ 137 w 443"/>
                <a:gd name="T21" fmla="*/ 69 h 294"/>
                <a:gd name="T22" fmla="*/ 125 w 443"/>
                <a:gd name="T23" fmla="*/ 93 h 294"/>
                <a:gd name="T24" fmla="*/ 101 w 443"/>
                <a:gd name="T25" fmla="*/ 105 h 294"/>
                <a:gd name="T26" fmla="*/ 125 w 443"/>
                <a:gd name="T27" fmla="*/ 117 h 294"/>
                <a:gd name="T28" fmla="*/ 137 w 443"/>
                <a:gd name="T29" fmla="*/ 142 h 294"/>
                <a:gd name="T30" fmla="*/ 149 w 443"/>
                <a:gd name="T31" fmla="*/ 117 h 294"/>
                <a:gd name="T32" fmla="*/ 175 w 443"/>
                <a:gd name="T33" fmla="*/ 105 h 294"/>
                <a:gd name="T34" fmla="*/ 443 w 443"/>
                <a:gd name="T35" fmla="*/ 243 h 294"/>
                <a:gd name="T36" fmla="*/ 340 w 443"/>
                <a:gd name="T37" fmla="*/ 262 h 294"/>
                <a:gd name="T38" fmla="*/ 149 w 443"/>
                <a:gd name="T39" fmla="*/ 207 h 294"/>
                <a:gd name="T40" fmla="*/ 48 w 443"/>
                <a:gd name="T41" fmla="*/ 290 h 294"/>
                <a:gd name="T42" fmla="*/ 0 w 443"/>
                <a:gd name="T43" fmla="*/ 243 h 294"/>
                <a:gd name="T44" fmla="*/ 53 w 443"/>
                <a:gd name="T45" fmla="*/ 31 h 294"/>
                <a:gd name="T46" fmla="*/ 133 w 443"/>
                <a:gd name="T47" fmla="*/ 14 h 294"/>
                <a:gd name="T48" fmla="*/ 350 w 443"/>
                <a:gd name="T49" fmla="*/ 2 h 294"/>
                <a:gd name="T50" fmla="*/ 395 w 443"/>
                <a:gd name="T51" fmla="*/ 71 h 294"/>
                <a:gd name="T52" fmla="*/ 404 w 443"/>
                <a:gd name="T53" fmla="*/ 243 h 294"/>
                <a:gd name="T54" fmla="*/ 357 w 443"/>
                <a:gd name="T55" fmla="*/ 62 h 294"/>
                <a:gd name="T56" fmla="*/ 347 w 443"/>
                <a:gd name="T57" fmla="*/ 40 h 294"/>
                <a:gd name="T58" fmla="*/ 309 w 443"/>
                <a:gd name="T59" fmla="*/ 53 h 294"/>
                <a:gd name="T60" fmla="*/ 121 w 443"/>
                <a:gd name="T61" fmla="*/ 51 h 294"/>
                <a:gd name="T62" fmla="*/ 86 w 443"/>
                <a:gd name="T63" fmla="*/ 52 h 294"/>
                <a:gd name="T64" fmla="*/ 87 w 443"/>
                <a:gd name="T65" fmla="*/ 79 h 294"/>
                <a:gd name="T66" fmla="*/ 44 w 443"/>
                <a:gd name="T67" fmla="*/ 251 h 294"/>
                <a:gd name="T68" fmla="*/ 127 w 443"/>
                <a:gd name="T69" fmla="*/ 173 h 294"/>
                <a:gd name="T70" fmla="*/ 296 w 443"/>
                <a:gd name="T71" fmla="*/ 167 h 294"/>
                <a:gd name="T72" fmla="*/ 317 w 443"/>
                <a:gd name="T73" fmla="*/ 173 h 294"/>
                <a:gd name="T74" fmla="*/ 399 w 443"/>
                <a:gd name="T75" fmla="*/ 25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3" h="294">
                  <a:moveTo>
                    <a:pt x="293" y="74"/>
                  </a:moveTo>
                  <a:cubicBezTo>
                    <a:pt x="297" y="78"/>
                    <a:pt x="299" y="83"/>
                    <a:pt x="299" y="89"/>
                  </a:cubicBezTo>
                  <a:cubicBezTo>
                    <a:pt x="299" y="95"/>
                    <a:pt x="297" y="100"/>
                    <a:pt x="293" y="104"/>
                  </a:cubicBezTo>
                  <a:cubicBezTo>
                    <a:pt x="289" y="108"/>
                    <a:pt x="283" y="111"/>
                    <a:pt x="278" y="111"/>
                  </a:cubicBezTo>
                  <a:cubicBezTo>
                    <a:pt x="272" y="111"/>
                    <a:pt x="266" y="108"/>
                    <a:pt x="262" y="104"/>
                  </a:cubicBezTo>
                  <a:cubicBezTo>
                    <a:pt x="258" y="100"/>
                    <a:pt x="256" y="95"/>
                    <a:pt x="256" y="89"/>
                  </a:cubicBezTo>
                  <a:cubicBezTo>
                    <a:pt x="256" y="83"/>
                    <a:pt x="258" y="78"/>
                    <a:pt x="262" y="74"/>
                  </a:cubicBezTo>
                  <a:cubicBezTo>
                    <a:pt x="266" y="70"/>
                    <a:pt x="272" y="67"/>
                    <a:pt x="278" y="67"/>
                  </a:cubicBezTo>
                  <a:cubicBezTo>
                    <a:pt x="283" y="67"/>
                    <a:pt x="289" y="70"/>
                    <a:pt x="293" y="74"/>
                  </a:cubicBezTo>
                  <a:close/>
                  <a:moveTo>
                    <a:pt x="326" y="104"/>
                  </a:moveTo>
                  <a:cubicBezTo>
                    <a:pt x="321" y="104"/>
                    <a:pt x="315" y="106"/>
                    <a:pt x="311" y="110"/>
                  </a:cubicBezTo>
                  <a:cubicBezTo>
                    <a:pt x="307" y="114"/>
                    <a:pt x="305" y="120"/>
                    <a:pt x="305" y="126"/>
                  </a:cubicBezTo>
                  <a:cubicBezTo>
                    <a:pt x="305" y="131"/>
                    <a:pt x="307" y="137"/>
                    <a:pt x="311" y="141"/>
                  </a:cubicBezTo>
                  <a:cubicBezTo>
                    <a:pt x="315" y="145"/>
                    <a:pt x="321" y="147"/>
                    <a:pt x="326" y="147"/>
                  </a:cubicBezTo>
                  <a:cubicBezTo>
                    <a:pt x="332" y="147"/>
                    <a:pt x="338" y="145"/>
                    <a:pt x="342" y="141"/>
                  </a:cubicBezTo>
                  <a:cubicBezTo>
                    <a:pt x="346" y="137"/>
                    <a:pt x="348" y="131"/>
                    <a:pt x="348" y="126"/>
                  </a:cubicBezTo>
                  <a:cubicBezTo>
                    <a:pt x="348" y="120"/>
                    <a:pt x="346" y="114"/>
                    <a:pt x="342" y="110"/>
                  </a:cubicBezTo>
                  <a:cubicBezTo>
                    <a:pt x="338" y="106"/>
                    <a:pt x="332" y="104"/>
                    <a:pt x="326" y="104"/>
                  </a:cubicBezTo>
                  <a:close/>
                  <a:moveTo>
                    <a:pt x="163" y="93"/>
                  </a:moveTo>
                  <a:cubicBezTo>
                    <a:pt x="149" y="93"/>
                    <a:pt x="149" y="93"/>
                    <a:pt x="149" y="93"/>
                  </a:cubicBezTo>
                  <a:cubicBezTo>
                    <a:pt x="149" y="81"/>
                    <a:pt x="149" y="81"/>
                    <a:pt x="149" y="81"/>
                  </a:cubicBezTo>
                  <a:cubicBezTo>
                    <a:pt x="149" y="74"/>
                    <a:pt x="144" y="69"/>
                    <a:pt x="137" y="69"/>
                  </a:cubicBezTo>
                  <a:cubicBezTo>
                    <a:pt x="131" y="69"/>
                    <a:pt x="125" y="74"/>
                    <a:pt x="125" y="81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06" y="93"/>
                    <a:pt x="101" y="99"/>
                    <a:pt x="101" y="105"/>
                  </a:cubicBezTo>
                  <a:cubicBezTo>
                    <a:pt x="101" y="112"/>
                    <a:pt x="106" y="117"/>
                    <a:pt x="113" y="117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36"/>
                    <a:pt x="131" y="142"/>
                    <a:pt x="137" y="142"/>
                  </a:cubicBezTo>
                  <a:cubicBezTo>
                    <a:pt x="144" y="142"/>
                    <a:pt x="149" y="136"/>
                    <a:pt x="149" y="130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63" y="117"/>
                    <a:pt x="163" y="117"/>
                    <a:pt x="163" y="117"/>
                  </a:cubicBezTo>
                  <a:cubicBezTo>
                    <a:pt x="170" y="117"/>
                    <a:pt x="175" y="112"/>
                    <a:pt x="175" y="105"/>
                  </a:cubicBezTo>
                  <a:cubicBezTo>
                    <a:pt x="175" y="99"/>
                    <a:pt x="170" y="93"/>
                    <a:pt x="163" y="93"/>
                  </a:cubicBezTo>
                  <a:close/>
                  <a:moveTo>
                    <a:pt x="443" y="243"/>
                  </a:moveTo>
                  <a:cubicBezTo>
                    <a:pt x="443" y="263"/>
                    <a:pt x="431" y="280"/>
                    <a:pt x="413" y="287"/>
                  </a:cubicBezTo>
                  <a:cubicBezTo>
                    <a:pt x="394" y="294"/>
                    <a:pt x="365" y="291"/>
                    <a:pt x="340" y="262"/>
                  </a:cubicBezTo>
                  <a:cubicBezTo>
                    <a:pt x="327" y="247"/>
                    <a:pt x="306" y="221"/>
                    <a:pt x="294" y="207"/>
                  </a:cubicBezTo>
                  <a:cubicBezTo>
                    <a:pt x="233" y="221"/>
                    <a:pt x="174" y="212"/>
                    <a:pt x="149" y="207"/>
                  </a:cubicBezTo>
                  <a:cubicBezTo>
                    <a:pt x="137" y="221"/>
                    <a:pt x="116" y="247"/>
                    <a:pt x="104" y="262"/>
                  </a:cubicBezTo>
                  <a:cubicBezTo>
                    <a:pt x="85" y="283"/>
                    <a:pt x="65" y="290"/>
                    <a:pt x="48" y="290"/>
                  </a:cubicBezTo>
                  <a:cubicBezTo>
                    <a:pt x="42" y="290"/>
                    <a:pt x="36" y="289"/>
                    <a:pt x="30" y="287"/>
                  </a:cubicBezTo>
                  <a:cubicBezTo>
                    <a:pt x="12" y="280"/>
                    <a:pt x="0" y="263"/>
                    <a:pt x="0" y="243"/>
                  </a:cubicBezTo>
                  <a:cubicBezTo>
                    <a:pt x="0" y="186"/>
                    <a:pt x="37" y="97"/>
                    <a:pt x="48" y="71"/>
                  </a:cubicBezTo>
                  <a:cubicBezTo>
                    <a:pt x="45" y="57"/>
                    <a:pt x="46" y="43"/>
                    <a:pt x="53" y="31"/>
                  </a:cubicBezTo>
                  <a:cubicBezTo>
                    <a:pt x="62" y="15"/>
                    <a:pt x="79" y="3"/>
                    <a:pt x="93" y="2"/>
                  </a:cubicBezTo>
                  <a:cubicBezTo>
                    <a:pt x="105" y="1"/>
                    <a:pt x="123" y="8"/>
                    <a:pt x="133" y="14"/>
                  </a:cubicBezTo>
                  <a:cubicBezTo>
                    <a:pt x="155" y="10"/>
                    <a:pt x="223" y="0"/>
                    <a:pt x="309" y="14"/>
                  </a:cubicBezTo>
                  <a:cubicBezTo>
                    <a:pt x="320" y="8"/>
                    <a:pt x="338" y="1"/>
                    <a:pt x="350" y="2"/>
                  </a:cubicBezTo>
                  <a:cubicBezTo>
                    <a:pt x="364" y="3"/>
                    <a:pt x="381" y="15"/>
                    <a:pt x="390" y="31"/>
                  </a:cubicBezTo>
                  <a:cubicBezTo>
                    <a:pt x="397" y="43"/>
                    <a:pt x="399" y="57"/>
                    <a:pt x="395" y="71"/>
                  </a:cubicBezTo>
                  <a:cubicBezTo>
                    <a:pt x="406" y="97"/>
                    <a:pt x="443" y="186"/>
                    <a:pt x="443" y="243"/>
                  </a:cubicBezTo>
                  <a:close/>
                  <a:moveTo>
                    <a:pt x="404" y="243"/>
                  </a:moveTo>
                  <a:cubicBezTo>
                    <a:pt x="404" y="185"/>
                    <a:pt x="357" y="80"/>
                    <a:pt x="356" y="79"/>
                  </a:cubicBezTo>
                  <a:cubicBezTo>
                    <a:pt x="354" y="74"/>
                    <a:pt x="354" y="68"/>
                    <a:pt x="357" y="62"/>
                  </a:cubicBezTo>
                  <a:cubicBezTo>
                    <a:pt x="359" y="59"/>
                    <a:pt x="359" y="55"/>
                    <a:pt x="357" y="52"/>
                  </a:cubicBezTo>
                  <a:cubicBezTo>
                    <a:pt x="355" y="46"/>
                    <a:pt x="349" y="42"/>
                    <a:pt x="347" y="40"/>
                  </a:cubicBezTo>
                  <a:cubicBezTo>
                    <a:pt x="343" y="41"/>
                    <a:pt x="331" y="46"/>
                    <a:pt x="322" y="51"/>
                  </a:cubicBezTo>
                  <a:cubicBezTo>
                    <a:pt x="318" y="53"/>
                    <a:pt x="314" y="53"/>
                    <a:pt x="309" y="53"/>
                  </a:cubicBezTo>
                  <a:cubicBezTo>
                    <a:pt x="211" y="36"/>
                    <a:pt x="136" y="52"/>
                    <a:pt x="135" y="52"/>
                  </a:cubicBezTo>
                  <a:cubicBezTo>
                    <a:pt x="130" y="54"/>
                    <a:pt x="126" y="53"/>
                    <a:pt x="121" y="51"/>
                  </a:cubicBezTo>
                  <a:cubicBezTo>
                    <a:pt x="112" y="46"/>
                    <a:pt x="101" y="41"/>
                    <a:pt x="96" y="40"/>
                  </a:cubicBezTo>
                  <a:cubicBezTo>
                    <a:pt x="94" y="42"/>
                    <a:pt x="88" y="46"/>
                    <a:pt x="86" y="52"/>
                  </a:cubicBezTo>
                  <a:cubicBezTo>
                    <a:pt x="84" y="55"/>
                    <a:pt x="85" y="59"/>
                    <a:pt x="86" y="62"/>
                  </a:cubicBezTo>
                  <a:cubicBezTo>
                    <a:pt x="89" y="68"/>
                    <a:pt x="89" y="74"/>
                    <a:pt x="87" y="79"/>
                  </a:cubicBezTo>
                  <a:cubicBezTo>
                    <a:pt x="86" y="80"/>
                    <a:pt x="39" y="185"/>
                    <a:pt x="39" y="243"/>
                  </a:cubicBezTo>
                  <a:cubicBezTo>
                    <a:pt x="39" y="247"/>
                    <a:pt x="41" y="250"/>
                    <a:pt x="44" y="251"/>
                  </a:cubicBezTo>
                  <a:cubicBezTo>
                    <a:pt x="51" y="254"/>
                    <a:pt x="63" y="250"/>
                    <a:pt x="75" y="236"/>
                  </a:cubicBezTo>
                  <a:cubicBezTo>
                    <a:pt x="91" y="217"/>
                    <a:pt x="126" y="174"/>
                    <a:pt x="127" y="173"/>
                  </a:cubicBezTo>
                  <a:cubicBezTo>
                    <a:pt x="131" y="167"/>
                    <a:pt x="139" y="164"/>
                    <a:pt x="147" y="167"/>
                  </a:cubicBezTo>
                  <a:cubicBezTo>
                    <a:pt x="148" y="167"/>
                    <a:pt x="223" y="188"/>
                    <a:pt x="296" y="167"/>
                  </a:cubicBezTo>
                  <a:cubicBezTo>
                    <a:pt x="298" y="166"/>
                    <a:pt x="300" y="166"/>
                    <a:pt x="302" y="166"/>
                  </a:cubicBezTo>
                  <a:cubicBezTo>
                    <a:pt x="307" y="166"/>
                    <a:pt x="313" y="168"/>
                    <a:pt x="317" y="173"/>
                  </a:cubicBezTo>
                  <a:cubicBezTo>
                    <a:pt x="317" y="174"/>
                    <a:pt x="352" y="217"/>
                    <a:pt x="368" y="236"/>
                  </a:cubicBezTo>
                  <a:cubicBezTo>
                    <a:pt x="381" y="250"/>
                    <a:pt x="393" y="254"/>
                    <a:pt x="399" y="251"/>
                  </a:cubicBezTo>
                  <a:cubicBezTo>
                    <a:pt x="403" y="250"/>
                    <a:pt x="404" y="247"/>
                    <a:pt x="404" y="2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8" name="Freeform 967">
              <a:extLst>
                <a:ext uri="{FF2B5EF4-FFF2-40B4-BE49-F238E27FC236}">
                  <a16:creationId xmlns:a16="http://schemas.microsoft.com/office/drawing/2014/main" id="{6842B975-7A58-4765-84D0-C0FA62D22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6386" y="4543900"/>
              <a:ext cx="265820" cy="225231"/>
            </a:xfrm>
            <a:custGeom>
              <a:avLst/>
              <a:gdLst>
                <a:gd name="T0" fmla="*/ 221 w 442"/>
                <a:gd name="T1" fmla="*/ 96 h 375"/>
                <a:gd name="T2" fmla="*/ 110 w 442"/>
                <a:gd name="T3" fmla="*/ 208 h 375"/>
                <a:gd name="T4" fmla="*/ 221 w 442"/>
                <a:gd name="T5" fmla="*/ 319 h 375"/>
                <a:gd name="T6" fmla="*/ 331 w 442"/>
                <a:gd name="T7" fmla="*/ 208 h 375"/>
                <a:gd name="T8" fmla="*/ 221 w 442"/>
                <a:gd name="T9" fmla="*/ 96 h 375"/>
                <a:gd name="T10" fmla="*/ 221 w 442"/>
                <a:gd name="T11" fmla="*/ 281 h 375"/>
                <a:gd name="T12" fmla="*/ 149 w 442"/>
                <a:gd name="T13" fmla="*/ 208 h 375"/>
                <a:gd name="T14" fmla="*/ 221 w 442"/>
                <a:gd name="T15" fmla="*/ 134 h 375"/>
                <a:gd name="T16" fmla="*/ 292 w 442"/>
                <a:gd name="T17" fmla="*/ 208 h 375"/>
                <a:gd name="T18" fmla="*/ 221 w 442"/>
                <a:gd name="T19" fmla="*/ 281 h 375"/>
                <a:gd name="T20" fmla="*/ 274 w 442"/>
                <a:gd name="T21" fmla="*/ 212 h 375"/>
                <a:gd name="T22" fmla="*/ 258 w 442"/>
                <a:gd name="T23" fmla="*/ 227 h 375"/>
                <a:gd name="T24" fmla="*/ 255 w 442"/>
                <a:gd name="T25" fmla="*/ 227 h 375"/>
                <a:gd name="T26" fmla="*/ 241 w 442"/>
                <a:gd name="T27" fmla="*/ 208 h 375"/>
                <a:gd name="T28" fmla="*/ 226 w 442"/>
                <a:gd name="T29" fmla="*/ 186 h 375"/>
                <a:gd name="T30" fmla="*/ 217 w 442"/>
                <a:gd name="T31" fmla="*/ 164 h 375"/>
                <a:gd name="T32" fmla="*/ 239 w 442"/>
                <a:gd name="T33" fmla="*/ 155 h 375"/>
                <a:gd name="T34" fmla="*/ 274 w 442"/>
                <a:gd name="T35" fmla="*/ 212 h 375"/>
                <a:gd name="T36" fmla="*/ 237 w 442"/>
                <a:gd name="T37" fmla="*/ 233 h 375"/>
                <a:gd name="T38" fmla="*/ 243 w 442"/>
                <a:gd name="T39" fmla="*/ 247 h 375"/>
                <a:gd name="T40" fmla="*/ 237 w 442"/>
                <a:gd name="T41" fmla="*/ 260 h 375"/>
                <a:gd name="T42" fmla="*/ 224 w 442"/>
                <a:gd name="T43" fmla="*/ 266 h 375"/>
                <a:gd name="T44" fmla="*/ 210 w 442"/>
                <a:gd name="T45" fmla="*/ 260 h 375"/>
                <a:gd name="T46" fmla="*/ 204 w 442"/>
                <a:gd name="T47" fmla="*/ 247 h 375"/>
                <a:gd name="T48" fmla="*/ 210 w 442"/>
                <a:gd name="T49" fmla="*/ 233 h 375"/>
                <a:gd name="T50" fmla="*/ 224 w 442"/>
                <a:gd name="T51" fmla="*/ 228 h 375"/>
                <a:gd name="T52" fmla="*/ 237 w 442"/>
                <a:gd name="T53" fmla="*/ 233 h 375"/>
                <a:gd name="T54" fmla="*/ 423 w 442"/>
                <a:gd name="T55" fmla="*/ 91 h 375"/>
                <a:gd name="T56" fmla="*/ 349 w 442"/>
                <a:gd name="T57" fmla="*/ 91 h 375"/>
                <a:gd name="T58" fmla="*/ 328 w 442"/>
                <a:gd name="T59" fmla="*/ 14 h 375"/>
                <a:gd name="T60" fmla="*/ 309 w 442"/>
                <a:gd name="T61" fmla="*/ 0 h 375"/>
                <a:gd name="T62" fmla="*/ 132 w 442"/>
                <a:gd name="T63" fmla="*/ 0 h 375"/>
                <a:gd name="T64" fmla="*/ 113 w 442"/>
                <a:gd name="T65" fmla="*/ 14 h 375"/>
                <a:gd name="T66" fmla="*/ 93 w 442"/>
                <a:gd name="T67" fmla="*/ 91 h 375"/>
                <a:gd name="T68" fmla="*/ 19 w 442"/>
                <a:gd name="T69" fmla="*/ 91 h 375"/>
                <a:gd name="T70" fmla="*/ 0 w 442"/>
                <a:gd name="T71" fmla="*/ 110 h 375"/>
                <a:gd name="T72" fmla="*/ 0 w 442"/>
                <a:gd name="T73" fmla="*/ 355 h 375"/>
                <a:gd name="T74" fmla="*/ 19 w 442"/>
                <a:gd name="T75" fmla="*/ 375 h 375"/>
                <a:gd name="T76" fmla="*/ 423 w 442"/>
                <a:gd name="T77" fmla="*/ 375 h 375"/>
                <a:gd name="T78" fmla="*/ 442 w 442"/>
                <a:gd name="T79" fmla="*/ 355 h 375"/>
                <a:gd name="T80" fmla="*/ 442 w 442"/>
                <a:gd name="T81" fmla="*/ 110 h 375"/>
                <a:gd name="T82" fmla="*/ 423 w 442"/>
                <a:gd name="T83" fmla="*/ 91 h 375"/>
                <a:gd name="T84" fmla="*/ 403 w 442"/>
                <a:gd name="T85" fmla="*/ 336 h 375"/>
                <a:gd name="T86" fmla="*/ 38 w 442"/>
                <a:gd name="T87" fmla="*/ 336 h 375"/>
                <a:gd name="T88" fmla="*/ 38 w 442"/>
                <a:gd name="T89" fmla="*/ 129 h 375"/>
                <a:gd name="T90" fmla="*/ 107 w 442"/>
                <a:gd name="T91" fmla="*/ 129 h 375"/>
                <a:gd name="T92" fmla="*/ 126 w 442"/>
                <a:gd name="T93" fmla="*/ 115 h 375"/>
                <a:gd name="T94" fmla="*/ 147 w 442"/>
                <a:gd name="T95" fmla="*/ 38 h 375"/>
                <a:gd name="T96" fmla="*/ 295 w 442"/>
                <a:gd name="T97" fmla="*/ 38 h 375"/>
                <a:gd name="T98" fmla="*/ 315 w 442"/>
                <a:gd name="T99" fmla="*/ 115 h 375"/>
                <a:gd name="T100" fmla="*/ 334 w 442"/>
                <a:gd name="T101" fmla="*/ 129 h 375"/>
                <a:gd name="T102" fmla="*/ 403 w 442"/>
                <a:gd name="T103" fmla="*/ 129 h 375"/>
                <a:gd name="T104" fmla="*/ 403 w 442"/>
                <a:gd name="T105" fmla="*/ 33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2" h="375">
                  <a:moveTo>
                    <a:pt x="221" y="96"/>
                  </a:moveTo>
                  <a:cubicBezTo>
                    <a:pt x="160" y="96"/>
                    <a:pt x="110" y="146"/>
                    <a:pt x="110" y="208"/>
                  </a:cubicBezTo>
                  <a:cubicBezTo>
                    <a:pt x="110" y="269"/>
                    <a:pt x="160" y="319"/>
                    <a:pt x="221" y="319"/>
                  </a:cubicBezTo>
                  <a:cubicBezTo>
                    <a:pt x="281" y="319"/>
                    <a:pt x="331" y="269"/>
                    <a:pt x="331" y="208"/>
                  </a:cubicBezTo>
                  <a:cubicBezTo>
                    <a:pt x="331" y="146"/>
                    <a:pt x="281" y="96"/>
                    <a:pt x="221" y="96"/>
                  </a:cubicBezTo>
                  <a:close/>
                  <a:moveTo>
                    <a:pt x="221" y="281"/>
                  </a:moveTo>
                  <a:cubicBezTo>
                    <a:pt x="181" y="281"/>
                    <a:pt x="149" y="248"/>
                    <a:pt x="149" y="208"/>
                  </a:cubicBezTo>
                  <a:cubicBezTo>
                    <a:pt x="149" y="167"/>
                    <a:pt x="181" y="134"/>
                    <a:pt x="221" y="134"/>
                  </a:cubicBezTo>
                  <a:cubicBezTo>
                    <a:pt x="260" y="134"/>
                    <a:pt x="292" y="167"/>
                    <a:pt x="292" y="208"/>
                  </a:cubicBezTo>
                  <a:cubicBezTo>
                    <a:pt x="292" y="248"/>
                    <a:pt x="260" y="281"/>
                    <a:pt x="221" y="281"/>
                  </a:cubicBezTo>
                  <a:close/>
                  <a:moveTo>
                    <a:pt x="274" y="212"/>
                  </a:moveTo>
                  <a:cubicBezTo>
                    <a:pt x="273" y="221"/>
                    <a:pt x="266" y="227"/>
                    <a:pt x="258" y="227"/>
                  </a:cubicBezTo>
                  <a:cubicBezTo>
                    <a:pt x="257" y="227"/>
                    <a:pt x="256" y="227"/>
                    <a:pt x="255" y="227"/>
                  </a:cubicBezTo>
                  <a:cubicBezTo>
                    <a:pt x="246" y="225"/>
                    <a:pt x="240" y="217"/>
                    <a:pt x="241" y="208"/>
                  </a:cubicBezTo>
                  <a:cubicBezTo>
                    <a:pt x="243" y="194"/>
                    <a:pt x="226" y="186"/>
                    <a:pt x="226" y="186"/>
                  </a:cubicBezTo>
                  <a:cubicBezTo>
                    <a:pt x="217" y="182"/>
                    <a:pt x="214" y="172"/>
                    <a:pt x="217" y="164"/>
                  </a:cubicBezTo>
                  <a:cubicBezTo>
                    <a:pt x="221" y="155"/>
                    <a:pt x="231" y="151"/>
                    <a:pt x="239" y="155"/>
                  </a:cubicBezTo>
                  <a:cubicBezTo>
                    <a:pt x="254" y="162"/>
                    <a:pt x="278" y="181"/>
                    <a:pt x="274" y="212"/>
                  </a:cubicBezTo>
                  <a:close/>
                  <a:moveTo>
                    <a:pt x="237" y="233"/>
                  </a:moveTo>
                  <a:cubicBezTo>
                    <a:pt x="241" y="237"/>
                    <a:pt x="243" y="242"/>
                    <a:pt x="243" y="247"/>
                  </a:cubicBezTo>
                  <a:cubicBezTo>
                    <a:pt x="243" y="252"/>
                    <a:pt x="241" y="257"/>
                    <a:pt x="237" y="260"/>
                  </a:cubicBezTo>
                  <a:cubicBezTo>
                    <a:pt x="234" y="264"/>
                    <a:pt x="229" y="266"/>
                    <a:pt x="224" y="266"/>
                  </a:cubicBezTo>
                  <a:cubicBezTo>
                    <a:pt x="218" y="266"/>
                    <a:pt x="214" y="264"/>
                    <a:pt x="210" y="260"/>
                  </a:cubicBezTo>
                  <a:cubicBezTo>
                    <a:pt x="206" y="257"/>
                    <a:pt x="204" y="252"/>
                    <a:pt x="204" y="247"/>
                  </a:cubicBezTo>
                  <a:cubicBezTo>
                    <a:pt x="204" y="242"/>
                    <a:pt x="206" y="237"/>
                    <a:pt x="210" y="233"/>
                  </a:cubicBezTo>
                  <a:cubicBezTo>
                    <a:pt x="214" y="230"/>
                    <a:pt x="218" y="228"/>
                    <a:pt x="224" y="228"/>
                  </a:cubicBezTo>
                  <a:cubicBezTo>
                    <a:pt x="229" y="228"/>
                    <a:pt x="234" y="230"/>
                    <a:pt x="237" y="233"/>
                  </a:cubicBezTo>
                  <a:close/>
                  <a:moveTo>
                    <a:pt x="423" y="91"/>
                  </a:moveTo>
                  <a:cubicBezTo>
                    <a:pt x="349" y="91"/>
                    <a:pt x="349" y="91"/>
                    <a:pt x="349" y="91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6" y="6"/>
                    <a:pt x="318" y="0"/>
                    <a:pt x="309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0"/>
                    <a:pt x="116" y="6"/>
                    <a:pt x="113" y="1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8" y="91"/>
                    <a:pt x="0" y="99"/>
                    <a:pt x="0" y="110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6"/>
                    <a:pt x="8" y="375"/>
                    <a:pt x="19" y="375"/>
                  </a:cubicBezTo>
                  <a:cubicBezTo>
                    <a:pt x="423" y="375"/>
                    <a:pt x="423" y="375"/>
                    <a:pt x="423" y="375"/>
                  </a:cubicBezTo>
                  <a:cubicBezTo>
                    <a:pt x="433" y="375"/>
                    <a:pt x="442" y="366"/>
                    <a:pt x="442" y="355"/>
                  </a:cubicBezTo>
                  <a:cubicBezTo>
                    <a:pt x="442" y="110"/>
                    <a:pt x="442" y="110"/>
                    <a:pt x="442" y="110"/>
                  </a:cubicBezTo>
                  <a:cubicBezTo>
                    <a:pt x="442" y="99"/>
                    <a:pt x="433" y="91"/>
                    <a:pt x="423" y="91"/>
                  </a:cubicBezTo>
                  <a:close/>
                  <a:moveTo>
                    <a:pt x="403" y="336"/>
                  </a:moveTo>
                  <a:cubicBezTo>
                    <a:pt x="38" y="336"/>
                    <a:pt x="38" y="336"/>
                    <a:pt x="38" y="336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16" y="129"/>
                    <a:pt x="124" y="123"/>
                    <a:pt x="126" y="115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8" y="123"/>
                    <a:pt x="325" y="129"/>
                    <a:pt x="334" y="129"/>
                  </a:cubicBezTo>
                  <a:cubicBezTo>
                    <a:pt x="403" y="129"/>
                    <a:pt x="403" y="129"/>
                    <a:pt x="403" y="129"/>
                  </a:cubicBezTo>
                  <a:lnTo>
                    <a:pt x="403" y="3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69" name="Freeform 968">
              <a:extLst>
                <a:ext uri="{FF2B5EF4-FFF2-40B4-BE49-F238E27FC236}">
                  <a16:creationId xmlns:a16="http://schemas.microsoft.com/office/drawing/2014/main" id="{88A38CD3-3515-4701-8786-665066C8B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8053" y="4535144"/>
              <a:ext cx="265025" cy="239557"/>
            </a:xfrm>
            <a:custGeom>
              <a:avLst/>
              <a:gdLst>
                <a:gd name="T0" fmla="*/ 105 w 442"/>
                <a:gd name="T1" fmla="*/ 86 h 399"/>
                <a:gd name="T2" fmla="*/ 105 w 442"/>
                <a:gd name="T3" fmla="*/ 24 h 399"/>
                <a:gd name="T4" fmla="*/ 129 w 442"/>
                <a:gd name="T5" fmla="*/ 0 h 399"/>
                <a:gd name="T6" fmla="*/ 153 w 442"/>
                <a:gd name="T7" fmla="*/ 24 h 399"/>
                <a:gd name="T8" fmla="*/ 153 w 442"/>
                <a:gd name="T9" fmla="*/ 86 h 399"/>
                <a:gd name="T10" fmla="*/ 129 w 442"/>
                <a:gd name="T11" fmla="*/ 110 h 399"/>
                <a:gd name="T12" fmla="*/ 105 w 442"/>
                <a:gd name="T13" fmla="*/ 86 h 399"/>
                <a:gd name="T14" fmla="*/ 312 w 442"/>
                <a:gd name="T15" fmla="*/ 110 h 399"/>
                <a:gd name="T16" fmla="*/ 336 w 442"/>
                <a:gd name="T17" fmla="*/ 86 h 399"/>
                <a:gd name="T18" fmla="*/ 336 w 442"/>
                <a:gd name="T19" fmla="*/ 24 h 399"/>
                <a:gd name="T20" fmla="*/ 312 w 442"/>
                <a:gd name="T21" fmla="*/ 0 h 399"/>
                <a:gd name="T22" fmla="*/ 288 w 442"/>
                <a:gd name="T23" fmla="*/ 24 h 399"/>
                <a:gd name="T24" fmla="*/ 288 w 442"/>
                <a:gd name="T25" fmla="*/ 86 h 399"/>
                <a:gd name="T26" fmla="*/ 312 w 442"/>
                <a:gd name="T27" fmla="*/ 110 h 399"/>
                <a:gd name="T28" fmla="*/ 442 w 442"/>
                <a:gd name="T29" fmla="*/ 55 h 399"/>
                <a:gd name="T30" fmla="*/ 442 w 442"/>
                <a:gd name="T31" fmla="*/ 380 h 399"/>
                <a:gd name="T32" fmla="*/ 423 w 442"/>
                <a:gd name="T33" fmla="*/ 399 h 399"/>
                <a:gd name="T34" fmla="*/ 19 w 442"/>
                <a:gd name="T35" fmla="*/ 399 h 399"/>
                <a:gd name="T36" fmla="*/ 0 w 442"/>
                <a:gd name="T37" fmla="*/ 380 h 399"/>
                <a:gd name="T38" fmla="*/ 0 w 442"/>
                <a:gd name="T39" fmla="*/ 55 h 399"/>
                <a:gd name="T40" fmla="*/ 19 w 442"/>
                <a:gd name="T41" fmla="*/ 34 h 399"/>
                <a:gd name="T42" fmla="*/ 64 w 442"/>
                <a:gd name="T43" fmla="*/ 34 h 399"/>
                <a:gd name="T44" fmla="*/ 83 w 442"/>
                <a:gd name="T45" fmla="*/ 53 h 399"/>
                <a:gd name="T46" fmla="*/ 64 w 442"/>
                <a:gd name="T47" fmla="*/ 72 h 399"/>
                <a:gd name="T48" fmla="*/ 38 w 442"/>
                <a:gd name="T49" fmla="*/ 72 h 399"/>
                <a:gd name="T50" fmla="*/ 38 w 442"/>
                <a:gd name="T51" fmla="*/ 154 h 399"/>
                <a:gd name="T52" fmla="*/ 403 w 442"/>
                <a:gd name="T53" fmla="*/ 154 h 399"/>
                <a:gd name="T54" fmla="*/ 403 w 442"/>
                <a:gd name="T55" fmla="*/ 72 h 399"/>
                <a:gd name="T56" fmla="*/ 378 w 442"/>
                <a:gd name="T57" fmla="*/ 72 h 399"/>
                <a:gd name="T58" fmla="*/ 359 w 442"/>
                <a:gd name="T59" fmla="*/ 53 h 399"/>
                <a:gd name="T60" fmla="*/ 378 w 442"/>
                <a:gd name="T61" fmla="*/ 34 h 399"/>
                <a:gd name="T62" fmla="*/ 423 w 442"/>
                <a:gd name="T63" fmla="*/ 34 h 399"/>
                <a:gd name="T64" fmla="*/ 442 w 442"/>
                <a:gd name="T65" fmla="*/ 55 h 399"/>
                <a:gd name="T66" fmla="*/ 403 w 442"/>
                <a:gd name="T67" fmla="*/ 361 h 399"/>
                <a:gd name="T68" fmla="*/ 403 w 442"/>
                <a:gd name="T69" fmla="*/ 188 h 399"/>
                <a:gd name="T70" fmla="*/ 38 w 442"/>
                <a:gd name="T71" fmla="*/ 188 h 399"/>
                <a:gd name="T72" fmla="*/ 38 w 442"/>
                <a:gd name="T73" fmla="*/ 361 h 399"/>
                <a:gd name="T74" fmla="*/ 403 w 442"/>
                <a:gd name="T75" fmla="*/ 361 h 399"/>
                <a:gd name="T76" fmla="*/ 190 w 442"/>
                <a:gd name="T77" fmla="*/ 72 h 399"/>
                <a:gd name="T78" fmla="*/ 251 w 442"/>
                <a:gd name="T79" fmla="*/ 72 h 399"/>
                <a:gd name="T80" fmla="*/ 270 w 442"/>
                <a:gd name="T81" fmla="*/ 53 h 399"/>
                <a:gd name="T82" fmla="*/ 251 w 442"/>
                <a:gd name="T83" fmla="*/ 34 h 399"/>
                <a:gd name="T84" fmla="*/ 190 w 442"/>
                <a:gd name="T85" fmla="*/ 34 h 399"/>
                <a:gd name="T86" fmla="*/ 171 w 442"/>
                <a:gd name="T87" fmla="*/ 53 h 399"/>
                <a:gd name="T88" fmla="*/ 190 w 442"/>
                <a:gd name="T89" fmla="*/ 72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2" h="399">
                  <a:moveTo>
                    <a:pt x="105" y="86"/>
                  </a:moveTo>
                  <a:cubicBezTo>
                    <a:pt x="105" y="24"/>
                    <a:pt x="105" y="24"/>
                    <a:pt x="105" y="24"/>
                  </a:cubicBezTo>
                  <a:cubicBezTo>
                    <a:pt x="105" y="11"/>
                    <a:pt x="116" y="0"/>
                    <a:pt x="129" y="0"/>
                  </a:cubicBezTo>
                  <a:cubicBezTo>
                    <a:pt x="143" y="0"/>
                    <a:pt x="153" y="11"/>
                    <a:pt x="153" y="24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99"/>
                    <a:pt x="143" y="110"/>
                    <a:pt x="129" y="110"/>
                  </a:cubicBezTo>
                  <a:cubicBezTo>
                    <a:pt x="116" y="110"/>
                    <a:pt x="105" y="99"/>
                    <a:pt x="105" y="86"/>
                  </a:cubicBezTo>
                  <a:close/>
                  <a:moveTo>
                    <a:pt x="312" y="110"/>
                  </a:moveTo>
                  <a:cubicBezTo>
                    <a:pt x="325" y="110"/>
                    <a:pt x="336" y="99"/>
                    <a:pt x="336" y="86"/>
                  </a:cubicBezTo>
                  <a:cubicBezTo>
                    <a:pt x="336" y="24"/>
                    <a:pt x="336" y="24"/>
                    <a:pt x="336" y="24"/>
                  </a:cubicBezTo>
                  <a:cubicBezTo>
                    <a:pt x="336" y="11"/>
                    <a:pt x="325" y="0"/>
                    <a:pt x="312" y="0"/>
                  </a:cubicBezTo>
                  <a:cubicBezTo>
                    <a:pt x="299" y="0"/>
                    <a:pt x="288" y="11"/>
                    <a:pt x="288" y="24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8" y="99"/>
                    <a:pt x="299" y="110"/>
                    <a:pt x="312" y="110"/>
                  </a:cubicBezTo>
                  <a:close/>
                  <a:moveTo>
                    <a:pt x="442" y="55"/>
                  </a:moveTo>
                  <a:cubicBezTo>
                    <a:pt x="442" y="380"/>
                    <a:pt x="442" y="380"/>
                    <a:pt x="442" y="380"/>
                  </a:cubicBezTo>
                  <a:cubicBezTo>
                    <a:pt x="442" y="391"/>
                    <a:pt x="433" y="399"/>
                    <a:pt x="423" y="399"/>
                  </a:cubicBezTo>
                  <a:cubicBezTo>
                    <a:pt x="19" y="399"/>
                    <a:pt x="19" y="399"/>
                    <a:pt x="19" y="399"/>
                  </a:cubicBezTo>
                  <a:cubicBezTo>
                    <a:pt x="8" y="399"/>
                    <a:pt x="0" y="391"/>
                    <a:pt x="0" y="38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4"/>
                    <a:pt x="8" y="34"/>
                    <a:pt x="19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74" y="34"/>
                    <a:pt x="83" y="43"/>
                    <a:pt x="83" y="53"/>
                  </a:cubicBezTo>
                  <a:cubicBezTo>
                    <a:pt x="83" y="64"/>
                    <a:pt x="74" y="72"/>
                    <a:pt x="64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72"/>
                    <a:pt x="403" y="72"/>
                    <a:pt x="403" y="72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67" y="72"/>
                    <a:pt x="359" y="64"/>
                    <a:pt x="359" y="53"/>
                  </a:cubicBezTo>
                  <a:cubicBezTo>
                    <a:pt x="359" y="43"/>
                    <a:pt x="367" y="34"/>
                    <a:pt x="378" y="34"/>
                  </a:cubicBezTo>
                  <a:cubicBezTo>
                    <a:pt x="423" y="34"/>
                    <a:pt x="423" y="34"/>
                    <a:pt x="423" y="34"/>
                  </a:cubicBezTo>
                  <a:cubicBezTo>
                    <a:pt x="433" y="34"/>
                    <a:pt x="442" y="44"/>
                    <a:pt x="442" y="55"/>
                  </a:cubicBezTo>
                  <a:close/>
                  <a:moveTo>
                    <a:pt x="403" y="361"/>
                  </a:moveTo>
                  <a:cubicBezTo>
                    <a:pt x="403" y="188"/>
                    <a:pt x="403" y="188"/>
                    <a:pt x="403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361"/>
                    <a:pt x="38" y="361"/>
                    <a:pt x="38" y="361"/>
                  </a:cubicBezTo>
                  <a:lnTo>
                    <a:pt x="403" y="361"/>
                  </a:lnTo>
                  <a:close/>
                  <a:moveTo>
                    <a:pt x="190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62" y="72"/>
                    <a:pt x="270" y="64"/>
                    <a:pt x="270" y="53"/>
                  </a:cubicBezTo>
                  <a:cubicBezTo>
                    <a:pt x="270" y="43"/>
                    <a:pt x="262" y="34"/>
                    <a:pt x="251" y="34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80" y="34"/>
                    <a:pt x="171" y="43"/>
                    <a:pt x="171" y="53"/>
                  </a:cubicBezTo>
                  <a:cubicBezTo>
                    <a:pt x="171" y="64"/>
                    <a:pt x="180" y="72"/>
                    <a:pt x="190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0" name="Freeform 969">
              <a:extLst>
                <a:ext uri="{FF2B5EF4-FFF2-40B4-BE49-F238E27FC236}">
                  <a16:creationId xmlns:a16="http://schemas.microsoft.com/office/drawing/2014/main" id="{5928D298-2451-482E-A2EA-92B5B175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3113" y="4526391"/>
              <a:ext cx="243536" cy="249903"/>
            </a:xfrm>
            <a:custGeom>
              <a:avLst/>
              <a:gdLst>
                <a:gd name="T0" fmla="*/ 276 w 405"/>
                <a:gd name="T1" fmla="*/ 390 h 416"/>
                <a:gd name="T2" fmla="*/ 250 w 405"/>
                <a:gd name="T3" fmla="*/ 416 h 416"/>
                <a:gd name="T4" fmla="*/ 249 w 405"/>
                <a:gd name="T5" fmla="*/ 416 h 416"/>
                <a:gd name="T6" fmla="*/ 224 w 405"/>
                <a:gd name="T7" fmla="*/ 388 h 416"/>
                <a:gd name="T8" fmla="*/ 175 w 405"/>
                <a:gd name="T9" fmla="*/ 236 h 416"/>
                <a:gd name="T10" fmla="*/ 31 w 405"/>
                <a:gd name="T11" fmla="*/ 192 h 416"/>
                <a:gd name="T12" fmla="*/ 2 w 405"/>
                <a:gd name="T13" fmla="*/ 169 h 416"/>
                <a:gd name="T14" fmla="*/ 25 w 405"/>
                <a:gd name="T15" fmla="*/ 139 h 416"/>
                <a:gd name="T16" fmla="*/ 211 w 405"/>
                <a:gd name="T17" fmla="*/ 197 h 416"/>
                <a:gd name="T18" fmla="*/ 276 w 405"/>
                <a:gd name="T19" fmla="*/ 390 h 416"/>
                <a:gd name="T20" fmla="*/ 69 w 405"/>
                <a:gd name="T21" fmla="*/ 288 h 416"/>
                <a:gd name="T22" fmla="*/ 24 w 405"/>
                <a:gd name="T23" fmla="*/ 306 h 416"/>
                <a:gd name="T24" fmla="*/ 6 w 405"/>
                <a:gd name="T25" fmla="*/ 350 h 416"/>
                <a:gd name="T26" fmla="*/ 24 w 405"/>
                <a:gd name="T27" fmla="*/ 395 h 416"/>
                <a:gd name="T28" fmla="*/ 69 w 405"/>
                <a:gd name="T29" fmla="*/ 413 h 416"/>
                <a:gd name="T30" fmla="*/ 113 w 405"/>
                <a:gd name="T31" fmla="*/ 395 h 416"/>
                <a:gd name="T32" fmla="*/ 131 w 405"/>
                <a:gd name="T33" fmla="*/ 350 h 416"/>
                <a:gd name="T34" fmla="*/ 113 w 405"/>
                <a:gd name="T35" fmla="*/ 306 h 416"/>
                <a:gd name="T36" fmla="*/ 69 w 405"/>
                <a:gd name="T37" fmla="*/ 288 h 416"/>
                <a:gd name="T38" fmla="*/ 303 w 405"/>
                <a:gd name="T39" fmla="*/ 102 h 416"/>
                <a:gd name="T40" fmla="*/ 25 w 405"/>
                <a:gd name="T41" fmla="*/ 18 h 416"/>
                <a:gd name="T42" fmla="*/ 2 w 405"/>
                <a:gd name="T43" fmla="*/ 48 h 416"/>
                <a:gd name="T44" fmla="*/ 31 w 405"/>
                <a:gd name="T45" fmla="*/ 71 h 416"/>
                <a:gd name="T46" fmla="*/ 267 w 405"/>
                <a:gd name="T47" fmla="*/ 140 h 416"/>
                <a:gd name="T48" fmla="*/ 347 w 405"/>
                <a:gd name="T49" fmla="*/ 388 h 416"/>
                <a:gd name="T50" fmla="*/ 372 w 405"/>
                <a:gd name="T51" fmla="*/ 416 h 416"/>
                <a:gd name="T52" fmla="*/ 373 w 405"/>
                <a:gd name="T53" fmla="*/ 416 h 416"/>
                <a:gd name="T54" fmla="*/ 400 w 405"/>
                <a:gd name="T55" fmla="*/ 390 h 416"/>
                <a:gd name="T56" fmla="*/ 303 w 405"/>
                <a:gd name="T57" fmla="*/ 10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5" h="416">
                  <a:moveTo>
                    <a:pt x="276" y="390"/>
                  </a:moveTo>
                  <a:cubicBezTo>
                    <a:pt x="276" y="405"/>
                    <a:pt x="264" y="416"/>
                    <a:pt x="250" y="416"/>
                  </a:cubicBezTo>
                  <a:cubicBezTo>
                    <a:pt x="250" y="416"/>
                    <a:pt x="249" y="416"/>
                    <a:pt x="249" y="416"/>
                  </a:cubicBezTo>
                  <a:cubicBezTo>
                    <a:pt x="234" y="415"/>
                    <a:pt x="223" y="403"/>
                    <a:pt x="224" y="388"/>
                  </a:cubicBezTo>
                  <a:cubicBezTo>
                    <a:pt x="226" y="320"/>
                    <a:pt x="210" y="269"/>
                    <a:pt x="175" y="236"/>
                  </a:cubicBezTo>
                  <a:cubicBezTo>
                    <a:pt x="119" y="183"/>
                    <a:pt x="32" y="192"/>
                    <a:pt x="31" y="192"/>
                  </a:cubicBezTo>
                  <a:cubicBezTo>
                    <a:pt x="16" y="194"/>
                    <a:pt x="3" y="183"/>
                    <a:pt x="2" y="169"/>
                  </a:cubicBezTo>
                  <a:cubicBezTo>
                    <a:pt x="0" y="154"/>
                    <a:pt x="10" y="141"/>
                    <a:pt x="25" y="139"/>
                  </a:cubicBezTo>
                  <a:cubicBezTo>
                    <a:pt x="29" y="139"/>
                    <a:pt x="137" y="128"/>
                    <a:pt x="211" y="197"/>
                  </a:cubicBezTo>
                  <a:cubicBezTo>
                    <a:pt x="258" y="241"/>
                    <a:pt x="280" y="306"/>
                    <a:pt x="276" y="390"/>
                  </a:cubicBezTo>
                  <a:close/>
                  <a:moveTo>
                    <a:pt x="69" y="288"/>
                  </a:moveTo>
                  <a:cubicBezTo>
                    <a:pt x="52" y="288"/>
                    <a:pt x="36" y="295"/>
                    <a:pt x="24" y="306"/>
                  </a:cubicBezTo>
                  <a:cubicBezTo>
                    <a:pt x="13" y="318"/>
                    <a:pt x="6" y="334"/>
                    <a:pt x="6" y="350"/>
                  </a:cubicBezTo>
                  <a:cubicBezTo>
                    <a:pt x="6" y="367"/>
                    <a:pt x="13" y="383"/>
                    <a:pt x="24" y="395"/>
                  </a:cubicBezTo>
                  <a:cubicBezTo>
                    <a:pt x="36" y="406"/>
                    <a:pt x="52" y="413"/>
                    <a:pt x="69" y="413"/>
                  </a:cubicBezTo>
                  <a:cubicBezTo>
                    <a:pt x="85" y="413"/>
                    <a:pt x="101" y="406"/>
                    <a:pt x="113" y="395"/>
                  </a:cubicBezTo>
                  <a:cubicBezTo>
                    <a:pt x="124" y="383"/>
                    <a:pt x="131" y="367"/>
                    <a:pt x="131" y="350"/>
                  </a:cubicBezTo>
                  <a:cubicBezTo>
                    <a:pt x="131" y="334"/>
                    <a:pt x="124" y="318"/>
                    <a:pt x="113" y="306"/>
                  </a:cubicBezTo>
                  <a:cubicBezTo>
                    <a:pt x="101" y="295"/>
                    <a:pt x="85" y="288"/>
                    <a:pt x="69" y="288"/>
                  </a:cubicBezTo>
                  <a:close/>
                  <a:moveTo>
                    <a:pt x="303" y="102"/>
                  </a:moveTo>
                  <a:cubicBezTo>
                    <a:pt x="192" y="0"/>
                    <a:pt x="31" y="18"/>
                    <a:pt x="25" y="18"/>
                  </a:cubicBezTo>
                  <a:cubicBezTo>
                    <a:pt x="10" y="20"/>
                    <a:pt x="0" y="33"/>
                    <a:pt x="2" y="48"/>
                  </a:cubicBezTo>
                  <a:cubicBezTo>
                    <a:pt x="3" y="62"/>
                    <a:pt x="17" y="73"/>
                    <a:pt x="31" y="71"/>
                  </a:cubicBezTo>
                  <a:cubicBezTo>
                    <a:pt x="32" y="71"/>
                    <a:pt x="174" y="55"/>
                    <a:pt x="267" y="140"/>
                  </a:cubicBezTo>
                  <a:cubicBezTo>
                    <a:pt x="325" y="194"/>
                    <a:pt x="352" y="277"/>
                    <a:pt x="347" y="388"/>
                  </a:cubicBezTo>
                  <a:cubicBezTo>
                    <a:pt x="346" y="403"/>
                    <a:pt x="358" y="415"/>
                    <a:pt x="372" y="416"/>
                  </a:cubicBezTo>
                  <a:cubicBezTo>
                    <a:pt x="373" y="416"/>
                    <a:pt x="373" y="416"/>
                    <a:pt x="373" y="416"/>
                  </a:cubicBezTo>
                  <a:cubicBezTo>
                    <a:pt x="387" y="416"/>
                    <a:pt x="399" y="405"/>
                    <a:pt x="400" y="390"/>
                  </a:cubicBezTo>
                  <a:cubicBezTo>
                    <a:pt x="405" y="264"/>
                    <a:pt x="372" y="166"/>
                    <a:pt x="303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1" name="Freeform 970">
              <a:extLst>
                <a:ext uri="{FF2B5EF4-FFF2-40B4-BE49-F238E27FC236}">
                  <a16:creationId xmlns:a16="http://schemas.microsoft.com/office/drawing/2014/main" id="{8840FB51-6414-48DB-A46B-9612B1A77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8657" y="806135"/>
              <a:ext cx="265025" cy="265025"/>
            </a:xfrm>
            <a:custGeom>
              <a:avLst/>
              <a:gdLst>
                <a:gd name="T0" fmla="*/ 221 w 442"/>
                <a:gd name="T1" fmla="*/ 0 h 442"/>
                <a:gd name="T2" fmla="*/ 65 w 442"/>
                <a:gd name="T3" fmla="*/ 65 h 442"/>
                <a:gd name="T4" fmla="*/ 65 w 442"/>
                <a:gd name="T5" fmla="*/ 378 h 442"/>
                <a:gd name="T6" fmla="*/ 377 w 442"/>
                <a:gd name="T7" fmla="*/ 378 h 442"/>
                <a:gd name="T8" fmla="*/ 377 w 442"/>
                <a:gd name="T9" fmla="*/ 65 h 442"/>
                <a:gd name="T10" fmla="*/ 400 w 442"/>
                <a:gd name="T11" fmla="*/ 184 h 442"/>
                <a:gd name="T12" fmla="*/ 400 w 442"/>
                <a:gd name="T13" fmla="*/ 258 h 442"/>
                <a:gd name="T14" fmla="*/ 334 w 442"/>
                <a:gd name="T15" fmla="*/ 194 h 442"/>
                <a:gd name="T16" fmla="*/ 324 w 442"/>
                <a:gd name="T17" fmla="*/ 167 h 442"/>
                <a:gd name="T18" fmla="*/ 276 w 442"/>
                <a:gd name="T19" fmla="*/ 119 h 442"/>
                <a:gd name="T20" fmla="*/ 350 w 442"/>
                <a:gd name="T21" fmla="*/ 92 h 442"/>
                <a:gd name="T22" fmla="*/ 221 w 442"/>
                <a:gd name="T23" fmla="*/ 299 h 442"/>
                <a:gd name="T24" fmla="*/ 143 w 442"/>
                <a:gd name="T25" fmla="*/ 221 h 442"/>
                <a:gd name="T26" fmla="*/ 221 w 442"/>
                <a:gd name="T27" fmla="*/ 143 h 442"/>
                <a:gd name="T28" fmla="*/ 299 w 442"/>
                <a:gd name="T29" fmla="*/ 221 h 442"/>
                <a:gd name="T30" fmla="*/ 221 w 442"/>
                <a:gd name="T31" fmla="*/ 299 h 442"/>
                <a:gd name="T32" fmla="*/ 258 w 442"/>
                <a:gd name="T33" fmla="*/ 42 h 442"/>
                <a:gd name="T34" fmla="*/ 194 w 442"/>
                <a:gd name="T35" fmla="*/ 108 h 442"/>
                <a:gd name="T36" fmla="*/ 221 w 442"/>
                <a:gd name="T37" fmla="*/ 39 h 442"/>
                <a:gd name="T38" fmla="*/ 156 w 442"/>
                <a:gd name="T39" fmla="*/ 50 h 442"/>
                <a:gd name="T40" fmla="*/ 139 w 442"/>
                <a:gd name="T41" fmla="*/ 139 h 442"/>
                <a:gd name="T42" fmla="*/ 50 w 442"/>
                <a:gd name="T43" fmla="*/ 156 h 442"/>
                <a:gd name="T44" fmla="*/ 38 w 442"/>
                <a:gd name="T45" fmla="*/ 221 h 442"/>
                <a:gd name="T46" fmla="*/ 108 w 442"/>
                <a:gd name="T47" fmla="*/ 194 h 442"/>
                <a:gd name="T48" fmla="*/ 108 w 442"/>
                <a:gd name="T49" fmla="*/ 248 h 442"/>
                <a:gd name="T50" fmla="*/ 38 w 442"/>
                <a:gd name="T51" fmla="*/ 221 h 442"/>
                <a:gd name="T52" fmla="*/ 118 w 442"/>
                <a:gd name="T53" fmla="*/ 276 h 442"/>
                <a:gd name="T54" fmla="*/ 166 w 442"/>
                <a:gd name="T55" fmla="*/ 324 h 442"/>
                <a:gd name="T56" fmla="*/ 92 w 442"/>
                <a:gd name="T57" fmla="*/ 350 h 442"/>
                <a:gd name="T58" fmla="*/ 221 w 442"/>
                <a:gd name="T59" fmla="*/ 404 h 442"/>
                <a:gd name="T60" fmla="*/ 194 w 442"/>
                <a:gd name="T61" fmla="*/ 334 h 442"/>
                <a:gd name="T62" fmla="*/ 221 w 442"/>
                <a:gd name="T63" fmla="*/ 337 h 442"/>
                <a:gd name="T64" fmla="*/ 258 w 442"/>
                <a:gd name="T65" fmla="*/ 400 h 442"/>
                <a:gd name="T66" fmla="*/ 350 w 442"/>
                <a:gd name="T67" fmla="*/ 350 h 442"/>
                <a:gd name="T68" fmla="*/ 276 w 442"/>
                <a:gd name="T69" fmla="*/ 324 h 442"/>
                <a:gd name="T70" fmla="*/ 324 w 442"/>
                <a:gd name="T71" fmla="*/ 276 h 442"/>
                <a:gd name="T72" fmla="*/ 350 w 442"/>
                <a:gd name="T73" fmla="*/ 35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2" h="442">
                  <a:moveTo>
                    <a:pt x="377" y="65"/>
                  </a:moveTo>
                  <a:cubicBezTo>
                    <a:pt x="336" y="23"/>
                    <a:pt x="280" y="0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162" y="0"/>
                    <a:pt x="106" y="23"/>
                    <a:pt x="65" y="65"/>
                  </a:cubicBezTo>
                  <a:cubicBezTo>
                    <a:pt x="23" y="107"/>
                    <a:pt x="0" y="162"/>
                    <a:pt x="0" y="221"/>
                  </a:cubicBezTo>
                  <a:cubicBezTo>
                    <a:pt x="0" y="280"/>
                    <a:pt x="23" y="336"/>
                    <a:pt x="65" y="378"/>
                  </a:cubicBezTo>
                  <a:cubicBezTo>
                    <a:pt x="106" y="419"/>
                    <a:pt x="162" y="442"/>
                    <a:pt x="221" y="442"/>
                  </a:cubicBezTo>
                  <a:cubicBezTo>
                    <a:pt x="280" y="442"/>
                    <a:pt x="336" y="419"/>
                    <a:pt x="377" y="378"/>
                  </a:cubicBezTo>
                  <a:cubicBezTo>
                    <a:pt x="419" y="336"/>
                    <a:pt x="442" y="280"/>
                    <a:pt x="442" y="221"/>
                  </a:cubicBezTo>
                  <a:cubicBezTo>
                    <a:pt x="442" y="162"/>
                    <a:pt x="419" y="107"/>
                    <a:pt x="377" y="65"/>
                  </a:cubicBezTo>
                  <a:close/>
                  <a:moveTo>
                    <a:pt x="334" y="194"/>
                  </a:moveTo>
                  <a:cubicBezTo>
                    <a:pt x="400" y="184"/>
                    <a:pt x="400" y="184"/>
                    <a:pt x="400" y="184"/>
                  </a:cubicBezTo>
                  <a:cubicBezTo>
                    <a:pt x="402" y="196"/>
                    <a:pt x="404" y="209"/>
                    <a:pt x="404" y="221"/>
                  </a:cubicBezTo>
                  <a:cubicBezTo>
                    <a:pt x="404" y="234"/>
                    <a:pt x="402" y="246"/>
                    <a:pt x="400" y="258"/>
                  </a:cubicBezTo>
                  <a:cubicBezTo>
                    <a:pt x="334" y="248"/>
                    <a:pt x="334" y="248"/>
                    <a:pt x="334" y="248"/>
                  </a:cubicBezTo>
                  <a:cubicBezTo>
                    <a:pt x="338" y="230"/>
                    <a:pt x="338" y="212"/>
                    <a:pt x="334" y="194"/>
                  </a:cubicBezTo>
                  <a:close/>
                  <a:moveTo>
                    <a:pt x="392" y="156"/>
                  </a:moveTo>
                  <a:cubicBezTo>
                    <a:pt x="324" y="167"/>
                    <a:pt x="324" y="167"/>
                    <a:pt x="324" y="167"/>
                  </a:cubicBezTo>
                  <a:cubicBezTo>
                    <a:pt x="318" y="157"/>
                    <a:pt x="312" y="147"/>
                    <a:pt x="303" y="139"/>
                  </a:cubicBezTo>
                  <a:cubicBezTo>
                    <a:pt x="295" y="131"/>
                    <a:pt x="285" y="124"/>
                    <a:pt x="276" y="119"/>
                  </a:cubicBezTo>
                  <a:cubicBezTo>
                    <a:pt x="286" y="50"/>
                    <a:pt x="286" y="50"/>
                    <a:pt x="286" y="50"/>
                  </a:cubicBezTo>
                  <a:cubicBezTo>
                    <a:pt x="310" y="60"/>
                    <a:pt x="332" y="74"/>
                    <a:pt x="350" y="92"/>
                  </a:cubicBezTo>
                  <a:cubicBezTo>
                    <a:pt x="369" y="111"/>
                    <a:pt x="383" y="132"/>
                    <a:pt x="392" y="156"/>
                  </a:cubicBezTo>
                  <a:close/>
                  <a:moveTo>
                    <a:pt x="221" y="299"/>
                  </a:moveTo>
                  <a:cubicBezTo>
                    <a:pt x="200" y="299"/>
                    <a:pt x="181" y="291"/>
                    <a:pt x="166" y="276"/>
                  </a:cubicBezTo>
                  <a:cubicBezTo>
                    <a:pt x="151" y="261"/>
                    <a:pt x="143" y="242"/>
                    <a:pt x="143" y="221"/>
                  </a:cubicBezTo>
                  <a:cubicBezTo>
                    <a:pt x="143" y="200"/>
                    <a:pt x="151" y="181"/>
                    <a:pt x="166" y="166"/>
                  </a:cubicBezTo>
                  <a:cubicBezTo>
                    <a:pt x="181" y="151"/>
                    <a:pt x="201" y="143"/>
                    <a:pt x="221" y="143"/>
                  </a:cubicBezTo>
                  <a:cubicBezTo>
                    <a:pt x="241" y="143"/>
                    <a:pt x="261" y="151"/>
                    <a:pt x="276" y="166"/>
                  </a:cubicBezTo>
                  <a:cubicBezTo>
                    <a:pt x="291" y="181"/>
                    <a:pt x="299" y="200"/>
                    <a:pt x="299" y="221"/>
                  </a:cubicBezTo>
                  <a:cubicBezTo>
                    <a:pt x="299" y="242"/>
                    <a:pt x="291" y="261"/>
                    <a:pt x="276" y="276"/>
                  </a:cubicBezTo>
                  <a:cubicBezTo>
                    <a:pt x="261" y="291"/>
                    <a:pt x="242" y="299"/>
                    <a:pt x="221" y="299"/>
                  </a:cubicBezTo>
                  <a:close/>
                  <a:moveTo>
                    <a:pt x="221" y="39"/>
                  </a:moveTo>
                  <a:cubicBezTo>
                    <a:pt x="234" y="39"/>
                    <a:pt x="246" y="40"/>
                    <a:pt x="258" y="42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30" y="104"/>
                    <a:pt x="212" y="104"/>
                    <a:pt x="194" y="108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96" y="40"/>
                    <a:pt x="208" y="39"/>
                    <a:pt x="221" y="39"/>
                  </a:cubicBezTo>
                  <a:close/>
                  <a:moveTo>
                    <a:pt x="92" y="92"/>
                  </a:moveTo>
                  <a:cubicBezTo>
                    <a:pt x="110" y="74"/>
                    <a:pt x="132" y="60"/>
                    <a:pt x="156" y="50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57" y="124"/>
                    <a:pt x="147" y="131"/>
                    <a:pt x="139" y="139"/>
                  </a:cubicBezTo>
                  <a:cubicBezTo>
                    <a:pt x="131" y="147"/>
                    <a:pt x="124" y="157"/>
                    <a:pt x="118" y="167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9" y="132"/>
                    <a:pt x="73" y="111"/>
                    <a:pt x="92" y="92"/>
                  </a:cubicBezTo>
                  <a:close/>
                  <a:moveTo>
                    <a:pt x="38" y="221"/>
                  </a:moveTo>
                  <a:cubicBezTo>
                    <a:pt x="38" y="209"/>
                    <a:pt x="40" y="196"/>
                    <a:pt x="42" y="18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6" y="203"/>
                    <a:pt x="105" y="212"/>
                    <a:pt x="105" y="221"/>
                  </a:cubicBezTo>
                  <a:cubicBezTo>
                    <a:pt x="105" y="230"/>
                    <a:pt x="106" y="239"/>
                    <a:pt x="108" y="248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0" y="246"/>
                    <a:pt x="38" y="234"/>
                    <a:pt x="38" y="221"/>
                  </a:cubicBezTo>
                  <a:close/>
                  <a:moveTo>
                    <a:pt x="50" y="286"/>
                  </a:moveTo>
                  <a:cubicBezTo>
                    <a:pt x="118" y="276"/>
                    <a:pt x="118" y="276"/>
                    <a:pt x="118" y="276"/>
                  </a:cubicBezTo>
                  <a:cubicBezTo>
                    <a:pt x="124" y="286"/>
                    <a:pt x="131" y="295"/>
                    <a:pt x="139" y="303"/>
                  </a:cubicBezTo>
                  <a:cubicBezTo>
                    <a:pt x="147" y="312"/>
                    <a:pt x="156" y="318"/>
                    <a:pt x="166" y="324"/>
                  </a:cubicBezTo>
                  <a:cubicBezTo>
                    <a:pt x="156" y="392"/>
                    <a:pt x="156" y="392"/>
                    <a:pt x="156" y="392"/>
                  </a:cubicBezTo>
                  <a:cubicBezTo>
                    <a:pt x="132" y="383"/>
                    <a:pt x="110" y="369"/>
                    <a:pt x="92" y="350"/>
                  </a:cubicBezTo>
                  <a:cubicBezTo>
                    <a:pt x="73" y="332"/>
                    <a:pt x="59" y="310"/>
                    <a:pt x="50" y="286"/>
                  </a:cubicBezTo>
                  <a:close/>
                  <a:moveTo>
                    <a:pt x="221" y="404"/>
                  </a:moveTo>
                  <a:cubicBezTo>
                    <a:pt x="208" y="404"/>
                    <a:pt x="196" y="403"/>
                    <a:pt x="184" y="400"/>
                  </a:cubicBezTo>
                  <a:cubicBezTo>
                    <a:pt x="194" y="334"/>
                    <a:pt x="194" y="334"/>
                    <a:pt x="194" y="334"/>
                  </a:cubicBezTo>
                  <a:cubicBezTo>
                    <a:pt x="203" y="336"/>
                    <a:pt x="212" y="337"/>
                    <a:pt x="221" y="337"/>
                  </a:cubicBezTo>
                  <a:cubicBezTo>
                    <a:pt x="221" y="337"/>
                    <a:pt x="221" y="337"/>
                    <a:pt x="221" y="337"/>
                  </a:cubicBezTo>
                  <a:cubicBezTo>
                    <a:pt x="230" y="337"/>
                    <a:pt x="239" y="336"/>
                    <a:pt x="248" y="334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46" y="403"/>
                    <a:pt x="234" y="404"/>
                    <a:pt x="221" y="404"/>
                  </a:cubicBezTo>
                  <a:close/>
                  <a:moveTo>
                    <a:pt x="350" y="350"/>
                  </a:moveTo>
                  <a:cubicBezTo>
                    <a:pt x="332" y="369"/>
                    <a:pt x="310" y="383"/>
                    <a:pt x="286" y="392"/>
                  </a:cubicBezTo>
                  <a:cubicBezTo>
                    <a:pt x="276" y="324"/>
                    <a:pt x="276" y="324"/>
                    <a:pt x="276" y="324"/>
                  </a:cubicBezTo>
                  <a:cubicBezTo>
                    <a:pt x="286" y="318"/>
                    <a:pt x="295" y="312"/>
                    <a:pt x="303" y="303"/>
                  </a:cubicBezTo>
                  <a:cubicBezTo>
                    <a:pt x="312" y="295"/>
                    <a:pt x="318" y="286"/>
                    <a:pt x="324" y="276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83" y="310"/>
                    <a:pt x="369" y="332"/>
                    <a:pt x="350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2" name="Freeform 971">
              <a:extLst>
                <a:ext uri="{FF2B5EF4-FFF2-40B4-BE49-F238E27FC236}">
                  <a16:creationId xmlns:a16="http://schemas.microsoft.com/office/drawing/2014/main" id="{E86BAC4C-5F63-4235-895B-FDF069D40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14" y="5218795"/>
              <a:ext cx="266616" cy="155990"/>
            </a:xfrm>
            <a:custGeom>
              <a:avLst/>
              <a:gdLst>
                <a:gd name="T0" fmla="*/ 440 w 444"/>
                <a:gd name="T1" fmla="*/ 119 h 259"/>
                <a:gd name="T2" fmla="*/ 222 w 444"/>
                <a:gd name="T3" fmla="*/ 0 h 259"/>
                <a:gd name="T4" fmla="*/ 4 w 444"/>
                <a:gd name="T5" fmla="*/ 119 h 259"/>
                <a:gd name="T6" fmla="*/ 4 w 444"/>
                <a:gd name="T7" fmla="*/ 140 h 259"/>
                <a:gd name="T8" fmla="*/ 222 w 444"/>
                <a:gd name="T9" fmla="*/ 259 h 259"/>
                <a:gd name="T10" fmla="*/ 440 w 444"/>
                <a:gd name="T11" fmla="*/ 140 h 259"/>
                <a:gd name="T12" fmla="*/ 440 w 444"/>
                <a:gd name="T13" fmla="*/ 119 h 259"/>
                <a:gd name="T14" fmla="*/ 222 w 444"/>
                <a:gd name="T15" fmla="*/ 221 h 259"/>
                <a:gd name="T16" fmla="*/ 44 w 444"/>
                <a:gd name="T17" fmla="*/ 129 h 259"/>
                <a:gd name="T18" fmla="*/ 222 w 444"/>
                <a:gd name="T19" fmla="*/ 38 h 259"/>
                <a:gd name="T20" fmla="*/ 400 w 444"/>
                <a:gd name="T21" fmla="*/ 129 h 259"/>
                <a:gd name="T22" fmla="*/ 222 w 444"/>
                <a:gd name="T23" fmla="*/ 221 h 259"/>
                <a:gd name="T24" fmla="*/ 233 w 444"/>
                <a:gd name="T25" fmla="*/ 50 h 259"/>
                <a:gd name="T26" fmla="*/ 174 w 444"/>
                <a:gd name="T27" fmla="*/ 65 h 259"/>
                <a:gd name="T28" fmla="*/ 174 w 444"/>
                <a:gd name="T29" fmla="*/ 65 h 259"/>
                <a:gd name="T30" fmla="*/ 158 w 444"/>
                <a:gd name="T31" fmla="*/ 177 h 259"/>
                <a:gd name="T32" fmla="*/ 211 w 444"/>
                <a:gd name="T33" fmla="*/ 208 h 259"/>
                <a:gd name="T34" fmla="*/ 222 w 444"/>
                <a:gd name="T35" fmla="*/ 209 h 259"/>
                <a:gd name="T36" fmla="*/ 270 w 444"/>
                <a:gd name="T37" fmla="*/ 193 h 259"/>
                <a:gd name="T38" fmla="*/ 286 w 444"/>
                <a:gd name="T39" fmla="*/ 81 h 259"/>
                <a:gd name="T40" fmla="*/ 233 w 444"/>
                <a:gd name="T41" fmla="*/ 50 h 259"/>
                <a:gd name="T42" fmla="*/ 252 w 444"/>
                <a:gd name="T43" fmla="*/ 170 h 259"/>
                <a:gd name="T44" fmla="*/ 215 w 444"/>
                <a:gd name="T45" fmla="*/ 180 h 259"/>
                <a:gd name="T46" fmla="*/ 182 w 444"/>
                <a:gd name="T47" fmla="*/ 160 h 259"/>
                <a:gd name="T48" fmla="*/ 192 w 444"/>
                <a:gd name="T49" fmla="*/ 89 h 259"/>
                <a:gd name="T50" fmla="*/ 229 w 444"/>
                <a:gd name="T51" fmla="*/ 79 h 259"/>
                <a:gd name="T52" fmla="*/ 263 w 444"/>
                <a:gd name="T53" fmla="*/ 99 h 259"/>
                <a:gd name="T54" fmla="*/ 252 w 444"/>
                <a:gd name="T55" fmla="*/ 170 h 259"/>
                <a:gd name="T56" fmla="*/ 251 w 444"/>
                <a:gd name="T57" fmla="*/ 101 h 259"/>
                <a:gd name="T58" fmla="*/ 256 w 444"/>
                <a:gd name="T59" fmla="*/ 114 h 259"/>
                <a:gd name="T60" fmla="*/ 251 w 444"/>
                <a:gd name="T61" fmla="*/ 128 h 259"/>
                <a:gd name="T62" fmla="*/ 237 w 444"/>
                <a:gd name="T63" fmla="*/ 134 h 259"/>
                <a:gd name="T64" fmla="*/ 223 w 444"/>
                <a:gd name="T65" fmla="*/ 128 h 259"/>
                <a:gd name="T66" fmla="*/ 218 w 444"/>
                <a:gd name="T67" fmla="*/ 114 h 259"/>
                <a:gd name="T68" fmla="*/ 223 w 444"/>
                <a:gd name="T69" fmla="*/ 101 h 259"/>
                <a:gd name="T70" fmla="*/ 237 w 444"/>
                <a:gd name="T71" fmla="*/ 95 h 259"/>
                <a:gd name="T72" fmla="*/ 251 w 444"/>
                <a:gd name="T73" fmla="*/ 10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4" h="259">
                  <a:moveTo>
                    <a:pt x="440" y="119"/>
                  </a:moveTo>
                  <a:cubicBezTo>
                    <a:pt x="437" y="114"/>
                    <a:pt x="358" y="0"/>
                    <a:pt x="222" y="0"/>
                  </a:cubicBezTo>
                  <a:cubicBezTo>
                    <a:pt x="86" y="0"/>
                    <a:pt x="7" y="114"/>
                    <a:pt x="4" y="119"/>
                  </a:cubicBezTo>
                  <a:cubicBezTo>
                    <a:pt x="0" y="125"/>
                    <a:pt x="0" y="134"/>
                    <a:pt x="4" y="140"/>
                  </a:cubicBezTo>
                  <a:cubicBezTo>
                    <a:pt x="7" y="145"/>
                    <a:pt x="86" y="259"/>
                    <a:pt x="222" y="259"/>
                  </a:cubicBezTo>
                  <a:cubicBezTo>
                    <a:pt x="358" y="259"/>
                    <a:pt x="437" y="145"/>
                    <a:pt x="440" y="140"/>
                  </a:cubicBezTo>
                  <a:cubicBezTo>
                    <a:pt x="444" y="134"/>
                    <a:pt x="444" y="125"/>
                    <a:pt x="440" y="119"/>
                  </a:cubicBezTo>
                  <a:close/>
                  <a:moveTo>
                    <a:pt x="222" y="221"/>
                  </a:moveTo>
                  <a:cubicBezTo>
                    <a:pt x="129" y="221"/>
                    <a:pt x="66" y="155"/>
                    <a:pt x="44" y="129"/>
                  </a:cubicBezTo>
                  <a:cubicBezTo>
                    <a:pt x="66" y="103"/>
                    <a:pt x="129" y="38"/>
                    <a:pt x="222" y="38"/>
                  </a:cubicBezTo>
                  <a:cubicBezTo>
                    <a:pt x="315" y="38"/>
                    <a:pt x="378" y="103"/>
                    <a:pt x="400" y="129"/>
                  </a:cubicBezTo>
                  <a:cubicBezTo>
                    <a:pt x="378" y="155"/>
                    <a:pt x="315" y="221"/>
                    <a:pt x="222" y="221"/>
                  </a:cubicBezTo>
                  <a:close/>
                  <a:moveTo>
                    <a:pt x="233" y="50"/>
                  </a:moveTo>
                  <a:cubicBezTo>
                    <a:pt x="212" y="47"/>
                    <a:pt x="191" y="53"/>
                    <a:pt x="174" y="65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39" y="92"/>
                    <a:pt x="132" y="142"/>
                    <a:pt x="158" y="177"/>
                  </a:cubicBezTo>
                  <a:cubicBezTo>
                    <a:pt x="171" y="194"/>
                    <a:pt x="190" y="205"/>
                    <a:pt x="211" y="208"/>
                  </a:cubicBezTo>
                  <a:cubicBezTo>
                    <a:pt x="215" y="209"/>
                    <a:pt x="218" y="209"/>
                    <a:pt x="222" y="209"/>
                  </a:cubicBezTo>
                  <a:cubicBezTo>
                    <a:pt x="239" y="209"/>
                    <a:pt x="256" y="204"/>
                    <a:pt x="270" y="193"/>
                  </a:cubicBezTo>
                  <a:cubicBezTo>
                    <a:pt x="305" y="167"/>
                    <a:pt x="312" y="116"/>
                    <a:pt x="286" y="81"/>
                  </a:cubicBezTo>
                  <a:cubicBezTo>
                    <a:pt x="273" y="64"/>
                    <a:pt x="254" y="53"/>
                    <a:pt x="233" y="50"/>
                  </a:cubicBezTo>
                  <a:close/>
                  <a:moveTo>
                    <a:pt x="252" y="170"/>
                  </a:moveTo>
                  <a:cubicBezTo>
                    <a:pt x="242" y="178"/>
                    <a:pt x="228" y="182"/>
                    <a:pt x="215" y="180"/>
                  </a:cubicBezTo>
                  <a:cubicBezTo>
                    <a:pt x="202" y="178"/>
                    <a:pt x="190" y="171"/>
                    <a:pt x="182" y="160"/>
                  </a:cubicBezTo>
                  <a:cubicBezTo>
                    <a:pt x="165" y="137"/>
                    <a:pt x="169" y="105"/>
                    <a:pt x="192" y="89"/>
                  </a:cubicBezTo>
                  <a:cubicBezTo>
                    <a:pt x="202" y="80"/>
                    <a:pt x="216" y="77"/>
                    <a:pt x="229" y="79"/>
                  </a:cubicBezTo>
                  <a:cubicBezTo>
                    <a:pt x="242" y="81"/>
                    <a:pt x="254" y="88"/>
                    <a:pt x="263" y="99"/>
                  </a:cubicBezTo>
                  <a:cubicBezTo>
                    <a:pt x="279" y="121"/>
                    <a:pt x="275" y="153"/>
                    <a:pt x="252" y="170"/>
                  </a:cubicBezTo>
                  <a:close/>
                  <a:moveTo>
                    <a:pt x="251" y="101"/>
                  </a:moveTo>
                  <a:cubicBezTo>
                    <a:pt x="254" y="104"/>
                    <a:pt x="256" y="109"/>
                    <a:pt x="256" y="114"/>
                  </a:cubicBezTo>
                  <a:cubicBezTo>
                    <a:pt x="256" y="119"/>
                    <a:pt x="254" y="124"/>
                    <a:pt x="251" y="128"/>
                  </a:cubicBezTo>
                  <a:cubicBezTo>
                    <a:pt x="247" y="131"/>
                    <a:pt x="242" y="134"/>
                    <a:pt x="237" y="134"/>
                  </a:cubicBezTo>
                  <a:cubicBezTo>
                    <a:pt x="232" y="134"/>
                    <a:pt x="227" y="131"/>
                    <a:pt x="223" y="128"/>
                  </a:cubicBezTo>
                  <a:cubicBezTo>
                    <a:pt x="220" y="124"/>
                    <a:pt x="218" y="119"/>
                    <a:pt x="218" y="114"/>
                  </a:cubicBezTo>
                  <a:cubicBezTo>
                    <a:pt x="218" y="109"/>
                    <a:pt x="220" y="104"/>
                    <a:pt x="223" y="101"/>
                  </a:cubicBezTo>
                  <a:cubicBezTo>
                    <a:pt x="227" y="97"/>
                    <a:pt x="232" y="95"/>
                    <a:pt x="237" y="95"/>
                  </a:cubicBezTo>
                  <a:cubicBezTo>
                    <a:pt x="242" y="95"/>
                    <a:pt x="247" y="97"/>
                    <a:pt x="251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3" name="Freeform 972">
              <a:extLst>
                <a:ext uri="{FF2B5EF4-FFF2-40B4-BE49-F238E27FC236}">
                  <a16:creationId xmlns:a16="http://schemas.microsoft.com/office/drawing/2014/main" id="{69B423EC-E9F7-4679-8F38-49B6479A7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0953" y="5172635"/>
              <a:ext cx="265820" cy="248311"/>
            </a:xfrm>
            <a:custGeom>
              <a:avLst/>
              <a:gdLst>
                <a:gd name="T0" fmla="*/ 221 w 442"/>
                <a:gd name="T1" fmla="*/ 260 h 413"/>
                <a:gd name="T2" fmla="*/ 351 w 442"/>
                <a:gd name="T3" fmla="*/ 130 h 413"/>
                <a:gd name="T4" fmla="*/ 221 w 442"/>
                <a:gd name="T5" fmla="*/ 0 h 413"/>
                <a:gd name="T6" fmla="*/ 92 w 442"/>
                <a:gd name="T7" fmla="*/ 130 h 413"/>
                <a:gd name="T8" fmla="*/ 221 w 442"/>
                <a:gd name="T9" fmla="*/ 260 h 413"/>
                <a:gd name="T10" fmla="*/ 221 w 442"/>
                <a:gd name="T11" fmla="*/ 38 h 413"/>
                <a:gd name="T12" fmla="*/ 312 w 442"/>
                <a:gd name="T13" fmla="*/ 130 h 413"/>
                <a:gd name="T14" fmla="*/ 221 w 442"/>
                <a:gd name="T15" fmla="*/ 221 h 413"/>
                <a:gd name="T16" fmla="*/ 130 w 442"/>
                <a:gd name="T17" fmla="*/ 130 h 413"/>
                <a:gd name="T18" fmla="*/ 221 w 442"/>
                <a:gd name="T19" fmla="*/ 38 h 413"/>
                <a:gd name="T20" fmla="*/ 281 w 442"/>
                <a:gd name="T21" fmla="*/ 272 h 413"/>
                <a:gd name="T22" fmla="*/ 263 w 442"/>
                <a:gd name="T23" fmla="*/ 276 h 413"/>
                <a:gd name="T24" fmla="*/ 221 w 442"/>
                <a:gd name="T25" fmla="*/ 311 h 413"/>
                <a:gd name="T26" fmla="*/ 179 w 442"/>
                <a:gd name="T27" fmla="*/ 276 h 413"/>
                <a:gd name="T28" fmla="*/ 161 w 442"/>
                <a:gd name="T29" fmla="*/ 272 h 413"/>
                <a:gd name="T30" fmla="*/ 0 w 442"/>
                <a:gd name="T31" fmla="*/ 394 h 413"/>
                <a:gd name="T32" fmla="*/ 19 w 442"/>
                <a:gd name="T33" fmla="*/ 413 h 413"/>
                <a:gd name="T34" fmla="*/ 423 w 442"/>
                <a:gd name="T35" fmla="*/ 413 h 413"/>
                <a:gd name="T36" fmla="*/ 442 w 442"/>
                <a:gd name="T37" fmla="*/ 394 h 413"/>
                <a:gd name="T38" fmla="*/ 281 w 442"/>
                <a:gd name="T39" fmla="*/ 272 h 413"/>
                <a:gd name="T40" fmla="*/ 49 w 442"/>
                <a:gd name="T41" fmla="*/ 375 h 413"/>
                <a:gd name="T42" fmla="*/ 163 w 442"/>
                <a:gd name="T43" fmla="*/ 312 h 413"/>
                <a:gd name="T44" fmla="*/ 209 w 442"/>
                <a:gd name="T45" fmla="*/ 351 h 413"/>
                <a:gd name="T46" fmla="*/ 234 w 442"/>
                <a:gd name="T47" fmla="*/ 351 h 413"/>
                <a:gd name="T48" fmla="*/ 279 w 442"/>
                <a:gd name="T49" fmla="*/ 312 h 413"/>
                <a:gd name="T50" fmla="*/ 394 w 442"/>
                <a:gd name="T51" fmla="*/ 375 h 413"/>
                <a:gd name="T52" fmla="*/ 49 w 442"/>
                <a:gd name="T53" fmla="*/ 37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2" h="413">
                  <a:moveTo>
                    <a:pt x="221" y="260"/>
                  </a:moveTo>
                  <a:cubicBezTo>
                    <a:pt x="292" y="260"/>
                    <a:pt x="351" y="201"/>
                    <a:pt x="351" y="130"/>
                  </a:cubicBezTo>
                  <a:cubicBezTo>
                    <a:pt x="351" y="58"/>
                    <a:pt x="292" y="0"/>
                    <a:pt x="221" y="0"/>
                  </a:cubicBezTo>
                  <a:cubicBezTo>
                    <a:pt x="150" y="0"/>
                    <a:pt x="92" y="58"/>
                    <a:pt x="92" y="130"/>
                  </a:cubicBezTo>
                  <a:cubicBezTo>
                    <a:pt x="92" y="201"/>
                    <a:pt x="150" y="260"/>
                    <a:pt x="221" y="260"/>
                  </a:cubicBezTo>
                  <a:close/>
                  <a:moveTo>
                    <a:pt x="221" y="38"/>
                  </a:moveTo>
                  <a:cubicBezTo>
                    <a:pt x="271" y="38"/>
                    <a:pt x="312" y="79"/>
                    <a:pt x="312" y="130"/>
                  </a:cubicBezTo>
                  <a:cubicBezTo>
                    <a:pt x="312" y="180"/>
                    <a:pt x="271" y="221"/>
                    <a:pt x="221" y="221"/>
                  </a:cubicBezTo>
                  <a:cubicBezTo>
                    <a:pt x="171" y="221"/>
                    <a:pt x="130" y="180"/>
                    <a:pt x="130" y="130"/>
                  </a:cubicBezTo>
                  <a:cubicBezTo>
                    <a:pt x="130" y="79"/>
                    <a:pt x="171" y="38"/>
                    <a:pt x="221" y="38"/>
                  </a:cubicBezTo>
                  <a:close/>
                  <a:moveTo>
                    <a:pt x="281" y="272"/>
                  </a:moveTo>
                  <a:cubicBezTo>
                    <a:pt x="275" y="270"/>
                    <a:pt x="268" y="272"/>
                    <a:pt x="263" y="276"/>
                  </a:cubicBezTo>
                  <a:cubicBezTo>
                    <a:pt x="221" y="311"/>
                    <a:pt x="221" y="311"/>
                    <a:pt x="221" y="311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4" y="272"/>
                    <a:pt x="168" y="270"/>
                    <a:pt x="161" y="272"/>
                  </a:cubicBezTo>
                  <a:cubicBezTo>
                    <a:pt x="134" y="281"/>
                    <a:pt x="0" y="327"/>
                    <a:pt x="0" y="394"/>
                  </a:cubicBezTo>
                  <a:cubicBezTo>
                    <a:pt x="0" y="404"/>
                    <a:pt x="9" y="413"/>
                    <a:pt x="19" y="413"/>
                  </a:cubicBezTo>
                  <a:cubicBezTo>
                    <a:pt x="423" y="413"/>
                    <a:pt x="423" y="413"/>
                    <a:pt x="423" y="413"/>
                  </a:cubicBezTo>
                  <a:cubicBezTo>
                    <a:pt x="434" y="413"/>
                    <a:pt x="442" y="404"/>
                    <a:pt x="442" y="394"/>
                  </a:cubicBezTo>
                  <a:cubicBezTo>
                    <a:pt x="442" y="327"/>
                    <a:pt x="308" y="281"/>
                    <a:pt x="281" y="272"/>
                  </a:cubicBezTo>
                  <a:close/>
                  <a:moveTo>
                    <a:pt x="49" y="375"/>
                  </a:moveTo>
                  <a:cubicBezTo>
                    <a:pt x="70" y="352"/>
                    <a:pt x="120" y="327"/>
                    <a:pt x="163" y="312"/>
                  </a:cubicBezTo>
                  <a:cubicBezTo>
                    <a:pt x="209" y="351"/>
                    <a:pt x="209" y="351"/>
                    <a:pt x="209" y="351"/>
                  </a:cubicBezTo>
                  <a:cubicBezTo>
                    <a:pt x="216" y="357"/>
                    <a:pt x="226" y="357"/>
                    <a:pt x="234" y="35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322" y="327"/>
                    <a:pt x="372" y="352"/>
                    <a:pt x="394" y="375"/>
                  </a:cubicBezTo>
                  <a:lnTo>
                    <a:pt x="49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4" name="Freeform 973">
              <a:extLst>
                <a:ext uri="{FF2B5EF4-FFF2-40B4-BE49-F238E27FC236}">
                  <a16:creationId xmlns:a16="http://schemas.microsoft.com/office/drawing/2014/main" id="{E4D74E05-EFC6-4D89-91E5-59CCE14F3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02" y="5198899"/>
              <a:ext cx="262637" cy="195784"/>
            </a:xfrm>
            <a:custGeom>
              <a:avLst/>
              <a:gdLst>
                <a:gd name="T0" fmla="*/ 170 w 438"/>
                <a:gd name="T1" fmla="*/ 203 h 327"/>
                <a:gd name="T2" fmla="*/ 272 w 438"/>
                <a:gd name="T3" fmla="*/ 101 h 327"/>
                <a:gd name="T4" fmla="*/ 170 w 438"/>
                <a:gd name="T5" fmla="*/ 0 h 327"/>
                <a:gd name="T6" fmla="*/ 69 w 438"/>
                <a:gd name="T7" fmla="*/ 101 h 327"/>
                <a:gd name="T8" fmla="*/ 170 w 438"/>
                <a:gd name="T9" fmla="*/ 203 h 327"/>
                <a:gd name="T10" fmla="*/ 170 w 438"/>
                <a:gd name="T11" fmla="*/ 38 h 327"/>
                <a:gd name="T12" fmla="*/ 234 w 438"/>
                <a:gd name="T13" fmla="*/ 101 h 327"/>
                <a:gd name="T14" fmla="*/ 170 w 438"/>
                <a:gd name="T15" fmla="*/ 165 h 327"/>
                <a:gd name="T16" fmla="*/ 107 w 438"/>
                <a:gd name="T17" fmla="*/ 101 h 327"/>
                <a:gd name="T18" fmla="*/ 170 w 438"/>
                <a:gd name="T19" fmla="*/ 38 h 327"/>
                <a:gd name="T20" fmla="*/ 217 w 438"/>
                <a:gd name="T21" fmla="*/ 213 h 327"/>
                <a:gd name="T22" fmla="*/ 201 w 438"/>
                <a:gd name="T23" fmla="*/ 214 h 327"/>
                <a:gd name="T24" fmla="*/ 170 w 438"/>
                <a:gd name="T25" fmla="*/ 233 h 327"/>
                <a:gd name="T26" fmla="*/ 140 w 438"/>
                <a:gd name="T27" fmla="*/ 214 h 327"/>
                <a:gd name="T28" fmla="*/ 124 w 438"/>
                <a:gd name="T29" fmla="*/ 213 h 327"/>
                <a:gd name="T30" fmla="*/ 0 w 438"/>
                <a:gd name="T31" fmla="*/ 307 h 327"/>
                <a:gd name="T32" fmla="*/ 19 w 438"/>
                <a:gd name="T33" fmla="*/ 327 h 327"/>
                <a:gd name="T34" fmla="*/ 321 w 438"/>
                <a:gd name="T35" fmla="*/ 327 h 327"/>
                <a:gd name="T36" fmla="*/ 341 w 438"/>
                <a:gd name="T37" fmla="*/ 307 h 327"/>
                <a:gd name="T38" fmla="*/ 217 w 438"/>
                <a:gd name="T39" fmla="*/ 213 h 327"/>
                <a:gd name="T40" fmla="*/ 54 w 438"/>
                <a:gd name="T41" fmla="*/ 288 h 327"/>
                <a:gd name="T42" fmla="*/ 128 w 438"/>
                <a:gd name="T43" fmla="*/ 252 h 327"/>
                <a:gd name="T44" fmla="*/ 160 w 438"/>
                <a:gd name="T45" fmla="*/ 272 h 327"/>
                <a:gd name="T46" fmla="*/ 180 w 438"/>
                <a:gd name="T47" fmla="*/ 272 h 327"/>
                <a:gd name="T48" fmla="*/ 213 w 438"/>
                <a:gd name="T49" fmla="*/ 252 h 327"/>
                <a:gd name="T50" fmla="*/ 287 w 438"/>
                <a:gd name="T51" fmla="*/ 288 h 327"/>
                <a:gd name="T52" fmla="*/ 54 w 438"/>
                <a:gd name="T53" fmla="*/ 288 h 327"/>
                <a:gd name="T54" fmla="*/ 438 w 438"/>
                <a:gd name="T55" fmla="*/ 274 h 327"/>
                <a:gd name="T56" fmla="*/ 423 w 438"/>
                <a:gd name="T57" fmla="*/ 288 h 327"/>
                <a:gd name="T58" fmla="*/ 359 w 438"/>
                <a:gd name="T59" fmla="*/ 288 h 327"/>
                <a:gd name="T60" fmla="*/ 344 w 438"/>
                <a:gd name="T61" fmla="*/ 274 h 327"/>
                <a:gd name="T62" fmla="*/ 359 w 438"/>
                <a:gd name="T63" fmla="*/ 259 h 327"/>
                <a:gd name="T64" fmla="*/ 402 w 438"/>
                <a:gd name="T65" fmla="*/ 259 h 327"/>
                <a:gd name="T66" fmla="*/ 369 w 438"/>
                <a:gd name="T67" fmla="*/ 234 h 327"/>
                <a:gd name="T68" fmla="*/ 363 w 438"/>
                <a:gd name="T69" fmla="*/ 215 h 327"/>
                <a:gd name="T70" fmla="*/ 383 w 438"/>
                <a:gd name="T71" fmla="*/ 209 h 327"/>
                <a:gd name="T72" fmla="*/ 438 w 438"/>
                <a:gd name="T73" fmla="*/ 274 h 327"/>
                <a:gd name="T74" fmla="*/ 357 w 438"/>
                <a:gd name="T75" fmla="*/ 147 h 327"/>
                <a:gd name="T76" fmla="*/ 318 w 438"/>
                <a:gd name="T77" fmla="*/ 109 h 327"/>
                <a:gd name="T78" fmla="*/ 304 w 438"/>
                <a:gd name="T79" fmla="*/ 112 h 327"/>
                <a:gd name="T80" fmla="*/ 285 w 438"/>
                <a:gd name="T81" fmla="*/ 104 h 327"/>
                <a:gd name="T82" fmla="*/ 292 w 438"/>
                <a:gd name="T83" fmla="*/ 85 h 327"/>
                <a:gd name="T84" fmla="*/ 318 w 438"/>
                <a:gd name="T85" fmla="*/ 80 h 327"/>
                <a:gd name="T86" fmla="*/ 385 w 438"/>
                <a:gd name="T87" fmla="*/ 147 h 327"/>
                <a:gd name="T88" fmla="*/ 318 w 438"/>
                <a:gd name="T89" fmla="*/ 214 h 327"/>
                <a:gd name="T90" fmla="*/ 268 w 438"/>
                <a:gd name="T91" fmla="*/ 191 h 327"/>
                <a:gd name="T92" fmla="*/ 270 w 438"/>
                <a:gd name="T93" fmla="*/ 171 h 327"/>
                <a:gd name="T94" fmla="*/ 290 w 438"/>
                <a:gd name="T95" fmla="*/ 172 h 327"/>
                <a:gd name="T96" fmla="*/ 318 w 438"/>
                <a:gd name="T97" fmla="*/ 185 h 327"/>
                <a:gd name="T98" fmla="*/ 357 w 438"/>
                <a:gd name="T99" fmla="*/ 14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327">
                  <a:moveTo>
                    <a:pt x="170" y="203"/>
                  </a:moveTo>
                  <a:cubicBezTo>
                    <a:pt x="226" y="203"/>
                    <a:pt x="272" y="157"/>
                    <a:pt x="272" y="101"/>
                  </a:cubicBezTo>
                  <a:cubicBezTo>
                    <a:pt x="272" y="45"/>
                    <a:pt x="226" y="0"/>
                    <a:pt x="170" y="0"/>
                  </a:cubicBezTo>
                  <a:cubicBezTo>
                    <a:pt x="114" y="0"/>
                    <a:pt x="69" y="45"/>
                    <a:pt x="69" y="101"/>
                  </a:cubicBezTo>
                  <a:cubicBezTo>
                    <a:pt x="69" y="157"/>
                    <a:pt x="114" y="203"/>
                    <a:pt x="170" y="203"/>
                  </a:cubicBezTo>
                  <a:close/>
                  <a:moveTo>
                    <a:pt x="170" y="38"/>
                  </a:moveTo>
                  <a:cubicBezTo>
                    <a:pt x="205" y="38"/>
                    <a:pt x="234" y="67"/>
                    <a:pt x="234" y="101"/>
                  </a:cubicBezTo>
                  <a:cubicBezTo>
                    <a:pt x="234" y="136"/>
                    <a:pt x="205" y="165"/>
                    <a:pt x="170" y="165"/>
                  </a:cubicBezTo>
                  <a:cubicBezTo>
                    <a:pt x="136" y="165"/>
                    <a:pt x="107" y="136"/>
                    <a:pt x="107" y="101"/>
                  </a:cubicBezTo>
                  <a:cubicBezTo>
                    <a:pt x="107" y="67"/>
                    <a:pt x="136" y="38"/>
                    <a:pt x="170" y="38"/>
                  </a:cubicBezTo>
                  <a:close/>
                  <a:moveTo>
                    <a:pt x="217" y="213"/>
                  </a:moveTo>
                  <a:cubicBezTo>
                    <a:pt x="211" y="211"/>
                    <a:pt x="206" y="212"/>
                    <a:pt x="201" y="214"/>
                  </a:cubicBezTo>
                  <a:cubicBezTo>
                    <a:pt x="170" y="233"/>
                    <a:pt x="170" y="233"/>
                    <a:pt x="170" y="233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135" y="212"/>
                    <a:pt x="129" y="211"/>
                    <a:pt x="124" y="213"/>
                  </a:cubicBezTo>
                  <a:cubicBezTo>
                    <a:pt x="95" y="222"/>
                    <a:pt x="0" y="256"/>
                    <a:pt x="0" y="307"/>
                  </a:cubicBezTo>
                  <a:cubicBezTo>
                    <a:pt x="0" y="318"/>
                    <a:pt x="9" y="327"/>
                    <a:pt x="19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32" y="327"/>
                    <a:pt x="341" y="318"/>
                    <a:pt x="341" y="307"/>
                  </a:cubicBezTo>
                  <a:cubicBezTo>
                    <a:pt x="341" y="256"/>
                    <a:pt x="246" y="222"/>
                    <a:pt x="217" y="213"/>
                  </a:cubicBezTo>
                  <a:close/>
                  <a:moveTo>
                    <a:pt x="54" y="288"/>
                  </a:moveTo>
                  <a:cubicBezTo>
                    <a:pt x="70" y="276"/>
                    <a:pt x="98" y="262"/>
                    <a:pt x="128" y="252"/>
                  </a:cubicBezTo>
                  <a:cubicBezTo>
                    <a:pt x="160" y="272"/>
                    <a:pt x="160" y="272"/>
                    <a:pt x="160" y="272"/>
                  </a:cubicBezTo>
                  <a:cubicBezTo>
                    <a:pt x="167" y="276"/>
                    <a:pt x="174" y="276"/>
                    <a:pt x="180" y="272"/>
                  </a:cubicBezTo>
                  <a:cubicBezTo>
                    <a:pt x="213" y="252"/>
                    <a:pt x="213" y="252"/>
                    <a:pt x="213" y="252"/>
                  </a:cubicBezTo>
                  <a:cubicBezTo>
                    <a:pt x="243" y="262"/>
                    <a:pt x="270" y="276"/>
                    <a:pt x="287" y="288"/>
                  </a:cubicBezTo>
                  <a:lnTo>
                    <a:pt x="54" y="288"/>
                  </a:lnTo>
                  <a:close/>
                  <a:moveTo>
                    <a:pt x="438" y="274"/>
                  </a:moveTo>
                  <a:cubicBezTo>
                    <a:pt x="438" y="282"/>
                    <a:pt x="431" y="288"/>
                    <a:pt x="423" y="288"/>
                  </a:cubicBezTo>
                  <a:cubicBezTo>
                    <a:pt x="359" y="288"/>
                    <a:pt x="359" y="288"/>
                    <a:pt x="359" y="288"/>
                  </a:cubicBezTo>
                  <a:cubicBezTo>
                    <a:pt x="351" y="288"/>
                    <a:pt x="344" y="282"/>
                    <a:pt x="344" y="274"/>
                  </a:cubicBezTo>
                  <a:cubicBezTo>
                    <a:pt x="344" y="266"/>
                    <a:pt x="351" y="259"/>
                    <a:pt x="359" y="259"/>
                  </a:cubicBezTo>
                  <a:cubicBezTo>
                    <a:pt x="402" y="259"/>
                    <a:pt x="402" y="259"/>
                    <a:pt x="402" y="259"/>
                  </a:cubicBezTo>
                  <a:cubicBezTo>
                    <a:pt x="395" y="250"/>
                    <a:pt x="383" y="242"/>
                    <a:pt x="369" y="234"/>
                  </a:cubicBezTo>
                  <a:cubicBezTo>
                    <a:pt x="362" y="231"/>
                    <a:pt x="359" y="222"/>
                    <a:pt x="363" y="215"/>
                  </a:cubicBezTo>
                  <a:cubicBezTo>
                    <a:pt x="367" y="208"/>
                    <a:pt x="376" y="205"/>
                    <a:pt x="383" y="209"/>
                  </a:cubicBezTo>
                  <a:cubicBezTo>
                    <a:pt x="403" y="221"/>
                    <a:pt x="438" y="244"/>
                    <a:pt x="438" y="274"/>
                  </a:cubicBezTo>
                  <a:close/>
                  <a:moveTo>
                    <a:pt x="357" y="147"/>
                  </a:moveTo>
                  <a:cubicBezTo>
                    <a:pt x="357" y="126"/>
                    <a:pt x="340" y="109"/>
                    <a:pt x="318" y="109"/>
                  </a:cubicBezTo>
                  <a:cubicBezTo>
                    <a:pt x="313" y="109"/>
                    <a:pt x="308" y="110"/>
                    <a:pt x="304" y="112"/>
                  </a:cubicBezTo>
                  <a:cubicBezTo>
                    <a:pt x="296" y="115"/>
                    <a:pt x="288" y="111"/>
                    <a:pt x="285" y="104"/>
                  </a:cubicBezTo>
                  <a:cubicBezTo>
                    <a:pt x="282" y="97"/>
                    <a:pt x="285" y="88"/>
                    <a:pt x="292" y="85"/>
                  </a:cubicBezTo>
                  <a:cubicBezTo>
                    <a:pt x="301" y="82"/>
                    <a:pt x="309" y="80"/>
                    <a:pt x="318" y="80"/>
                  </a:cubicBezTo>
                  <a:cubicBezTo>
                    <a:pt x="355" y="80"/>
                    <a:pt x="385" y="110"/>
                    <a:pt x="385" y="147"/>
                  </a:cubicBezTo>
                  <a:cubicBezTo>
                    <a:pt x="385" y="184"/>
                    <a:pt x="355" y="214"/>
                    <a:pt x="318" y="214"/>
                  </a:cubicBezTo>
                  <a:cubicBezTo>
                    <a:pt x="299" y="214"/>
                    <a:pt x="281" y="206"/>
                    <a:pt x="268" y="191"/>
                  </a:cubicBezTo>
                  <a:cubicBezTo>
                    <a:pt x="263" y="185"/>
                    <a:pt x="264" y="176"/>
                    <a:pt x="270" y="171"/>
                  </a:cubicBezTo>
                  <a:cubicBezTo>
                    <a:pt x="275" y="165"/>
                    <a:pt x="285" y="166"/>
                    <a:pt x="290" y="172"/>
                  </a:cubicBezTo>
                  <a:cubicBezTo>
                    <a:pt x="297" y="180"/>
                    <a:pt x="308" y="185"/>
                    <a:pt x="318" y="185"/>
                  </a:cubicBezTo>
                  <a:cubicBezTo>
                    <a:pt x="340" y="185"/>
                    <a:pt x="357" y="168"/>
                    <a:pt x="357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5" name="Freeform 974">
              <a:extLst>
                <a:ext uri="{FF2B5EF4-FFF2-40B4-BE49-F238E27FC236}">
                  <a16:creationId xmlns:a16="http://schemas.microsoft.com/office/drawing/2014/main" id="{FFBEDFDE-FF1D-4A9B-91D2-489844907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5811" y="5210040"/>
              <a:ext cx="265025" cy="172704"/>
            </a:xfrm>
            <a:custGeom>
              <a:avLst/>
              <a:gdLst>
                <a:gd name="T0" fmla="*/ 300 w 442"/>
                <a:gd name="T1" fmla="*/ 190 h 288"/>
                <a:gd name="T2" fmla="*/ 367 w 442"/>
                <a:gd name="T3" fmla="*/ 123 h 288"/>
                <a:gd name="T4" fmla="*/ 300 w 442"/>
                <a:gd name="T5" fmla="*/ 56 h 288"/>
                <a:gd name="T6" fmla="*/ 232 w 442"/>
                <a:gd name="T7" fmla="*/ 123 h 288"/>
                <a:gd name="T8" fmla="*/ 300 w 442"/>
                <a:gd name="T9" fmla="*/ 190 h 288"/>
                <a:gd name="T10" fmla="*/ 300 w 442"/>
                <a:gd name="T11" fmla="*/ 84 h 288"/>
                <a:gd name="T12" fmla="*/ 338 w 442"/>
                <a:gd name="T13" fmla="*/ 123 h 288"/>
                <a:gd name="T14" fmla="*/ 300 w 442"/>
                <a:gd name="T15" fmla="*/ 161 h 288"/>
                <a:gd name="T16" fmla="*/ 261 w 442"/>
                <a:gd name="T17" fmla="*/ 123 h 288"/>
                <a:gd name="T18" fmla="*/ 300 w 442"/>
                <a:gd name="T19" fmla="*/ 84 h 288"/>
                <a:gd name="T20" fmla="*/ 76 w 442"/>
                <a:gd name="T21" fmla="*/ 91 h 288"/>
                <a:gd name="T22" fmla="*/ 90 w 442"/>
                <a:gd name="T23" fmla="*/ 77 h 288"/>
                <a:gd name="T24" fmla="*/ 174 w 442"/>
                <a:gd name="T25" fmla="*/ 77 h 288"/>
                <a:gd name="T26" fmla="*/ 188 w 442"/>
                <a:gd name="T27" fmla="*/ 91 h 288"/>
                <a:gd name="T28" fmla="*/ 174 w 442"/>
                <a:gd name="T29" fmla="*/ 106 h 288"/>
                <a:gd name="T30" fmla="*/ 90 w 442"/>
                <a:gd name="T31" fmla="*/ 106 h 288"/>
                <a:gd name="T32" fmla="*/ 76 w 442"/>
                <a:gd name="T33" fmla="*/ 91 h 288"/>
                <a:gd name="T34" fmla="*/ 174 w 442"/>
                <a:gd name="T35" fmla="*/ 159 h 288"/>
                <a:gd name="T36" fmla="*/ 90 w 442"/>
                <a:gd name="T37" fmla="*/ 159 h 288"/>
                <a:gd name="T38" fmla="*/ 76 w 442"/>
                <a:gd name="T39" fmla="*/ 144 h 288"/>
                <a:gd name="T40" fmla="*/ 90 w 442"/>
                <a:gd name="T41" fmla="*/ 130 h 288"/>
                <a:gd name="T42" fmla="*/ 174 w 442"/>
                <a:gd name="T43" fmla="*/ 130 h 288"/>
                <a:gd name="T44" fmla="*/ 188 w 442"/>
                <a:gd name="T45" fmla="*/ 144 h 288"/>
                <a:gd name="T46" fmla="*/ 174 w 442"/>
                <a:gd name="T47" fmla="*/ 159 h 288"/>
                <a:gd name="T48" fmla="*/ 153 w 442"/>
                <a:gd name="T49" fmla="*/ 197 h 288"/>
                <a:gd name="T50" fmla="*/ 138 w 442"/>
                <a:gd name="T51" fmla="*/ 212 h 288"/>
                <a:gd name="T52" fmla="*/ 90 w 442"/>
                <a:gd name="T53" fmla="*/ 212 h 288"/>
                <a:gd name="T54" fmla="*/ 76 w 442"/>
                <a:gd name="T55" fmla="*/ 197 h 288"/>
                <a:gd name="T56" fmla="*/ 90 w 442"/>
                <a:gd name="T57" fmla="*/ 183 h 288"/>
                <a:gd name="T58" fmla="*/ 138 w 442"/>
                <a:gd name="T59" fmla="*/ 183 h 288"/>
                <a:gd name="T60" fmla="*/ 153 w 442"/>
                <a:gd name="T61" fmla="*/ 197 h 288"/>
                <a:gd name="T62" fmla="*/ 442 w 442"/>
                <a:gd name="T63" fmla="*/ 32 h 288"/>
                <a:gd name="T64" fmla="*/ 411 w 442"/>
                <a:gd name="T65" fmla="*/ 0 h 288"/>
                <a:gd name="T66" fmla="*/ 32 w 442"/>
                <a:gd name="T67" fmla="*/ 0 h 288"/>
                <a:gd name="T68" fmla="*/ 0 w 442"/>
                <a:gd name="T69" fmla="*/ 32 h 288"/>
                <a:gd name="T70" fmla="*/ 0 w 442"/>
                <a:gd name="T71" fmla="*/ 257 h 288"/>
                <a:gd name="T72" fmla="*/ 32 w 442"/>
                <a:gd name="T73" fmla="*/ 288 h 288"/>
                <a:gd name="T74" fmla="*/ 411 w 442"/>
                <a:gd name="T75" fmla="*/ 288 h 288"/>
                <a:gd name="T76" fmla="*/ 442 w 442"/>
                <a:gd name="T77" fmla="*/ 257 h 288"/>
                <a:gd name="T78" fmla="*/ 442 w 442"/>
                <a:gd name="T79" fmla="*/ 32 h 288"/>
                <a:gd name="T80" fmla="*/ 39 w 442"/>
                <a:gd name="T81" fmla="*/ 39 h 288"/>
                <a:gd name="T82" fmla="*/ 404 w 442"/>
                <a:gd name="T83" fmla="*/ 39 h 288"/>
                <a:gd name="T84" fmla="*/ 404 w 442"/>
                <a:gd name="T85" fmla="*/ 239 h 288"/>
                <a:gd name="T86" fmla="*/ 334 w 442"/>
                <a:gd name="T87" fmla="*/ 201 h 288"/>
                <a:gd name="T88" fmla="*/ 324 w 442"/>
                <a:gd name="T89" fmla="*/ 201 h 288"/>
                <a:gd name="T90" fmla="*/ 300 w 442"/>
                <a:gd name="T91" fmla="*/ 209 h 288"/>
                <a:gd name="T92" fmla="*/ 275 w 442"/>
                <a:gd name="T93" fmla="*/ 201 h 288"/>
                <a:gd name="T94" fmla="*/ 266 w 442"/>
                <a:gd name="T95" fmla="*/ 201 h 288"/>
                <a:gd name="T96" fmla="*/ 187 w 442"/>
                <a:gd name="T97" fmla="*/ 250 h 288"/>
                <a:gd name="T98" fmla="*/ 39 w 442"/>
                <a:gd name="T99" fmla="*/ 250 h 288"/>
                <a:gd name="T100" fmla="*/ 39 w 442"/>
                <a:gd name="T101" fmla="*/ 39 h 288"/>
                <a:gd name="T102" fmla="*/ 230 w 442"/>
                <a:gd name="T103" fmla="*/ 250 h 288"/>
                <a:gd name="T104" fmla="*/ 270 w 442"/>
                <a:gd name="T105" fmla="*/ 230 h 288"/>
                <a:gd name="T106" fmla="*/ 295 w 442"/>
                <a:gd name="T107" fmla="*/ 238 h 288"/>
                <a:gd name="T108" fmla="*/ 305 w 442"/>
                <a:gd name="T109" fmla="*/ 238 h 288"/>
                <a:gd name="T110" fmla="*/ 329 w 442"/>
                <a:gd name="T111" fmla="*/ 230 h 288"/>
                <a:gd name="T112" fmla="*/ 370 w 442"/>
                <a:gd name="T113" fmla="*/ 250 h 288"/>
                <a:gd name="T114" fmla="*/ 230 w 442"/>
                <a:gd name="T115" fmla="*/ 25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2" h="288">
                  <a:moveTo>
                    <a:pt x="300" y="190"/>
                  </a:moveTo>
                  <a:cubicBezTo>
                    <a:pt x="337" y="190"/>
                    <a:pt x="367" y="160"/>
                    <a:pt x="367" y="123"/>
                  </a:cubicBezTo>
                  <a:cubicBezTo>
                    <a:pt x="367" y="86"/>
                    <a:pt x="337" y="56"/>
                    <a:pt x="300" y="56"/>
                  </a:cubicBezTo>
                  <a:cubicBezTo>
                    <a:pt x="263" y="56"/>
                    <a:pt x="232" y="86"/>
                    <a:pt x="232" y="123"/>
                  </a:cubicBezTo>
                  <a:cubicBezTo>
                    <a:pt x="232" y="160"/>
                    <a:pt x="263" y="190"/>
                    <a:pt x="300" y="190"/>
                  </a:cubicBezTo>
                  <a:close/>
                  <a:moveTo>
                    <a:pt x="300" y="84"/>
                  </a:moveTo>
                  <a:cubicBezTo>
                    <a:pt x="321" y="84"/>
                    <a:pt x="338" y="102"/>
                    <a:pt x="338" y="123"/>
                  </a:cubicBezTo>
                  <a:cubicBezTo>
                    <a:pt x="338" y="144"/>
                    <a:pt x="321" y="161"/>
                    <a:pt x="300" y="161"/>
                  </a:cubicBezTo>
                  <a:cubicBezTo>
                    <a:pt x="279" y="161"/>
                    <a:pt x="261" y="144"/>
                    <a:pt x="261" y="123"/>
                  </a:cubicBezTo>
                  <a:cubicBezTo>
                    <a:pt x="261" y="102"/>
                    <a:pt x="279" y="84"/>
                    <a:pt x="300" y="84"/>
                  </a:cubicBezTo>
                  <a:close/>
                  <a:moveTo>
                    <a:pt x="76" y="91"/>
                  </a:moveTo>
                  <a:cubicBezTo>
                    <a:pt x="76" y="83"/>
                    <a:pt x="82" y="77"/>
                    <a:pt x="90" y="77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82" y="77"/>
                    <a:pt x="188" y="83"/>
                    <a:pt x="188" y="91"/>
                  </a:cubicBezTo>
                  <a:cubicBezTo>
                    <a:pt x="188" y="99"/>
                    <a:pt x="182" y="106"/>
                    <a:pt x="174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2" y="106"/>
                    <a:pt x="76" y="99"/>
                    <a:pt x="76" y="91"/>
                  </a:cubicBezTo>
                  <a:close/>
                  <a:moveTo>
                    <a:pt x="174" y="159"/>
                  </a:moveTo>
                  <a:cubicBezTo>
                    <a:pt x="90" y="159"/>
                    <a:pt x="90" y="159"/>
                    <a:pt x="90" y="159"/>
                  </a:cubicBezTo>
                  <a:cubicBezTo>
                    <a:pt x="82" y="159"/>
                    <a:pt x="76" y="152"/>
                    <a:pt x="76" y="144"/>
                  </a:cubicBezTo>
                  <a:cubicBezTo>
                    <a:pt x="76" y="136"/>
                    <a:pt x="82" y="130"/>
                    <a:pt x="90" y="130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82" y="130"/>
                    <a:pt x="188" y="136"/>
                    <a:pt x="188" y="144"/>
                  </a:cubicBezTo>
                  <a:cubicBezTo>
                    <a:pt x="188" y="152"/>
                    <a:pt x="182" y="159"/>
                    <a:pt x="174" y="159"/>
                  </a:cubicBezTo>
                  <a:close/>
                  <a:moveTo>
                    <a:pt x="153" y="197"/>
                  </a:moveTo>
                  <a:cubicBezTo>
                    <a:pt x="153" y="205"/>
                    <a:pt x="146" y="212"/>
                    <a:pt x="138" y="212"/>
                  </a:cubicBezTo>
                  <a:cubicBezTo>
                    <a:pt x="90" y="212"/>
                    <a:pt x="90" y="212"/>
                    <a:pt x="90" y="212"/>
                  </a:cubicBezTo>
                  <a:cubicBezTo>
                    <a:pt x="82" y="212"/>
                    <a:pt x="76" y="205"/>
                    <a:pt x="76" y="197"/>
                  </a:cubicBezTo>
                  <a:cubicBezTo>
                    <a:pt x="76" y="189"/>
                    <a:pt x="82" y="183"/>
                    <a:pt x="90" y="183"/>
                  </a:cubicBezTo>
                  <a:cubicBezTo>
                    <a:pt x="138" y="183"/>
                    <a:pt x="138" y="183"/>
                    <a:pt x="138" y="183"/>
                  </a:cubicBezTo>
                  <a:cubicBezTo>
                    <a:pt x="146" y="183"/>
                    <a:pt x="153" y="189"/>
                    <a:pt x="153" y="197"/>
                  </a:cubicBezTo>
                  <a:close/>
                  <a:moveTo>
                    <a:pt x="442" y="32"/>
                  </a:moveTo>
                  <a:cubicBezTo>
                    <a:pt x="442" y="14"/>
                    <a:pt x="428" y="0"/>
                    <a:pt x="4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4"/>
                    <a:pt x="14" y="288"/>
                    <a:pt x="32" y="288"/>
                  </a:cubicBezTo>
                  <a:cubicBezTo>
                    <a:pt x="411" y="288"/>
                    <a:pt x="411" y="288"/>
                    <a:pt x="411" y="288"/>
                  </a:cubicBezTo>
                  <a:cubicBezTo>
                    <a:pt x="428" y="288"/>
                    <a:pt x="442" y="274"/>
                    <a:pt x="442" y="257"/>
                  </a:cubicBezTo>
                  <a:lnTo>
                    <a:pt x="442" y="32"/>
                  </a:lnTo>
                  <a:close/>
                  <a:moveTo>
                    <a:pt x="39" y="39"/>
                  </a:moveTo>
                  <a:cubicBezTo>
                    <a:pt x="404" y="39"/>
                    <a:pt x="404" y="39"/>
                    <a:pt x="404" y="39"/>
                  </a:cubicBezTo>
                  <a:cubicBezTo>
                    <a:pt x="404" y="239"/>
                    <a:pt x="404" y="239"/>
                    <a:pt x="404" y="239"/>
                  </a:cubicBezTo>
                  <a:cubicBezTo>
                    <a:pt x="385" y="219"/>
                    <a:pt x="348" y="205"/>
                    <a:pt x="334" y="201"/>
                  </a:cubicBezTo>
                  <a:cubicBezTo>
                    <a:pt x="331" y="200"/>
                    <a:pt x="327" y="200"/>
                    <a:pt x="324" y="201"/>
                  </a:cubicBezTo>
                  <a:cubicBezTo>
                    <a:pt x="300" y="209"/>
                    <a:pt x="300" y="209"/>
                    <a:pt x="300" y="209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272" y="200"/>
                    <a:pt x="269" y="200"/>
                    <a:pt x="266" y="201"/>
                  </a:cubicBezTo>
                  <a:cubicBezTo>
                    <a:pt x="250" y="206"/>
                    <a:pt x="204" y="221"/>
                    <a:pt x="187" y="250"/>
                  </a:cubicBezTo>
                  <a:cubicBezTo>
                    <a:pt x="39" y="250"/>
                    <a:pt x="39" y="250"/>
                    <a:pt x="39" y="250"/>
                  </a:cubicBezTo>
                  <a:lnTo>
                    <a:pt x="39" y="39"/>
                  </a:lnTo>
                  <a:close/>
                  <a:moveTo>
                    <a:pt x="230" y="250"/>
                  </a:moveTo>
                  <a:cubicBezTo>
                    <a:pt x="241" y="240"/>
                    <a:pt x="255" y="236"/>
                    <a:pt x="270" y="230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98" y="240"/>
                    <a:pt x="302" y="239"/>
                    <a:pt x="305" y="238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45" y="236"/>
                    <a:pt x="359" y="240"/>
                    <a:pt x="370" y="250"/>
                  </a:cubicBezTo>
                  <a:lnTo>
                    <a:pt x="230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6" name="Freeform 975">
              <a:extLst>
                <a:ext uri="{FF2B5EF4-FFF2-40B4-BE49-F238E27FC236}">
                  <a16:creationId xmlns:a16="http://schemas.microsoft.com/office/drawing/2014/main" id="{408E1108-5878-459B-941B-9B024CE32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4932" y="5166269"/>
              <a:ext cx="270595" cy="260249"/>
            </a:xfrm>
            <a:custGeom>
              <a:avLst/>
              <a:gdLst>
                <a:gd name="T0" fmla="*/ 425 w 450"/>
                <a:gd name="T1" fmla="*/ 56 h 434"/>
                <a:gd name="T2" fmla="*/ 424 w 450"/>
                <a:gd name="T3" fmla="*/ 55 h 434"/>
                <a:gd name="T4" fmla="*/ 372 w 450"/>
                <a:gd name="T5" fmla="*/ 10 h 434"/>
                <a:gd name="T6" fmla="*/ 344 w 450"/>
                <a:gd name="T7" fmla="*/ 1 h 434"/>
                <a:gd name="T8" fmla="*/ 319 w 450"/>
                <a:gd name="T9" fmla="*/ 13 h 434"/>
                <a:gd name="T10" fmla="*/ 318 w 450"/>
                <a:gd name="T11" fmla="*/ 14 h 434"/>
                <a:gd name="T12" fmla="*/ 267 w 450"/>
                <a:gd name="T13" fmla="*/ 78 h 434"/>
                <a:gd name="T14" fmla="*/ 268 w 450"/>
                <a:gd name="T15" fmla="*/ 129 h 434"/>
                <a:gd name="T16" fmla="*/ 271 w 450"/>
                <a:gd name="T17" fmla="*/ 131 h 434"/>
                <a:gd name="T18" fmla="*/ 297 w 450"/>
                <a:gd name="T19" fmla="*/ 148 h 434"/>
                <a:gd name="T20" fmla="*/ 234 w 450"/>
                <a:gd name="T21" fmla="*/ 231 h 434"/>
                <a:gd name="T22" fmla="*/ 152 w 450"/>
                <a:gd name="T23" fmla="*/ 294 h 434"/>
                <a:gd name="T24" fmla="*/ 134 w 450"/>
                <a:gd name="T25" fmla="*/ 268 h 434"/>
                <a:gd name="T26" fmla="*/ 132 w 450"/>
                <a:gd name="T27" fmla="*/ 265 h 434"/>
                <a:gd name="T28" fmla="*/ 81 w 450"/>
                <a:gd name="T29" fmla="*/ 264 h 434"/>
                <a:gd name="T30" fmla="*/ 17 w 450"/>
                <a:gd name="T31" fmla="*/ 315 h 434"/>
                <a:gd name="T32" fmla="*/ 16 w 450"/>
                <a:gd name="T33" fmla="*/ 316 h 434"/>
                <a:gd name="T34" fmla="*/ 13 w 450"/>
                <a:gd name="T35" fmla="*/ 369 h 434"/>
                <a:gd name="T36" fmla="*/ 58 w 450"/>
                <a:gd name="T37" fmla="*/ 421 h 434"/>
                <a:gd name="T38" fmla="*/ 59 w 450"/>
                <a:gd name="T39" fmla="*/ 421 h 434"/>
                <a:gd name="T40" fmla="*/ 96 w 450"/>
                <a:gd name="T41" fmla="*/ 434 h 434"/>
                <a:gd name="T42" fmla="*/ 169 w 450"/>
                <a:gd name="T43" fmla="*/ 417 h 434"/>
                <a:gd name="T44" fmla="*/ 319 w 450"/>
                <a:gd name="T45" fmla="*/ 316 h 434"/>
                <a:gd name="T46" fmla="*/ 420 w 450"/>
                <a:gd name="T47" fmla="*/ 166 h 434"/>
                <a:gd name="T48" fmla="*/ 425 w 450"/>
                <a:gd name="T49" fmla="*/ 56 h 434"/>
                <a:gd name="T50" fmla="*/ 292 w 450"/>
                <a:gd name="T51" fmla="*/ 289 h 434"/>
                <a:gd name="T52" fmla="*/ 86 w 450"/>
                <a:gd name="T53" fmla="*/ 394 h 434"/>
                <a:gd name="T54" fmla="*/ 43 w 450"/>
                <a:gd name="T55" fmla="*/ 344 h 434"/>
                <a:gd name="T56" fmla="*/ 43 w 450"/>
                <a:gd name="T57" fmla="*/ 344 h 434"/>
                <a:gd name="T58" fmla="*/ 106 w 450"/>
                <a:gd name="T59" fmla="*/ 294 h 434"/>
                <a:gd name="T60" fmla="*/ 122 w 450"/>
                <a:gd name="T61" fmla="*/ 319 h 434"/>
                <a:gd name="T62" fmla="*/ 123 w 450"/>
                <a:gd name="T63" fmla="*/ 321 h 434"/>
                <a:gd name="T64" fmla="*/ 147 w 450"/>
                <a:gd name="T65" fmla="*/ 333 h 434"/>
                <a:gd name="T66" fmla="*/ 261 w 450"/>
                <a:gd name="T67" fmla="*/ 258 h 434"/>
                <a:gd name="T68" fmla="*/ 336 w 450"/>
                <a:gd name="T69" fmla="*/ 144 h 434"/>
                <a:gd name="T70" fmla="*/ 324 w 450"/>
                <a:gd name="T71" fmla="*/ 120 h 434"/>
                <a:gd name="T72" fmla="*/ 323 w 450"/>
                <a:gd name="T73" fmla="*/ 119 h 434"/>
                <a:gd name="T74" fmla="*/ 297 w 450"/>
                <a:gd name="T75" fmla="*/ 102 h 434"/>
                <a:gd name="T76" fmla="*/ 347 w 450"/>
                <a:gd name="T77" fmla="*/ 40 h 434"/>
                <a:gd name="T78" fmla="*/ 347 w 450"/>
                <a:gd name="T79" fmla="*/ 40 h 434"/>
                <a:gd name="T80" fmla="*/ 397 w 450"/>
                <a:gd name="T81" fmla="*/ 83 h 434"/>
                <a:gd name="T82" fmla="*/ 292 w 450"/>
                <a:gd name="T83" fmla="*/ 28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0" h="434">
                  <a:moveTo>
                    <a:pt x="425" y="56"/>
                  </a:moveTo>
                  <a:cubicBezTo>
                    <a:pt x="424" y="56"/>
                    <a:pt x="424" y="56"/>
                    <a:pt x="424" y="55"/>
                  </a:cubicBezTo>
                  <a:cubicBezTo>
                    <a:pt x="372" y="10"/>
                    <a:pt x="372" y="10"/>
                    <a:pt x="372" y="10"/>
                  </a:cubicBezTo>
                  <a:cubicBezTo>
                    <a:pt x="365" y="4"/>
                    <a:pt x="355" y="0"/>
                    <a:pt x="344" y="1"/>
                  </a:cubicBezTo>
                  <a:cubicBezTo>
                    <a:pt x="335" y="2"/>
                    <a:pt x="326" y="6"/>
                    <a:pt x="319" y="13"/>
                  </a:cubicBezTo>
                  <a:cubicBezTo>
                    <a:pt x="319" y="13"/>
                    <a:pt x="318" y="14"/>
                    <a:pt x="318" y="14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54" y="92"/>
                    <a:pt x="254" y="115"/>
                    <a:pt x="268" y="129"/>
                  </a:cubicBezTo>
                  <a:cubicBezTo>
                    <a:pt x="269" y="130"/>
                    <a:pt x="270" y="130"/>
                    <a:pt x="271" y="131"/>
                  </a:cubicBezTo>
                  <a:cubicBezTo>
                    <a:pt x="297" y="148"/>
                    <a:pt x="297" y="148"/>
                    <a:pt x="297" y="148"/>
                  </a:cubicBezTo>
                  <a:cubicBezTo>
                    <a:pt x="295" y="157"/>
                    <a:pt x="281" y="184"/>
                    <a:pt x="234" y="231"/>
                  </a:cubicBezTo>
                  <a:cubicBezTo>
                    <a:pt x="187" y="278"/>
                    <a:pt x="161" y="292"/>
                    <a:pt x="152" y="294"/>
                  </a:cubicBezTo>
                  <a:cubicBezTo>
                    <a:pt x="134" y="268"/>
                    <a:pt x="134" y="268"/>
                    <a:pt x="134" y="268"/>
                  </a:cubicBezTo>
                  <a:cubicBezTo>
                    <a:pt x="134" y="267"/>
                    <a:pt x="133" y="266"/>
                    <a:pt x="132" y="265"/>
                  </a:cubicBezTo>
                  <a:cubicBezTo>
                    <a:pt x="118" y="251"/>
                    <a:pt x="96" y="251"/>
                    <a:pt x="81" y="264"/>
                  </a:cubicBezTo>
                  <a:cubicBezTo>
                    <a:pt x="17" y="315"/>
                    <a:pt x="17" y="315"/>
                    <a:pt x="17" y="315"/>
                  </a:cubicBezTo>
                  <a:cubicBezTo>
                    <a:pt x="17" y="315"/>
                    <a:pt x="16" y="316"/>
                    <a:pt x="16" y="316"/>
                  </a:cubicBezTo>
                  <a:cubicBezTo>
                    <a:pt x="1" y="331"/>
                    <a:pt x="0" y="355"/>
                    <a:pt x="13" y="369"/>
                  </a:cubicBezTo>
                  <a:cubicBezTo>
                    <a:pt x="58" y="421"/>
                    <a:pt x="58" y="421"/>
                    <a:pt x="58" y="421"/>
                  </a:cubicBezTo>
                  <a:cubicBezTo>
                    <a:pt x="59" y="421"/>
                    <a:pt x="59" y="421"/>
                    <a:pt x="59" y="421"/>
                  </a:cubicBezTo>
                  <a:cubicBezTo>
                    <a:pt x="68" y="430"/>
                    <a:pt x="82" y="434"/>
                    <a:pt x="96" y="434"/>
                  </a:cubicBezTo>
                  <a:cubicBezTo>
                    <a:pt x="123" y="434"/>
                    <a:pt x="153" y="423"/>
                    <a:pt x="169" y="417"/>
                  </a:cubicBezTo>
                  <a:cubicBezTo>
                    <a:pt x="199" y="405"/>
                    <a:pt x="260" y="376"/>
                    <a:pt x="319" y="316"/>
                  </a:cubicBezTo>
                  <a:cubicBezTo>
                    <a:pt x="363" y="272"/>
                    <a:pt x="399" y="219"/>
                    <a:pt x="420" y="166"/>
                  </a:cubicBezTo>
                  <a:cubicBezTo>
                    <a:pt x="430" y="141"/>
                    <a:pt x="450" y="81"/>
                    <a:pt x="425" y="56"/>
                  </a:cubicBezTo>
                  <a:close/>
                  <a:moveTo>
                    <a:pt x="292" y="289"/>
                  </a:moveTo>
                  <a:cubicBezTo>
                    <a:pt x="203" y="378"/>
                    <a:pt x="103" y="402"/>
                    <a:pt x="86" y="394"/>
                  </a:cubicBezTo>
                  <a:cubicBezTo>
                    <a:pt x="43" y="344"/>
                    <a:pt x="43" y="344"/>
                    <a:pt x="43" y="344"/>
                  </a:cubicBezTo>
                  <a:cubicBezTo>
                    <a:pt x="43" y="344"/>
                    <a:pt x="43" y="344"/>
                    <a:pt x="43" y="344"/>
                  </a:cubicBezTo>
                  <a:cubicBezTo>
                    <a:pt x="106" y="294"/>
                    <a:pt x="106" y="294"/>
                    <a:pt x="106" y="294"/>
                  </a:cubicBezTo>
                  <a:cubicBezTo>
                    <a:pt x="122" y="319"/>
                    <a:pt x="122" y="319"/>
                    <a:pt x="122" y="319"/>
                  </a:cubicBezTo>
                  <a:cubicBezTo>
                    <a:pt x="123" y="320"/>
                    <a:pt x="123" y="320"/>
                    <a:pt x="123" y="321"/>
                  </a:cubicBezTo>
                  <a:cubicBezTo>
                    <a:pt x="129" y="328"/>
                    <a:pt x="138" y="332"/>
                    <a:pt x="147" y="333"/>
                  </a:cubicBezTo>
                  <a:cubicBezTo>
                    <a:pt x="156" y="333"/>
                    <a:pt x="185" y="335"/>
                    <a:pt x="261" y="258"/>
                  </a:cubicBezTo>
                  <a:cubicBezTo>
                    <a:pt x="280" y="239"/>
                    <a:pt x="338" y="182"/>
                    <a:pt x="336" y="144"/>
                  </a:cubicBezTo>
                  <a:cubicBezTo>
                    <a:pt x="335" y="134"/>
                    <a:pt x="331" y="126"/>
                    <a:pt x="324" y="120"/>
                  </a:cubicBezTo>
                  <a:cubicBezTo>
                    <a:pt x="324" y="120"/>
                    <a:pt x="323" y="120"/>
                    <a:pt x="323" y="119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47" y="40"/>
                    <a:pt x="347" y="40"/>
                    <a:pt x="347" y="40"/>
                  </a:cubicBezTo>
                  <a:cubicBezTo>
                    <a:pt x="347" y="40"/>
                    <a:pt x="347" y="40"/>
                    <a:pt x="347" y="40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405" y="100"/>
                    <a:pt x="381" y="200"/>
                    <a:pt x="292" y="2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7" name="Freeform 976">
              <a:extLst>
                <a:ext uri="{FF2B5EF4-FFF2-40B4-BE49-F238E27FC236}">
                  <a16:creationId xmlns:a16="http://schemas.microsoft.com/office/drawing/2014/main" id="{2465F66D-D5C2-4C2B-999D-14A5A4725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643" y="5157513"/>
              <a:ext cx="249903" cy="270595"/>
            </a:xfrm>
            <a:custGeom>
              <a:avLst/>
              <a:gdLst>
                <a:gd name="T0" fmla="*/ 400 w 416"/>
                <a:gd name="T1" fmla="*/ 186 h 450"/>
                <a:gd name="T2" fmla="*/ 400 w 416"/>
                <a:gd name="T3" fmla="*/ 210 h 450"/>
                <a:gd name="T4" fmla="*/ 209 w 416"/>
                <a:gd name="T5" fmla="*/ 401 h 450"/>
                <a:gd name="T6" fmla="*/ 106 w 416"/>
                <a:gd name="T7" fmla="*/ 450 h 450"/>
                <a:gd name="T8" fmla="*/ 81 w 416"/>
                <a:gd name="T9" fmla="*/ 447 h 450"/>
                <a:gd name="T10" fmla="*/ 12 w 416"/>
                <a:gd name="T11" fmla="*/ 377 h 450"/>
                <a:gd name="T12" fmla="*/ 55 w 416"/>
                <a:gd name="T13" fmla="*/ 247 h 450"/>
                <a:gd name="T14" fmla="*/ 268 w 416"/>
                <a:gd name="T15" fmla="*/ 34 h 450"/>
                <a:gd name="T16" fmla="*/ 378 w 416"/>
                <a:gd name="T17" fmla="*/ 38 h 450"/>
                <a:gd name="T18" fmla="*/ 380 w 416"/>
                <a:gd name="T19" fmla="*/ 147 h 450"/>
                <a:gd name="T20" fmla="*/ 165 w 416"/>
                <a:gd name="T21" fmla="*/ 361 h 450"/>
                <a:gd name="T22" fmla="*/ 88 w 416"/>
                <a:gd name="T23" fmla="*/ 371 h 450"/>
                <a:gd name="T24" fmla="*/ 98 w 416"/>
                <a:gd name="T25" fmla="*/ 294 h 450"/>
                <a:gd name="T26" fmla="*/ 244 w 416"/>
                <a:gd name="T27" fmla="*/ 149 h 450"/>
                <a:gd name="T28" fmla="*/ 267 w 416"/>
                <a:gd name="T29" fmla="*/ 149 h 450"/>
                <a:gd name="T30" fmla="*/ 267 w 416"/>
                <a:gd name="T31" fmla="*/ 173 h 450"/>
                <a:gd name="T32" fmla="*/ 122 w 416"/>
                <a:gd name="T33" fmla="*/ 318 h 450"/>
                <a:gd name="T34" fmla="*/ 112 w 416"/>
                <a:gd name="T35" fmla="*/ 347 h 450"/>
                <a:gd name="T36" fmla="*/ 141 w 416"/>
                <a:gd name="T37" fmla="*/ 337 h 450"/>
                <a:gd name="T38" fmla="*/ 356 w 416"/>
                <a:gd name="T39" fmla="*/ 123 h 450"/>
                <a:gd name="T40" fmla="*/ 355 w 416"/>
                <a:gd name="T41" fmla="*/ 62 h 450"/>
                <a:gd name="T42" fmla="*/ 292 w 416"/>
                <a:gd name="T43" fmla="*/ 58 h 450"/>
                <a:gd name="T44" fmla="*/ 79 w 416"/>
                <a:gd name="T45" fmla="*/ 271 h 450"/>
                <a:gd name="T46" fmla="*/ 44 w 416"/>
                <a:gd name="T47" fmla="*/ 368 h 450"/>
                <a:gd name="T48" fmla="*/ 89 w 416"/>
                <a:gd name="T49" fmla="*/ 414 h 450"/>
                <a:gd name="T50" fmla="*/ 185 w 416"/>
                <a:gd name="T51" fmla="*/ 377 h 450"/>
                <a:gd name="T52" fmla="*/ 376 w 416"/>
                <a:gd name="T53" fmla="*/ 186 h 450"/>
                <a:gd name="T54" fmla="*/ 400 w 416"/>
                <a:gd name="T55" fmla="*/ 18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6" h="450">
                  <a:moveTo>
                    <a:pt x="400" y="186"/>
                  </a:moveTo>
                  <a:cubicBezTo>
                    <a:pt x="407" y="193"/>
                    <a:pt x="407" y="203"/>
                    <a:pt x="400" y="210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177" y="433"/>
                    <a:pt x="141" y="450"/>
                    <a:pt x="106" y="450"/>
                  </a:cubicBezTo>
                  <a:cubicBezTo>
                    <a:pt x="98" y="450"/>
                    <a:pt x="89" y="449"/>
                    <a:pt x="81" y="447"/>
                  </a:cubicBezTo>
                  <a:cubicBezTo>
                    <a:pt x="47" y="438"/>
                    <a:pt x="21" y="411"/>
                    <a:pt x="12" y="377"/>
                  </a:cubicBezTo>
                  <a:cubicBezTo>
                    <a:pt x="0" y="333"/>
                    <a:pt x="16" y="286"/>
                    <a:pt x="55" y="247"/>
                  </a:cubicBezTo>
                  <a:cubicBezTo>
                    <a:pt x="268" y="34"/>
                    <a:pt x="268" y="34"/>
                    <a:pt x="268" y="34"/>
                  </a:cubicBezTo>
                  <a:cubicBezTo>
                    <a:pt x="303" y="0"/>
                    <a:pt x="351" y="11"/>
                    <a:pt x="378" y="38"/>
                  </a:cubicBezTo>
                  <a:cubicBezTo>
                    <a:pt x="416" y="76"/>
                    <a:pt x="406" y="121"/>
                    <a:pt x="380" y="147"/>
                  </a:cubicBezTo>
                  <a:cubicBezTo>
                    <a:pt x="165" y="361"/>
                    <a:pt x="165" y="361"/>
                    <a:pt x="165" y="361"/>
                  </a:cubicBezTo>
                  <a:cubicBezTo>
                    <a:pt x="137" y="390"/>
                    <a:pt x="105" y="388"/>
                    <a:pt x="88" y="371"/>
                  </a:cubicBezTo>
                  <a:cubicBezTo>
                    <a:pt x="72" y="354"/>
                    <a:pt x="70" y="323"/>
                    <a:pt x="98" y="294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50" y="142"/>
                    <a:pt x="261" y="142"/>
                    <a:pt x="267" y="149"/>
                  </a:cubicBezTo>
                  <a:cubicBezTo>
                    <a:pt x="274" y="155"/>
                    <a:pt x="274" y="166"/>
                    <a:pt x="267" y="173"/>
                  </a:cubicBezTo>
                  <a:cubicBezTo>
                    <a:pt x="122" y="318"/>
                    <a:pt x="122" y="318"/>
                    <a:pt x="122" y="318"/>
                  </a:cubicBezTo>
                  <a:cubicBezTo>
                    <a:pt x="109" y="331"/>
                    <a:pt x="107" y="342"/>
                    <a:pt x="112" y="347"/>
                  </a:cubicBezTo>
                  <a:cubicBezTo>
                    <a:pt x="117" y="352"/>
                    <a:pt x="129" y="350"/>
                    <a:pt x="141" y="337"/>
                  </a:cubicBezTo>
                  <a:cubicBezTo>
                    <a:pt x="356" y="123"/>
                    <a:pt x="356" y="123"/>
                    <a:pt x="356" y="123"/>
                  </a:cubicBezTo>
                  <a:cubicBezTo>
                    <a:pt x="378" y="101"/>
                    <a:pt x="369" y="77"/>
                    <a:pt x="355" y="62"/>
                  </a:cubicBezTo>
                  <a:cubicBezTo>
                    <a:pt x="339" y="46"/>
                    <a:pt x="312" y="38"/>
                    <a:pt x="292" y="58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48" y="301"/>
                    <a:pt x="36" y="336"/>
                    <a:pt x="44" y="368"/>
                  </a:cubicBezTo>
                  <a:cubicBezTo>
                    <a:pt x="51" y="391"/>
                    <a:pt x="67" y="408"/>
                    <a:pt x="89" y="414"/>
                  </a:cubicBezTo>
                  <a:cubicBezTo>
                    <a:pt x="119" y="422"/>
                    <a:pt x="153" y="409"/>
                    <a:pt x="185" y="377"/>
                  </a:cubicBezTo>
                  <a:cubicBezTo>
                    <a:pt x="376" y="186"/>
                    <a:pt x="376" y="186"/>
                    <a:pt x="376" y="186"/>
                  </a:cubicBezTo>
                  <a:cubicBezTo>
                    <a:pt x="383" y="180"/>
                    <a:pt x="393" y="180"/>
                    <a:pt x="400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8" name="Freeform 977">
              <a:extLst>
                <a:ext uri="{FF2B5EF4-FFF2-40B4-BE49-F238E27FC236}">
                  <a16:creationId xmlns:a16="http://schemas.microsoft.com/office/drawing/2014/main" id="{E31C9BF3-84A4-4360-9503-B80E44D43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6386" y="5189348"/>
              <a:ext cx="265820" cy="214089"/>
            </a:xfrm>
            <a:custGeom>
              <a:avLst/>
              <a:gdLst>
                <a:gd name="T0" fmla="*/ 442 w 442"/>
                <a:gd name="T1" fmla="*/ 20 h 356"/>
                <a:gd name="T2" fmla="*/ 423 w 442"/>
                <a:gd name="T3" fmla="*/ 0 h 356"/>
                <a:gd name="T4" fmla="*/ 19 w 442"/>
                <a:gd name="T5" fmla="*/ 0 h 356"/>
                <a:gd name="T6" fmla="*/ 0 w 442"/>
                <a:gd name="T7" fmla="*/ 20 h 356"/>
                <a:gd name="T8" fmla="*/ 0 w 442"/>
                <a:gd name="T9" fmla="*/ 337 h 356"/>
                <a:gd name="T10" fmla="*/ 19 w 442"/>
                <a:gd name="T11" fmla="*/ 356 h 356"/>
                <a:gd name="T12" fmla="*/ 423 w 442"/>
                <a:gd name="T13" fmla="*/ 356 h 356"/>
                <a:gd name="T14" fmla="*/ 442 w 442"/>
                <a:gd name="T15" fmla="*/ 337 h 356"/>
                <a:gd name="T16" fmla="*/ 442 w 442"/>
                <a:gd name="T17" fmla="*/ 20 h 356"/>
                <a:gd name="T18" fmla="*/ 403 w 442"/>
                <a:gd name="T19" fmla="*/ 82 h 356"/>
                <a:gd name="T20" fmla="*/ 269 w 442"/>
                <a:gd name="T21" fmla="*/ 82 h 356"/>
                <a:gd name="T22" fmla="*/ 269 w 442"/>
                <a:gd name="T23" fmla="*/ 39 h 356"/>
                <a:gd name="T24" fmla="*/ 403 w 442"/>
                <a:gd name="T25" fmla="*/ 39 h 356"/>
                <a:gd name="T26" fmla="*/ 403 w 442"/>
                <a:gd name="T27" fmla="*/ 82 h 356"/>
                <a:gd name="T28" fmla="*/ 115 w 442"/>
                <a:gd name="T29" fmla="*/ 82 h 356"/>
                <a:gd name="T30" fmla="*/ 115 w 442"/>
                <a:gd name="T31" fmla="*/ 39 h 356"/>
                <a:gd name="T32" fmla="*/ 163 w 442"/>
                <a:gd name="T33" fmla="*/ 39 h 356"/>
                <a:gd name="T34" fmla="*/ 163 w 442"/>
                <a:gd name="T35" fmla="*/ 82 h 356"/>
                <a:gd name="T36" fmla="*/ 115 w 442"/>
                <a:gd name="T37" fmla="*/ 82 h 356"/>
                <a:gd name="T38" fmla="*/ 192 w 442"/>
                <a:gd name="T39" fmla="*/ 39 h 356"/>
                <a:gd name="T40" fmla="*/ 240 w 442"/>
                <a:gd name="T41" fmla="*/ 39 h 356"/>
                <a:gd name="T42" fmla="*/ 240 w 442"/>
                <a:gd name="T43" fmla="*/ 82 h 356"/>
                <a:gd name="T44" fmla="*/ 192 w 442"/>
                <a:gd name="T45" fmla="*/ 82 h 356"/>
                <a:gd name="T46" fmla="*/ 192 w 442"/>
                <a:gd name="T47" fmla="*/ 39 h 356"/>
                <a:gd name="T48" fmla="*/ 86 w 442"/>
                <a:gd name="T49" fmla="*/ 39 h 356"/>
                <a:gd name="T50" fmla="*/ 86 w 442"/>
                <a:gd name="T51" fmla="*/ 82 h 356"/>
                <a:gd name="T52" fmla="*/ 38 w 442"/>
                <a:gd name="T53" fmla="*/ 82 h 356"/>
                <a:gd name="T54" fmla="*/ 38 w 442"/>
                <a:gd name="T55" fmla="*/ 39 h 356"/>
                <a:gd name="T56" fmla="*/ 86 w 442"/>
                <a:gd name="T57" fmla="*/ 39 h 356"/>
                <a:gd name="T58" fmla="*/ 38 w 442"/>
                <a:gd name="T59" fmla="*/ 318 h 356"/>
                <a:gd name="T60" fmla="*/ 38 w 442"/>
                <a:gd name="T61" fmla="*/ 116 h 356"/>
                <a:gd name="T62" fmla="*/ 403 w 442"/>
                <a:gd name="T63" fmla="*/ 116 h 356"/>
                <a:gd name="T64" fmla="*/ 403 w 442"/>
                <a:gd name="T65" fmla="*/ 318 h 356"/>
                <a:gd name="T66" fmla="*/ 38 w 442"/>
                <a:gd name="T67" fmla="*/ 31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56">
                  <a:moveTo>
                    <a:pt x="442" y="20"/>
                  </a:moveTo>
                  <a:cubicBezTo>
                    <a:pt x="442" y="9"/>
                    <a:pt x="433" y="0"/>
                    <a:pt x="42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48"/>
                    <a:pt x="8" y="356"/>
                    <a:pt x="19" y="356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33" y="356"/>
                    <a:pt x="442" y="348"/>
                    <a:pt x="442" y="337"/>
                  </a:cubicBezTo>
                  <a:lnTo>
                    <a:pt x="442" y="20"/>
                  </a:lnTo>
                  <a:close/>
                  <a:moveTo>
                    <a:pt x="403" y="82"/>
                  </a:moveTo>
                  <a:cubicBezTo>
                    <a:pt x="269" y="82"/>
                    <a:pt x="269" y="82"/>
                    <a:pt x="269" y="82"/>
                  </a:cubicBezTo>
                  <a:cubicBezTo>
                    <a:pt x="269" y="39"/>
                    <a:pt x="269" y="39"/>
                    <a:pt x="269" y="39"/>
                  </a:cubicBezTo>
                  <a:cubicBezTo>
                    <a:pt x="403" y="39"/>
                    <a:pt x="403" y="39"/>
                    <a:pt x="403" y="39"/>
                  </a:cubicBezTo>
                  <a:lnTo>
                    <a:pt x="403" y="82"/>
                  </a:lnTo>
                  <a:close/>
                  <a:moveTo>
                    <a:pt x="115" y="82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82"/>
                    <a:pt x="163" y="82"/>
                    <a:pt x="163" y="82"/>
                  </a:cubicBezTo>
                  <a:lnTo>
                    <a:pt x="115" y="82"/>
                  </a:lnTo>
                  <a:close/>
                  <a:moveTo>
                    <a:pt x="192" y="39"/>
                  </a:moveTo>
                  <a:cubicBezTo>
                    <a:pt x="240" y="39"/>
                    <a:pt x="240" y="39"/>
                    <a:pt x="240" y="39"/>
                  </a:cubicBezTo>
                  <a:cubicBezTo>
                    <a:pt x="240" y="82"/>
                    <a:pt x="240" y="82"/>
                    <a:pt x="240" y="82"/>
                  </a:cubicBezTo>
                  <a:cubicBezTo>
                    <a:pt x="192" y="82"/>
                    <a:pt x="192" y="82"/>
                    <a:pt x="192" y="82"/>
                  </a:cubicBezTo>
                  <a:lnTo>
                    <a:pt x="192" y="39"/>
                  </a:lnTo>
                  <a:close/>
                  <a:moveTo>
                    <a:pt x="86" y="39"/>
                  </a:moveTo>
                  <a:cubicBezTo>
                    <a:pt x="86" y="82"/>
                    <a:pt x="86" y="82"/>
                    <a:pt x="86" y="8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9"/>
                    <a:pt x="38" y="39"/>
                    <a:pt x="38" y="39"/>
                  </a:cubicBezTo>
                  <a:lnTo>
                    <a:pt x="86" y="39"/>
                  </a:lnTo>
                  <a:close/>
                  <a:moveTo>
                    <a:pt x="38" y="318"/>
                  </a:moveTo>
                  <a:cubicBezTo>
                    <a:pt x="38" y="116"/>
                    <a:pt x="38" y="116"/>
                    <a:pt x="38" y="116"/>
                  </a:cubicBezTo>
                  <a:cubicBezTo>
                    <a:pt x="403" y="116"/>
                    <a:pt x="403" y="116"/>
                    <a:pt x="403" y="116"/>
                  </a:cubicBezTo>
                  <a:cubicBezTo>
                    <a:pt x="403" y="318"/>
                    <a:pt x="403" y="318"/>
                    <a:pt x="403" y="318"/>
                  </a:cubicBezTo>
                  <a:lnTo>
                    <a:pt x="38" y="3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79" name="Freeform 978">
              <a:extLst>
                <a:ext uri="{FF2B5EF4-FFF2-40B4-BE49-F238E27FC236}">
                  <a16:creationId xmlns:a16="http://schemas.microsoft.com/office/drawing/2014/main" id="{D3EDACB5-A3B6-4B4B-AAD9-11D5CB86D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9928" y="5167065"/>
              <a:ext cx="248311" cy="259453"/>
            </a:xfrm>
            <a:custGeom>
              <a:avLst/>
              <a:gdLst>
                <a:gd name="T0" fmla="*/ 414 w 414"/>
                <a:gd name="T1" fmla="*/ 278 h 433"/>
                <a:gd name="T2" fmla="*/ 414 w 414"/>
                <a:gd name="T3" fmla="*/ 409 h 433"/>
                <a:gd name="T4" fmla="*/ 390 w 414"/>
                <a:gd name="T5" fmla="*/ 433 h 433"/>
                <a:gd name="T6" fmla="*/ 24 w 414"/>
                <a:gd name="T7" fmla="*/ 433 h 433"/>
                <a:gd name="T8" fmla="*/ 0 w 414"/>
                <a:gd name="T9" fmla="*/ 409 h 433"/>
                <a:gd name="T10" fmla="*/ 0 w 414"/>
                <a:gd name="T11" fmla="*/ 278 h 433"/>
                <a:gd name="T12" fmla="*/ 24 w 414"/>
                <a:gd name="T13" fmla="*/ 254 h 433"/>
                <a:gd name="T14" fmla="*/ 48 w 414"/>
                <a:gd name="T15" fmla="*/ 278 h 433"/>
                <a:gd name="T16" fmla="*/ 48 w 414"/>
                <a:gd name="T17" fmla="*/ 385 h 433"/>
                <a:gd name="T18" fmla="*/ 366 w 414"/>
                <a:gd name="T19" fmla="*/ 385 h 433"/>
                <a:gd name="T20" fmla="*/ 366 w 414"/>
                <a:gd name="T21" fmla="*/ 278 h 433"/>
                <a:gd name="T22" fmla="*/ 390 w 414"/>
                <a:gd name="T23" fmla="*/ 254 h 433"/>
                <a:gd name="T24" fmla="*/ 414 w 414"/>
                <a:gd name="T25" fmla="*/ 278 h 433"/>
                <a:gd name="T26" fmla="*/ 190 w 414"/>
                <a:gd name="T27" fmla="*/ 308 h 433"/>
                <a:gd name="T28" fmla="*/ 207 w 414"/>
                <a:gd name="T29" fmla="*/ 315 h 433"/>
                <a:gd name="T30" fmla="*/ 224 w 414"/>
                <a:gd name="T31" fmla="*/ 308 h 433"/>
                <a:gd name="T32" fmla="*/ 320 w 414"/>
                <a:gd name="T33" fmla="*/ 210 h 433"/>
                <a:gd name="T34" fmla="*/ 320 w 414"/>
                <a:gd name="T35" fmla="*/ 176 h 433"/>
                <a:gd name="T36" fmla="*/ 286 w 414"/>
                <a:gd name="T37" fmla="*/ 176 h 433"/>
                <a:gd name="T38" fmla="*/ 231 w 414"/>
                <a:gd name="T39" fmla="*/ 232 h 433"/>
                <a:gd name="T40" fmla="*/ 231 w 414"/>
                <a:gd name="T41" fmla="*/ 24 h 433"/>
                <a:gd name="T42" fmla="*/ 207 w 414"/>
                <a:gd name="T43" fmla="*/ 0 h 433"/>
                <a:gd name="T44" fmla="*/ 183 w 414"/>
                <a:gd name="T45" fmla="*/ 24 h 433"/>
                <a:gd name="T46" fmla="*/ 183 w 414"/>
                <a:gd name="T47" fmla="*/ 232 h 433"/>
                <a:gd name="T48" fmla="*/ 128 w 414"/>
                <a:gd name="T49" fmla="*/ 176 h 433"/>
                <a:gd name="T50" fmla="*/ 94 w 414"/>
                <a:gd name="T51" fmla="*/ 176 h 433"/>
                <a:gd name="T52" fmla="*/ 94 w 414"/>
                <a:gd name="T53" fmla="*/ 210 h 433"/>
                <a:gd name="T54" fmla="*/ 190 w 414"/>
                <a:gd name="T55" fmla="*/ 30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433">
                  <a:moveTo>
                    <a:pt x="414" y="278"/>
                  </a:moveTo>
                  <a:cubicBezTo>
                    <a:pt x="414" y="409"/>
                    <a:pt x="414" y="409"/>
                    <a:pt x="414" y="409"/>
                  </a:cubicBezTo>
                  <a:cubicBezTo>
                    <a:pt x="414" y="422"/>
                    <a:pt x="403" y="433"/>
                    <a:pt x="390" y="433"/>
                  </a:cubicBezTo>
                  <a:cubicBezTo>
                    <a:pt x="24" y="433"/>
                    <a:pt x="24" y="433"/>
                    <a:pt x="24" y="433"/>
                  </a:cubicBezTo>
                  <a:cubicBezTo>
                    <a:pt x="11" y="433"/>
                    <a:pt x="0" y="422"/>
                    <a:pt x="0" y="40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64"/>
                    <a:pt x="11" y="254"/>
                    <a:pt x="24" y="254"/>
                  </a:cubicBezTo>
                  <a:cubicBezTo>
                    <a:pt x="38" y="254"/>
                    <a:pt x="48" y="264"/>
                    <a:pt x="48" y="278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366" y="385"/>
                    <a:pt x="366" y="385"/>
                    <a:pt x="366" y="385"/>
                  </a:cubicBezTo>
                  <a:cubicBezTo>
                    <a:pt x="366" y="278"/>
                    <a:pt x="366" y="278"/>
                    <a:pt x="366" y="278"/>
                  </a:cubicBezTo>
                  <a:cubicBezTo>
                    <a:pt x="366" y="264"/>
                    <a:pt x="376" y="254"/>
                    <a:pt x="390" y="254"/>
                  </a:cubicBezTo>
                  <a:cubicBezTo>
                    <a:pt x="403" y="254"/>
                    <a:pt x="414" y="264"/>
                    <a:pt x="414" y="278"/>
                  </a:cubicBezTo>
                  <a:close/>
                  <a:moveTo>
                    <a:pt x="190" y="308"/>
                  </a:moveTo>
                  <a:cubicBezTo>
                    <a:pt x="194" y="312"/>
                    <a:pt x="200" y="315"/>
                    <a:pt x="207" y="315"/>
                  </a:cubicBezTo>
                  <a:cubicBezTo>
                    <a:pt x="213" y="315"/>
                    <a:pt x="220" y="312"/>
                    <a:pt x="224" y="308"/>
                  </a:cubicBezTo>
                  <a:cubicBezTo>
                    <a:pt x="320" y="210"/>
                    <a:pt x="320" y="210"/>
                    <a:pt x="320" y="210"/>
                  </a:cubicBezTo>
                  <a:cubicBezTo>
                    <a:pt x="329" y="200"/>
                    <a:pt x="329" y="185"/>
                    <a:pt x="320" y="176"/>
                  </a:cubicBezTo>
                  <a:cubicBezTo>
                    <a:pt x="310" y="167"/>
                    <a:pt x="295" y="167"/>
                    <a:pt x="286" y="176"/>
                  </a:cubicBezTo>
                  <a:cubicBezTo>
                    <a:pt x="231" y="232"/>
                    <a:pt x="231" y="232"/>
                    <a:pt x="231" y="232"/>
                  </a:cubicBezTo>
                  <a:cubicBezTo>
                    <a:pt x="231" y="24"/>
                    <a:pt x="231" y="24"/>
                    <a:pt x="231" y="24"/>
                  </a:cubicBezTo>
                  <a:cubicBezTo>
                    <a:pt x="231" y="11"/>
                    <a:pt x="220" y="0"/>
                    <a:pt x="207" y="0"/>
                  </a:cubicBezTo>
                  <a:cubicBezTo>
                    <a:pt x="194" y="0"/>
                    <a:pt x="183" y="11"/>
                    <a:pt x="183" y="24"/>
                  </a:cubicBezTo>
                  <a:cubicBezTo>
                    <a:pt x="183" y="232"/>
                    <a:pt x="183" y="232"/>
                    <a:pt x="183" y="232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19" y="167"/>
                    <a:pt x="104" y="167"/>
                    <a:pt x="94" y="176"/>
                  </a:cubicBezTo>
                  <a:cubicBezTo>
                    <a:pt x="85" y="185"/>
                    <a:pt x="85" y="200"/>
                    <a:pt x="94" y="210"/>
                  </a:cubicBezTo>
                  <a:lnTo>
                    <a:pt x="190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0" name="Freeform 979">
              <a:extLst>
                <a:ext uri="{FF2B5EF4-FFF2-40B4-BE49-F238E27FC236}">
                  <a16:creationId xmlns:a16="http://schemas.microsoft.com/office/drawing/2014/main" id="{8AAB1311-93DE-4A5C-8A07-0FA67A488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8053" y="5163880"/>
              <a:ext cx="265025" cy="265025"/>
            </a:xfrm>
            <a:custGeom>
              <a:avLst/>
              <a:gdLst>
                <a:gd name="T0" fmla="*/ 240 w 442"/>
                <a:gd name="T1" fmla="*/ 226 h 442"/>
                <a:gd name="T2" fmla="*/ 241 w 442"/>
                <a:gd name="T3" fmla="*/ 423 h 442"/>
                <a:gd name="T4" fmla="*/ 222 w 442"/>
                <a:gd name="T5" fmla="*/ 442 h 442"/>
                <a:gd name="T6" fmla="*/ 222 w 442"/>
                <a:gd name="T7" fmla="*/ 442 h 442"/>
                <a:gd name="T8" fmla="*/ 202 w 442"/>
                <a:gd name="T9" fmla="*/ 423 h 442"/>
                <a:gd name="T10" fmla="*/ 202 w 442"/>
                <a:gd name="T11" fmla="*/ 226 h 442"/>
                <a:gd name="T12" fmla="*/ 146 w 442"/>
                <a:gd name="T13" fmla="*/ 281 h 442"/>
                <a:gd name="T14" fmla="*/ 119 w 442"/>
                <a:gd name="T15" fmla="*/ 281 h 442"/>
                <a:gd name="T16" fmla="*/ 119 w 442"/>
                <a:gd name="T17" fmla="*/ 254 h 442"/>
                <a:gd name="T18" fmla="*/ 207 w 442"/>
                <a:gd name="T19" fmla="*/ 166 h 442"/>
                <a:gd name="T20" fmla="*/ 234 w 442"/>
                <a:gd name="T21" fmla="*/ 166 h 442"/>
                <a:gd name="T22" fmla="*/ 323 w 442"/>
                <a:gd name="T23" fmla="*/ 254 h 442"/>
                <a:gd name="T24" fmla="*/ 323 w 442"/>
                <a:gd name="T25" fmla="*/ 281 h 442"/>
                <a:gd name="T26" fmla="*/ 309 w 442"/>
                <a:gd name="T27" fmla="*/ 287 h 442"/>
                <a:gd name="T28" fmla="*/ 296 w 442"/>
                <a:gd name="T29" fmla="*/ 281 h 442"/>
                <a:gd name="T30" fmla="*/ 240 w 442"/>
                <a:gd name="T31" fmla="*/ 226 h 442"/>
                <a:gd name="T32" fmla="*/ 442 w 442"/>
                <a:gd name="T33" fmla="*/ 19 h 442"/>
                <a:gd name="T34" fmla="*/ 442 w 442"/>
                <a:gd name="T35" fmla="*/ 340 h 442"/>
                <a:gd name="T36" fmla="*/ 423 w 442"/>
                <a:gd name="T37" fmla="*/ 361 h 442"/>
                <a:gd name="T38" fmla="*/ 305 w 442"/>
                <a:gd name="T39" fmla="*/ 361 h 442"/>
                <a:gd name="T40" fmla="*/ 285 w 442"/>
                <a:gd name="T41" fmla="*/ 341 h 442"/>
                <a:gd name="T42" fmla="*/ 305 w 442"/>
                <a:gd name="T43" fmla="*/ 322 h 442"/>
                <a:gd name="T44" fmla="*/ 403 w 442"/>
                <a:gd name="T45" fmla="*/ 322 h 442"/>
                <a:gd name="T46" fmla="*/ 403 w 442"/>
                <a:gd name="T47" fmla="*/ 116 h 442"/>
                <a:gd name="T48" fmla="*/ 38 w 442"/>
                <a:gd name="T49" fmla="*/ 116 h 442"/>
                <a:gd name="T50" fmla="*/ 38 w 442"/>
                <a:gd name="T51" fmla="*/ 322 h 442"/>
                <a:gd name="T52" fmla="*/ 139 w 442"/>
                <a:gd name="T53" fmla="*/ 322 h 442"/>
                <a:gd name="T54" fmla="*/ 158 w 442"/>
                <a:gd name="T55" fmla="*/ 341 h 442"/>
                <a:gd name="T56" fmla="*/ 139 w 442"/>
                <a:gd name="T57" fmla="*/ 361 h 442"/>
                <a:gd name="T58" fmla="*/ 19 w 442"/>
                <a:gd name="T59" fmla="*/ 361 h 442"/>
                <a:gd name="T60" fmla="*/ 0 w 442"/>
                <a:gd name="T61" fmla="*/ 340 h 442"/>
                <a:gd name="T62" fmla="*/ 0 w 442"/>
                <a:gd name="T63" fmla="*/ 19 h 442"/>
                <a:gd name="T64" fmla="*/ 19 w 442"/>
                <a:gd name="T65" fmla="*/ 0 h 442"/>
                <a:gd name="T66" fmla="*/ 423 w 442"/>
                <a:gd name="T67" fmla="*/ 0 h 442"/>
                <a:gd name="T68" fmla="*/ 442 w 442"/>
                <a:gd name="T69" fmla="*/ 19 h 442"/>
                <a:gd name="T70" fmla="*/ 192 w 442"/>
                <a:gd name="T71" fmla="*/ 82 h 442"/>
                <a:gd name="T72" fmla="*/ 240 w 442"/>
                <a:gd name="T73" fmla="*/ 82 h 442"/>
                <a:gd name="T74" fmla="*/ 240 w 442"/>
                <a:gd name="T75" fmla="*/ 39 h 442"/>
                <a:gd name="T76" fmla="*/ 192 w 442"/>
                <a:gd name="T77" fmla="*/ 39 h 442"/>
                <a:gd name="T78" fmla="*/ 192 w 442"/>
                <a:gd name="T79" fmla="*/ 82 h 442"/>
                <a:gd name="T80" fmla="*/ 163 w 442"/>
                <a:gd name="T81" fmla="*/ 39 h 442"/>
                <a:gd name="T82" fmla="*/ 115 w 442"/>
                <a:gd name="T83" fmla="*/ 39 h 442"/>
                <a:gd name="T84" fmla="*/ 115 w 442"/>
                <a:gd name="T85" fmla="*/ 82 h 442"/>
                <a:gd name="T86" fmla="*/ 163 w 442"/>
                <a:gd name="T87" fmla="*/ 82 h 442"/>
                <a:gd name="T88" fmla="*/ 163 w 442"/>
                <a:gd name="T89" fmla="*/ 39 h 442"/>
                <a:gd name="T90" fmla="*/ 38 w 442"/>
                <a:gd name="T91" fmla="*/ 82 h 442"/>
                <a:gd name="T92" fmla="*/ 86 w 442"/>
                <a:gd name="T93" fmla="*/ 82 h 442"/>
                <a:gd name="T94" fmla="*/ 86 w 442"/>
                <a:gd name="T95" fmla="*/ 39 h 442"/>
                <a:gd name="T96" fmla="*/ 38 w 442"/>
                <a:gd name="T97" fmla="*/ 39 h 442"/>
                <a:gd name="T98" fmla="*/ 38 w 442"/>
                <a:gd name="T99" fmla="*/ 82 h 442"/>
                <a:gd name="T100" fmla="*/ 403 w 442"/>
                <a:gd name="T101" fmla="*/ 82 h 442"/>
                <a:gd name="T102" fmla="*/ 403 w 442"/>
                <a:gd name="T103" fmla="*/ 39 h 442"/>
                <a:gd name="T104" fmla="*/ 269 w 442"/>
                <a:gd name="T105" fmla="*/ 39 h 442"/>
                <a:gd name="T106" fmla="*/ 269 w 442"/>
                <a:gd name="T107" fmla="*/ 82 h 442"/>
                <a:gd name="T108" fmla="*/ 403 w 442"/>
                <a:gd name="T109" fmla="*/ 8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2" h="442">
                  <a:moveTo>
                    <a:pt x="240" y="226"/>
                  </a:moveTo>
                  <a:cubicBezTo>
                    <a:pt x="241" y="423"/>
                    <a:pt x="241" y="423"/>
                    <a:pt x="241" y="423"/>
                  </a:cubicBezTo>
                  <a:cubicBezTo>
                    <a:pt x="241" y="434"/>
                    <a:pt x="232" y="442"/>
                    <a:pt x="222" y="442"/>
                  </a:cubicBezTo>
                  <a:cubicBezTo>
                    <a:pt x="222" y="442"/>
                    <a:pt x="222" y="442"/>
                    <a:pt x="222" y="442"/>
                  </a:cubicBezTo>
                  <a:cubicBezTo>
                    <a:pt x="211" y="442"/>
                    <a:pt x="202" y="434"/>
                    <a:pt x="202" y="423"/>
                  </a:cubicBezTo>
                  <a:cubicBezTo>
                    <a:pt x="202" y="226"/>
                    <a:pt x="202" y="226"/>
                    <a:pt x="202" y="226"/>
                  </a:cubicBezTo>
                  <a:cubicBezTo>
                    <a:pt x="146" y="281"/>
                    <a:pt x="146" y="281"/>
                    <a:pt x="146" y="281"/>
                  </a:cubicBezTo>
                  <a:cubicBezTo>
                    <a:pt x="138" y="289"/>
                    <a:pt x="126" y="289"/>
                    <a:pt x="119" y="281"/>
                  </a:cubicBezTo>
                  <a:cubicBezTo>
                    <a:pt x="111" y="274"/>
                    <a:pt x="111" y="261"/>
                    <a:pt x="119" y="254"/>
                  </a:cubicBezTo>
                  <a:cubicBezTo>
                    <a:pt x="207" y="166"/>
                    <a:pt x="207" y="166"/>
                    <a:pt x="207" y="166"/>
                  </a:cubicBezTo>
                  <a:cubicBezTo>
                    <a:pt x="215" y="159"/>
                    <a:pt x="227" y="159"/>
                    <a:pt x="234" y="166"/>
                  </a:cubicBezTo>
                  <a:cubicBezTo>
                    <a:pt x="323" y="254"/>
                    <a:pt x="323" y="254"/>
                    <a:pt x="323" y="254"/>
                  </a:cubicBezTo>
                  <a:cubicBezTo>
                    <a:pt x="330" y="261"/>
                    <a:pt x="330" y="274"/>
                    <a:pt x="323" y="281"/>
                  </a:cubicBezTo>
                  <a:cubicBezTo>
                    <a:pt x="319" y="285"/>
                    <a:pt x="314" y="287"/>
                    <a:pt x="309" y="287"/>
                  </a:cubicBezTo>
                  <a:cubicBezTo>
                    <a:pt x="304" y="287"/>
                    <a:pt x="299" y="285"/>
                    <a:pt x="296" y="281"/>
                  </a:cubicBezTo>
                  <a:lnTo>
                    <a:pt x="240" y="226"/>
                  </a:lnTo>
                  <a:close/>
                  <a:moveTo>
                    <a:pt x="442" y="19"/>
                  </a:moveTo>
                  <a:cubicBezTo>
                    <a:pt x="442" y="340"/>
                    <a:pt x="442" y="340"/>
                    <a:pt x="442" y="340"/>
                  </a:cubicBezTo>
                  <a:cubicBezTo>
                    <a:pt x="442" y="351"/>
                    <a:pt x="433" y="361"/>
                    <a:pt x="423" y="361"/>
                  </a:cubicBezTo>
                  <a:cubicBezTo>
                    <a:pt x="305" y="361"/>
                    <a:pt x="305" y="361"/>
                    <a:pt x="305" y="361"/>
                  </a:cubicBezTo>
                  <a:cubicBezTo>
                    <a:pt x="294" y="361"/>
                    <a:pt x="285" y="352"/>
                    <a:pt x="285" y="341"/>
                  </a:cubicBezTo>
                  <a:cubicBezTo>
                    <a:pt x="285" y="331"/>
                    <a:pt x="294" y="322"/>
                    <a:pt x="305" y="322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116"/>
                    <a:pt x="403" y="116"/>
                    <a:pt x="403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39" y="322"/>
                    <a:pt x="139" y="322"/>
                    <a:pt x="139" y="322"/>
                  </a:cubicBezTo>
                  <a:cubicBezTo>
                    <a:pt x="149" y="322"/>
                    <a:pt x="158" y="331"/>
                    <a:pt x="158" y="341"/>
                  </a:cubicBezTo>
                  <a:cubicBezTo>
                    <a:pt x="158" y="352"/>
                    <a:pt x="149" y="361"/>
                    <a:pt x="139" y="361"/>
                  </a:cubicBezTo>
                  <a:cubicBezTo>
                    <a:pt x="19" y="361"/>
                    <a:pt x="19" y="361"/>
                    <a:pt x="19" y="361"/>
                  </a:cubicBezTo>
                  <a:cubicBezTo>
                    <a:pt x="8" y="361"/>
                    <a:pt x="0" y="351"/>
                    <a:pt x="0" y="34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3" y="0"/>
                    <a:pt x="442" y="9"/>
                    <a:pt x="442" y="19"/>
                  </a:cubicBezTo>
                  <a:close/>
                  <a:moveTo>
                    <a:pt x="192" y="82"/>
                  </a:moveTo>
                  <a:cubicBezTo>
                    <a:pt x="240" y="82"/>
                    <a:pt x="240" y="82"/>
                    <a:pt x="240" y="82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192" y="39"/>
                    <a:pt x="192" y="39"/>
                    <a:pt x="192" y="39"/>
                  </a:cubicBezTo>
                  <a:lnTo>
                    <a:pt x="192" y="82"/>
                  </a:lnTo>
                  <a:close/>
                  <a:moveTo>
                    <a:pt x="163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63" y="82"/>
                    <a:pt x="163" y="82"/>
                    <a:pt x="163" y="82"/>
                  </a:cubicBezTo>
                  <a:lnTo>
                    <a:pt x="163" y="39"/>
                  </a:lnTo>
                  <a:close/>
                  <a:moveTo>
                    <a:pt x="38" y="82"/>
                  </a:moveTo>
                  <a:cubicBezTo>
                    <a:pt x="86" y="82"/>
                    <a:pt x="86" y="82"/>
                    <a:pt x="86" y="82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38" y="39"/>
                    <a:pt x="38" y="39"/>
                    <a:pt x="38" y="39"/>
                  </a:cubicBezTo>
                  <a:lnTo>
                    <a:pt x="38" y="82"/>
                  </a:lnTo>
                  <a:close/>
                  <a:moveTo>
                    <a:pt x="403" y="82"/>
                  </a:moveTo>
                  <a:cubicBezTo>
                    <a:pt x="403" y="39"/>
                    <a:pt x="403" y="39"/>
                    <a:pt x="403" y="39"/>
                  </a:cubicBezTo>
                  <a:cubicBezTo>
                    <a:pt x="269" y="39"/>
                    <a:pt x="269" y="39"/>
                    <a:pt x="269" y="39"/>
                  </a:cubicBezTo>
                  <a:cubicBezTo>
                    <a:pt x="269" y="82"/>
                    <a:pt x="269" y="82"/>
                    <a:pt x="269" y="82"/>
                  </a:cubicBezTo>
                  <a:lnTo>
                    <a:pt x="403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1" name="Freeform 980">
              <a:extLst>
                <a:ext uri="{FF2B5EF4-FFF2-40B4-BE49-F238E27FC236}">
                  <a16:creationId xmlns:a16="http://schemas.microsoft.com/office/drawing/2014/main" id="{50B55823-5007-417F-AE44-663115BEC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6616" y="1449198"/>
              <a:ext cx="248311" cy="259453"/>
            </a:xfrm>
            <a:custGeom>
              <a:avLst/>
              <a:gdLst>
                <a:gd name="T0" fmla="*/ 414 w 414"/>
                <a:gd name="T1" fmla="*/ 278 h 433"/>
                <a:gd name="T2" fmla="*/ 414 w 414"/>
                <a:gd name="T3" fmla="*/ 409 h 433"/>
                <a:gd name="T4" fmla="*/ 390 w 414"/>
                <a:gd name="T5" fmla="*/ 433 h 433"/>
                <a:gd name="T6" fmla="*/ 24 w 414"/>
                <a:gd name="T7" fmla="*/ 433 h 433"/>
                <a:gd name="T8" fmla="*/ 0 w 414"/>
                <a:gd name="T9" fmla="*/ 409 h 433"/>
                <a:gd name="T10" fmla="*/ 0 w 414"/>
                <a:gd name="T11" fmla="*/ 278 h 433"/>
                <a:gd name="T12" fmla="*/ 24 w 414"/>
                <a:gd name="T13" fmla="*/ 254 h 433"/>
                <a:gd name="T14" fmla="*/ 48 w 414"/>
                <a:gd name="T15" fmla="*/ 278 h 433"/>
                <a:gd name="T16" fmla="*/ 48 w 414"/>
                <a:gd name="T17" fmla="*/ 385 h 433"/>
                <a:gd name="T18" fmla="*/ 366 w 414"/>
                <a:gd name="T19" fmla="*/ 385 h 433"/>
                <a:gd name="T20" fmla="*/ 366 w 414"/>
                <a:gd name="T21" fmla="*/ 278 h 433"/>
                <a:gd name="T22" fmla="*/ 390 w 414"/>
                <a:gd name="T23" fmla="*/ 254 h 433"/>
                <a:gd name="T24" fmla="*/ 414 w 414"/>
                <a:gd name="T25" fmla="*/ 278 h 433"/>
                <a:gd name="T26" fmla="*/ 128 w 414"/>
                <a:gd name="T27" fmla="*/ 139 h 433"/>
                <a:gd name="T28" fmla="*/ 183 w 414"/>
                <a:gd name="T29" fmla="*/ 83 h 433"/>
                <a:gd name="T30" fmla="*/ 183 w 414"/>
                <a:gd name="T31" fmla="*/ 291 h 433"/>
                <a:gd name="T32" fmla="*/ 207 w 414"/>
                <a:gd name="T33" fmla="*/ 315 h 433"/>
                <a:gd name="T34" fmla="*/ 231 w 414"/>
                <a:gd name="T35" fmla="*/ 291 h 433"/>
                <a:gd name="T36" fmla="*/ 231 w 414"/>
                <a:gd name="T37" fmla="*/ 83 h 433"/>
                <a:gd name="T38" fmla="*/ 286 w 414"/>
                <a:gd name="T39" fmla="*/ 139 h 433"/>
                <a:gd name="T40" fmla="*/ 303 w 414"/>
                <a:gd name="T41" fmla="*/ 146 h 433"/>
                <a:gd name="T42" fmla="*/ 320 w 414"/>
                <a:gd name="T43" fmla="*/ 139 h 433"/>
                <a:gd name="T44" fmla="*/ 320 w 414"/>
                <a:gd name="T45" fmla="*/ 105 h 433"/>
                <a:gd name="T46" fmla="*/ 224 w 414"/>
                <a:gd name="T47" fmla="*/ 7 h 433"/>
                <a:gd name="T48" fmla="*/ 207 w 414"/>
                <a:gd name="T49" fmla="*/ 0 h 433"/>
                <a:gd name="T50" fmla="*/ 190 w 414"/>
                <a:gd name="T51" fmla="*/ 7 h 433"/>
                <a:gd name="T52" fmla="*/ 94 w 414"/>
                <a:gd name="T53" fmla="*/ 105 h 433"/>
                <a:gd name="T54" fmla="*/ 94 w 414"/>
                <a:gd name="T55" fmla="*/ 139 h 433"/>
                <a:gd name="T56" fmla="*/ 128 w 414"/>
                <a:gd name="T57" fmla="*/ 13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4" h="433">
                  <a:moveTo>
                    <a:pt x="414" y="278"/>
                  </a:moveTo>
                  <a:cubicBezTo>
                    <a:pt x="414" y="409"/>
                    <a:pt x="414" y="409"/>
                    <a:pt x="414" y="409"/>
                  </a:cubicBezTo>
                  <a:cubicBezTo>
                    <a:pt x="414" y="422"/>
                    <a:pt x="403" y="433"/>
                    <a:pt x="390" y="433"/>
                  </a:cubicBezTo>
                  <a:cubicBezTo>
                    <a:pt x="24" y="433"/>
                    <a:pt x="24" y="433"/>
                    <a:pt x="24" y="433"/>
                  </a:cubicBezTo>
                  <a:cubicBezTo>
                    <a:pt x="11" y="433"/>
                    <a:pt x="0" y="422"/>
                    <a:pt x="0" y="40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64"/>
                    <a:pt x="11" y="254"/>
                    <a:pt x="24" y="254"/>
                  </a:cubicBezTo>
                  <a:cubicBezTo>
                    <a:pt x="38" y="254"/>
                    <a:pt x="48" y="264"/>
                    <a:pt x="48" y="278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366" y="385"/>
                    <a:pt x="366" y="385"/>
                    <a:pt x="366" y="385"/>
                  </a:cubicBezTo>
                  <a:cubicBezTo>
                    <a:pt x="366" y="278"/>
                    <a:pt x="366" y="278"/>
                    <a:pt x="366" y="278"/>
                  </a:cubicBezTo>
                  <a:cubicBezTo>
                    <a:pt x="366" y="264"/>
                    <a:pt x="376" y="254"/>
                    <a:pt x="390" y="254"/>
                  </a:cubicBezTo>
                  <a:cubicBezTo>
                    <a:pt x="403" y="254"/>
                    <a:pt x="414" y="264"/>
                    <a:pt x="414" y="278"/>
                  </a:cubicBezTo>
                  <a:close/>
                  <a:moveTo>
                    <a:pt x="128" y="139"/>
                  </a:moveTo>
                  <a:cubicBezTo>
                    <a:pt x="183" y="83"/>
                    <a:pt x="183" y="83"/>
                    <a:pt x="183" y="83"/>
                  </a:cubicBezTo>
                  <a:cubicBezTo>
                    <a:pt x="183" y="291"/>
                    <a:pt x="183" y="291"/>
                    <a:pt x="183" y="291"/>
                  </a:cubicBezTo>
                  <a:cubicBezTo>
                    <a:pt x="183" y="304"/>
                    <a:pt x="194" y="315"/>
                    <a:pt x="207" y="315"/>
                  </a:cubicBezTo>
                  <a:cubicBezTo>
                    <a:pt x="220" y="315"/>
                    <a:pt x="231" y="304"/>
                    <a:pt x="231" y="291"/>
                  </a:cubicBezTo>
                  <a:cubicBezTo>
                    <a:pt x="231" y="83"/>
                    <a:pt x="231" y="83"/>
                    <a:pt x="231" y="83"/>
                  </a:cubicBezTo>
                  <a:cubicBezTo>
                    <a:pt x="286" y="139"/>
                    <a:pt x="286" y="139"/>
                    <a:pt x="286" y="139"/>
                  </a:cubicBezTo>
                  <a:cubicBezTo>
                    <a:pt x="290" y="144"/>
                    <a:pt x="297" y="146"/>
                    <a:pt x="303" y="146"/>
                  </a:cubicBezTo>
                  <a:cubicBezTo>
                    <a:pt x="309" y="146"/>
                    <a:pt x="315" y="144"/>
                    <a:pt x="320" y="139"/>
                  </a:cubicBezTo>
                  <a:cubicBezTo>
                    <a:pt x="329" y="130"/>
                    <a:pt x="329" y="115"/>
                    <a:pt x="320" y="105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0" y="3"/>
                    <a:pt x="213" y="0"/>
                    <a:pt x="207" y="0"/>
                  </a:cubicBezTo>
                  <a:cubicBezTo>
                    <a:pt x="201" y="0"/>
                    <a:pt x="194" y="3"/>
                    <a:pt x="190" y="7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5" y="115"/>
                    <a:pt x="85" y="130"/>
                    <a:pt x="94" y="139"/>
                  </a:cubicBezTo>
                  <a:cubicBezTo>
                    <a:pt x="104" y="148"/>
                    <a:pt x="119" y="148"/>
                    <a:pt x="128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2" name="Freeform 981">
              <a:extLst>
                <a:ext uri="{FF2B5EF4-FFF2-40B4-BE49-F238E27FC236}">
                  <a16:creationId xmlns:a16="http://schemas.microsoft.com/office/drawing/2014/main" id="{8A12B23D-422A-4326-A7B8-D5156FB94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3533" y="5147498"/>
              <a:ext cx="219660" cy="183846"/>
            </a:xfrm>
            <a:custGeom>
              <a:avLst/>
              <a:gdLst>
                <a:gd name="T0" fmla="*/ 346 w 366"/>
                <a:gd name="T1" fmla="*/ 43 h 307"/>
                <a:gd name="T2" fmla="*/ 181 w 366"/>
                <a:gd name="T3" fmla="*/ 43 h 307"/>
                <a:gd name="T4" fmla="*/ 160 w 366"/>
                <a:gd name="T5" fmla="*/ 9 h 307"/>
                <a:gd name="T6" fmla="*/ 143 w 366"/>
                <a:gd name="T7" fmla="*/ 0 h 307"/>
                <a:gd name="T8" fmla="*/ 20 w 366"/>
                <a:gd name="T9" fmla="*/ 0 h 307"/>
                <a:gd name="T10" fmla="*/ 0 w 366"/>
                <a:gd name="T11" fmla="*/ 19 h 307"/>
                <a:gd name="T12" fmla="*/ 0 w 366"/>
                <a:gd name="T13" fmla="*/ 288 h 307"/>
                <a:gd name="T14" fmla="*/ 20 w 366"/>
                <a:gd name="T15" fmla="*/ 307 h 307"/>
                <a:gd name="T16" fmla="*/ 346 w 366"/>
                <a:gd name="T17" fmla="*/ 307 h 307"/>
                <a:gd name="T18" fmla="*/ 366 w 366"/>
                <a:gd name="T19" fmla="*/ 288 h 307"/>
                <a:gd name="T20" fmla="*/ 366 w 366"/>
                <a:gd name="T21" fmla="*/ 63 h 307"/>
                <a:gd name="T22" fmla="*/ 346 w 366"/>
                <a:gd name="T23" fmla="*/ 43 h 307"/>
                <a:gd name="T24" fmla="*/ 327 w 366"/>
                <a:gd name="T25" fmla="*/ 269 h 307"/>
                <a:gd name="T26" fmla="*/ 39 w 366"/>
                <a:gd name="T27" fmla="*/ 269 h 307"/>
                <a:gd name="T28" fmla="*/ 39 w 366"/>
                <a:gd name="T29" fmla="*/ 38 h 307"/>
                <a:gd name="T30" fmla="*/ 132 w 366"/>
                <a:gd name="T31" fmla="*/ 38 h 307"/>
                <a:gd name="T32" fmla="*/ 153 w 366"/>
                <a:gd name="T33" fmla="*/ 72 h 307"/>
                <a:gd name="T34" fmla="*/ 170 w 366"/>
                <a:gd name="T35" fmla="*/ 81 h 307"/>
                <a:gd name="T36" fmla="*/ 327 w 366"/>
                <a:gd name="T37" fmla="*/ 81 h 307"/>
                <a:gd name="T38" fmla="*/ 327 w 366"/>
                <a:gd name="T39" fmla="*/ 2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6" h="307">
                  <a:moveTo>
                    <a:pt x="346" y="43"/>
                  </a:moveTo>
                  <a:cubicBezTo>
                    <a:pt x="181" y="43"/>
                    <a:pt x="181" y="43"/>
                    <a:pt x="181" y="43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6" y="3"/>
                    <a:pt x="150" y="0"/>
                    <a:pt x="14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9"/>
                    <a:pt x="9" y="307"/>
                    <a:pt x="20" y="307"/>
                  </a:cubicBezTo>
                  <a:cubicBezTo>
                    <a:pt x="346" y="307"/>
                    <a:pt x="346" y="307"/>
                    <a:pt x="346" y="307"/>
                  </a:cubicBezTo>
                  <a:cubicBezTo>
                    <a:pt x="357" y="307"/>
                    <a:pt x="366" y="299"/>
                    <a:pt x="366" y="288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52"/>
                    <a:pt x="357" y="43"/>
                    <a:pt x="346" y="43"/>
                  </a:cubicBezTo>
                  <a:close/>
                  <a:moveTo>
                    <a:pt x="327" y="269"/>
                  </a:moveTo>
                  <a:cubicBezTo>
                    <a:pt x="39" y="269"/>
                    <a:pt x="39" y="269"/>
                    <a:pt x="39" y="269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57" y="78"/>
                    <a:pt x="163" y="81"/>
                    <a:pt x="170" y="81"/>
                  </a:cubicBezTo>
                  <a:cubicBezTo>
                    <a:pt x="327" y="81"/>
                    <a:pt x="327" y="81"/>
                    <a:pt x="327" y="81"/>
                  </a:cubicBezTo>
                  <a:lnTo>
                    <a:pt x="327" y="2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3" name="Freeform 982">
              <a:extLst>
                <a:ext uri="{FF2B5EF4-FFF2-40B4-BE49-F238E27FC236}">
                  <a16:creationId xmlns:a16="http://schemas.microsoft.com/office/drawing/2014/main" id="{7DF26CB4-E107-4670-921B-9E583A11C9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5492" y="5147499"/>
              <a:ext cx="265820" cy="187029"/>
            </a:xfrm>
            <a:custGeom>
              <a:avLst/>
              <a:gdLst>
                <a:gd name="T0" fmla="*/ 439 w 444"/>
                <a:gd name="T1" fmla="*/ 118 h 312"/>
                <a:gd name="T2" fmla="*/ 424 w 444"/>
                <a:gd name="T3" fmla="*/ 110 h 312"/>
                <a:gd name="T4" fmla="*/ 400 w 444"/>
                <a:gd name="T5" fmla="*/ 110 h 312"/>
                <a:gd name="T6" fmla="*/ 400 w 444"/>
                <a:gd name="T7" fmla="*/ 58 h 312"/>
                <a:gd name="T8" fmla="*/ 384 w 444"/>
                <a:gd name="T9" fmla="*/ 43 h 312"/>
                <a:gd name="T10" fmla="*/ 216 w 444"/>
                <a:gd name="T11" fmla="*/ 43 h 312"/>
                <a:gd name="T12" fmla="*/ 194 w 444"/>
                <a:gd name="T13" fmla="*/ 7 h 312"/>
                <a:gd name="T14" fmla="*/ 180 w 444"/>
                <a:gd name="T15" fmla="*/ 0 h 312"/>
                <a:gd name="T16" fmla="*/ 56 w 444"/>
                <a:gd name="T17" fmla="*/ 0 h 312"/>
                <a:gd name="T18" fmla="*/ 39 w 444"/>
                <a:gd name="T19" fmla="*/ 14 h 312"/>
                <a:gd name="T20" fmla="*/ 39 w 444"/>
                <a:gd name="T21" fmla="*/ 110 h 312"/>
                <a:gd name="T22" fmla="*/ 20 w 444"/>
                <a:gd name="T23" fmla="*/ 110 h 312"/>
                <a:gd name="T24" fmla="*/ 5 w 444"/>
                <a:gd name="T25" fmla="*/ 118 h 312"/>
                <a:gd name="T26" fmla="*/ 1 w 444"/>
                <a:gd name="T27" fmla="*/ 134 h 312"/>
                <a:gd name="T28" fmla="*/ 37 w 444"/>
                <a:gd name="T29" fmla="*/ 297 h 312"/>
                <a:gd name="T30" fmla="*/ 56 w 444"/>
                <a:gd name="T31" fmla="*/ 312 h 312"/>
                <a:gd name="T32" fmla="*/ 384 w 444"/>
                <a:gd name="T33" fmla="*/ 312 h 312"/>
                <a:gd name="T34" fmla="*/ 403 w 444"/>
                <a:gd name="T35" fmla="*/ 297 h 312"/>
                <a:gd name="T36" fmla="*/ 443 w 444"/>
                <a:gd name="T37" fmla="*/ 134 h 312"/>
                <a:gd name="T38" fmla="*/ 439 w 444"/>
                <a:gd name="T39" fmla="*/ 118 h 312"/>
                <a:gd name="T40" fmla="*/ 73 w 444"/>
                <a:gd name="T41" fmla="*/ 33 h 312"/>
                <a:gd name="T42" fmla="*/ 170 w 444"/>
                <a:gd name="T43" fmla="*/ 33 h 312"/>
                <a:gd name="T44" fmla="*/ 192 w 444"/>
                <a:gd name="T45" fmla="*/ 69 h 312"/>
                <a:gd name="T46" fmla="*/ 206 w 444"/>
                <a:gd name="T47" fmla="*/ 76 h 312"/>
                <a:gd name="T48" fmla="*/ 366 w 444"/>
                <a:gd name="T49" fmla="*/ 76 h 312"/>
                <a:gd name="T50" fmla="*/ 366 w 444"/>
                <a:gd name="T51" fmla="*/ 110 h 312"/>
                <a:gd name="T52" fmla="*/ 73 w 444"/>
                <a:gd name="T53" fmla="*/ 110 h 312"/>
                <a:gd name="T54" fmla="*/ 73 w 444"/>
                <a:gd name="T55" fmla="*/ 33 h 312"/>
                <a:gd name="T56" fmla="*/ 369 w 444"/>
                <a:gd name="T57" fmla="*/ 274 h 312"/>
                <a:gd name="T58" fmla="*/ 71 w 444"/>
                <a:gd name="T59" fmla="*/ 274 h 312"/>
                <a:gd name="T60" fmla="*/ 44 w 444"/>
                <a:gd name="T61" fmla="*/ 149 h 312"/>
                <a:gd name="T62" fmla="*/ 399 w 444"/>
                <a:gd name="T63" fmla="*/ 149 h 312"/>
                <a:gd name="T64" fmla="*/ 369 w 444"/>
                <a:gd name="T65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4" h="312">
                  <a:moveTo>
                    <a:pt x="439" y="118"/>
                  </a:moveTo>
                  <a:cubicBezTo>
                    <a:pt x="435" y="113"/>
                    <a:pt x="430" y="110"/>
                    <a:pt x="424" y="110"/>
                  </a:cubicBezTo>
                  <a:cubicBezTo>
                    <a:pt x="400" y="110"/>
                    <a:pt x="400" y="110"/>
                    <a:pt x="400" y="110"/>
                  </a:cubicBezTo>
                  <a:cubicBezTo>
                    <a:pt x="400" y="58"/>
                    <a:pt x="400" y="58"/>
                    <a:pt x="400" y="58"/>
                  </a:cubicBezTo>
                  <a:cubicBezTo>
                    <a:pt x="400" y="49"/>
                    <a:pt x="393" y="43"/>
                    <a:pt x="384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191" y="2"/>
                    <a:pt x="186" y="0"/>
                    <a:pt x="1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0"/>
                    <a:pt x="39" y="5"/>
                    <a:pt x="39" y="14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4" y="110"/>
                    <a:pt x="9" y="113"/>
                    <a:pt x="5" y="118"/>
                  </a:cubicBezTo>
                  <a:cubicBezTo>
                    <a:pt x="2" y="122"/>
                    <a:pt x="0" y="128"/>
                    <a:pt x="1" y="134"/>
                  </a:cubicBezTo>
                  <a:cubicBezTo>
                    <a:pt x="37" y="297"/>
                    <a:pt x="37" y="297"/>
                    <a:pt x="37" y="297"/>
                  </a:cubicBezTo>
                  <a:cubicBezTo>
                    <a:pt x="39" y="306"/>
                    <a:pt x="47" y="312"/>
                    <a:pt x="56" y="312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93" y="312"/>
                    <a:pt x="400" y="306"/>
                    <a:pt x="403" y="297"/>
                  </a:cubicBezTo>
                  <a:cubicBezTo>
                    <a:pt x="443" y="134"/>
                    <a:pt x="443" y="134"/>
                    <a:pt x="443" y="134"/>
                  </a:cubicBezTo>
                  <a:cubicBezTo>
                    <a:pt x="444" y="129"/>
                    <a:pt x="443" y="122"/>
                    <a:pt x="439" y="118"/>
                  </a:cubicBezTo>
                  <a:close/>
                  <a:moveTo>
                    <a:pt x="73" y="33"/>
                  </a:moveTo>
                  <a:cubicBezTo>
                    <a:pt x="170" y="33"/>
                    <a:pt x="170" y="33"/>
                    <a:pt x="170" y="33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5" y="74"/>
                    <a:pt x="201" y="76"/>
                    <a:pt x="206" y="76"/>
                  </a:cubicBezTo>
                  <a:cubicBezTo>
                    <a:pt x="366" y="76"/>
                    <a:pt x="366" y="76"/>
                    <a:pt x="366" y="76"/>
                  </a:cubicBezTo>
                  <a:cubicBezTo>
                    <a:pt x="366" y="110"/>
                    <a:pt x="366" y="110"/>
                    <a:pt x="366" y="110"/>
                  </a:cubicBezTo>
                  <a:cubicBezTo>
                    <a:pt x="73" y="110"/>
                    <a:pt x="73" y="110"/>
                    <a:pt x="73" y="110"/>
                  </a:cubicBezTo>
                  <a:lnTo>
                    <a:pt x="73" y="33"/>
                  </a:lnTo>
                  <a:close/>
                  <a:moveTo>
                    <a:pt x="369" y="274"/>
                  </a:moveTo>
                  <a:cubicBezTo>
                    <a:pt x="71" y="274"/>
                    <a:pt x="71" y="274"/>
                    <a:pt x="71" y="274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399" y="149"/>
                    <a:pt x="399" y="149"/>
                    <a:pt x="399" y="149"/>
                  </a:cubicBezTo>
                  <a:lnTo>
                    <a:pt x="369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4" name="Freeform 983">
              <a:extLst>
                <a:ext uri="{FF2B5EF4-FFF2-40B4-BE49-F238E27FC236}">
                  <a16:creationId xmlns:a16="http://schemas.microsoft.com/office/drawing/2014/main" id="{1DD90B41-BFCA-4ADE-9645-1E056FC1C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9117" y="5109297"/>
              <a:ext cx="179071" cy="260249"/>
            </a:xfrm>
            <a:custGeom>
              <a:avLst/>
              <a:gdLst>
                <a:gd name="T0" fmla="*/ 279 w 298"/>
                <a:gd name="T1" fmla="*/ 154 h 433"/>
                <a:gd name="T2" fmla="*/ 265 w 298"/>
                <a:gd name="T3" fmla="*/ 154 h 433"/>
                <a:gd name="T4" fmla="*/ 265 w 298"/>
                <a:gd name="T5" fmla="*/ 121 h 433"/>
                <a:gd name="T6" fmla="*/ 149 w 298"/>
                <a:gd name="T7" fmla="*/ 0 h 433"/>
                <a:gd name="T8" fmla="*/ 34 w 298"/>
                <a:gd name="T9" fmla="*/ 121 h 433"/>
                <a:gd name="T10" fmla="*/ 34 w 298"/>
                <a:gd name="T11" fmla="*/ 154 h 433"/>
                <a:gd name="T12" fmla="*/ 19 w 298"/>
                <a:gd name="T13" fmla="*/ 154 h 433"/>
                <a:gd name="T14" fmla="*/ 0 w 298"/>
                <a:gd name="T15" fmla="*/ 173 h 433"/>
                <a:gd name="T16" fmla="*/ 0 w 298"/>
                <a:gd name="T17" fmla="*/ 413 h 433"/>
                <a:gd name="T18" fmla="*/ 19 w 298"/>
                <a:gd name="T19" fmla="*/ 433 h 433"/>
                <a:gd name="T20" fmla="*/ 279 w 298"/>
                <a:gd name="T21" fmla="*/ 433 h 433"/>
                <a:gd name="T22" fmla="*/ 298 w 298"/>
                <a:gd name="T23" fmla="*/ 413 h 433"/>
                <a:gd name="T24" fmla="*/ 298 w 298"/>
                <a:gd name="T25" fmla="*/ 173 h 433"/>
                <a:gd name="T26" fmla="*/ 279 w 298"/>
                <a:gd name="T27" fmla="*/ 154 h 433"/>
                <a:gd name="T28" fmla="*/ 72 w 298"/>
                <a:gd name="T29" fmla="*/ 121 h 433"/>
                <a:gd name="T30" fmla="*/ 149 w 298"/>
                <a:gd name="T31" fmla="*/ 39 h 433"/>
                <a:gd name="T32" fmla="*/ 226 w 298"/>
                <a:gd name="T33" fmla="*/ 121 h 433"/>
                <a:gd name="T34" fmla="*/ 226 w 298"/>
                <a:gd name="T35" fmla="*/ 154 h 433"/>
                <a:gd name="T36" fmla="*/ 72 w 298"/>
                <a:gd name="T37" fmla="*/ 154 h 433"/>
                <a:gd name="T38" fmla="*/ 72 w 298"/>
                <a:gd name="T39" fmla="*/ 121 h 433"/>
                <a:gd name="T40" fmla="*/ 260 w 298"/>
                <a:gd name="T41" fmla="*/ 394 h 433"/>
                <a:gd name="T42" fmla="*/ 39 w 298"/>
                <a:gd name="T43" fmla="*/ 394 h 433"/>
                <a:gd name="T44" fmla="*/ 39 w 298"/>
                <a:gd name="T45" fmla="*/ 192 h 433"/>
                <a:gd name="T46" fmla="*/ 260 w 298"/>
                <a:gd name="T47" fmla="*/ 192 h 433"/>
                <a:gd name="T48" fmla="*/ 260 w 298"/>
                <a:gd name="T49" fmla="*/ 39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8" h="433">
                  <a:moveTo>
                    <a:pt x="279" y="154"/>
                  </a:moveTo>
                  <a:cubicBezTo>
                    <a:pt x="265" y="154"/>
                    <a:pt x="265" y="154"/>
                    <a:pt x="265" y="154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65" y="50"/>
                    <a:pt x="216" y="0"/>
                    <a:pt x="149" y="0"/>
                  </a:cubicBezTo>
                  <a:cubicBezTo>
                    <a:pt x="82" y="0"/>
                    <a:pt x="34" y="50"/>
                    <a:pt x="34" y="121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9" y="154"/>
                    <a:pt x="0" y="163"/>
                    <a:pt x="0" y="17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24"/>
                    <a:pt x="9" y="433"/>
                    <a:pt x="19" y="433"/>
                  </a:cubicBezTo>
                  <a:cubicBezTo>
                    <a:pt x="279" y="433"/>
                    <a:pt x="279" y="433"/>
                    <a:pt x="279" y="433"/>
                  </a:cubicBezTo>
                  <a:cubicBezTo>
                    <a:pt x="290" y="433"/>
                    <a:pt x="298" y="424"/>
                    <a:pt x="298" y="413"/>
                  </a:cubicBezTo>
                  <a:cubicBezTo>
                    <a:pt x="298" y="173"/>
                    <a:pt x="298" y="173"/>
                    <a:pt x="298" y="173"/>
                  </a:cubicBezTo>
                  <a:cubicBezTo>
                    <a:pt x="298" y="163"/>
                    <a:pt x="290" y="154"/>
                    <a:pt x="279" y="154"/>
                  </a:cubicBezTo>
                  <a:close/>
                  <a:moveTo>
                    <a:pt x="72" y="121"/>
                  </a:moveTo>
                  <a:cubicBezTo>
                    <a:pt x="72" y="72"/>
                    <a:pt x="104" y="39"/>
                    <a:pt x="149" y="39"/>
                  </a:cubicBezTo>
                  <a:cubicBezTo>
                    <a:pt x="194" y="39"/>
                    <a:pt x="226" y="72"/>
                    <a:pt x="226" y="121"/>
                  </a:cubicBezTo>
                  <a:cubicBezTo>
                    <a:pt x="226" y="154"/>
                    <a:pt x="226" y="154"/>
                    <a:pt x="226" y="154"/>
                  </a:cubicBezTo>
                  <a:cubicBezTo>
                    <a:pt x="72" y="154"/>
                    <a:pt x="72" y="154"/>
                    <a:pt x="72" y="154"/>
                  </a:cubicBezTo>
                  <a:lnTo>
                    <a:pt x="72" y="121"/>
                  </a:lnTo>
                  <a:close/>
                  <a:moveTo>
                    <a:pt x="260" y="394"/>
                  </a:moveTo>
                  <a:cubicBezTo>
                    <a:pt x="39" y="394"/>
                    <a:pt x="39" y="394"/>
                    <a:pt x="39" y="394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260" y="192"/>
                    <a:pt x="260" y="192"/>
                    <a:pt x="260" y="192"/>
                  </a:cubicBezTo>
                  <a:lnTo>
                    <a:pt x="260" y="3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5" name="Freeform 984">
              <a:extLst>
                <a:ext uri="{FF2B5EF4-FFF2-40B4-BE49-F238E27FC236}">
                  <a16:creationId xmlns:a16="http://schemas.microsoft.com/office/drawing/2014/main" id="{75DBC690-D85B-43D2-B1F3-7999753A2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3327" y="5109297"/>
              <a:ext cx="179071" cy="260249"/>
            </a:xfrm>
            <a:custGeom>
              <a:avLst/>
              <a:gdLst>
                <a:gd name="T0" fmla="*/ 279 w 298"/>
                <a:gd name="T1" fmla="*/ 154 h 433"/>
                <a:gd name="T2" fmla="*/ 72 w 298"/>
                <a:gd name="T3" fmla="*/ 154 h 433"/>
                <a:gd name="T4" fmla="*/ 72 w 298"/>
                <a:gd name="T5" fmla="*/ 121 h 433"/>
                <a:gd name="T6" fmla="*/ 149 w 298"/>
                <a:gd name="T7" fmla="*/ 39 h 433"/>
                <a:gd name="T8" fmla="*/ 218 w 298"/>
                <a:gd name="T9" fmla="*/ 85 h 433"/>
                <a:gd name="T10" fmla="*/ 243 w 298"/>
                <a:gd name="T11" fmla="*/ 97 h 433"/>
                <a:gd name="T12" fmla="*/ 255 w 298"/>
                <a:gd name="T13" fmla="*/ 72 h 433"/>
                <a:gd name="T14" fmla="*/ 149 w 298"/>
                <a:gd name="T15" fmla="*/ 0 h 433"/>
                <a:gd name="T16" fmla="*/ 34 w 298"/>
                <a:gd name="T17" fmla="*/ 121 h 433"/>
                <a:gd name="T18" fmla="*/ 34 w 298"/>
                <a:gd name="T19" fmla="*/ 154 h 433"/>
                <a:gd name="T20" fmla="*/ 20 w 298"/>
                <a:gd name="T21" fmla="*/ 154 h 433"/>
                <a:gd name="T22" fmla="*/ 0 w 298"/>
                <a:gd name="T23" fmla="*/ 173 h 433"/>
                <a:gd name="T24" fmla="*/ 0 w 298"/>
                <a:gd name="T25" fmla="*/ 413 h 433"/>
                <a:gd name="T26" fmla="*/ 20 w 298"/>
                <a:gd name="T27" fmla="*/ 433 h 433"/>
                <a:gd name="T28" fmla="*/ 279 w 298"/>
                <a:gd name="T29" fmla="*/ 433 h 433"/>
                <a:gd name="T30" fmla="*/ 298 w 298"/>
                <a:gd name="T31" fmla="*/ 413 h 433"/>
                <a:gd name="T32" fmla="*/ 298 w 298"/>
                <a:gd name="T33" fmla="*/ 173 h 433"/>
                <a:gd name="T34" fmla="*/ 279 w 298"/>
                <a:gd name="T35" fmla="*/ 154 h 433"/>
                <a:gd name="T36" fmla="*/ 260 w 298"/>
                <a:gd name="T37" fmla="*/ 394 h 433"/>
                <a:gd name="T38" fmla="*/ 39 w 298"/>
                <a:gd name="T39" fmla="*/ 394 h 433"/>
                <a:gd name="T40" fmla="*/ 39 w 298"/>
                <a:gd name="T41" fmla="*/ 192 h 433"/>
                <a:gd name="T42" fmla="*/ 260 w 298"/>
                <a:gd name="T43" fmla="*/ 192 h 433"/>
                <a:gd name="T44" fmla="*/ 260 w 298"/>
                <a:gd name="T45" fmla="*/ 39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433">
                  <a:moveTo>
                    <a:pt x="279" y="154"/>
                  </a:moveTo>
                  <a:cubicBezTo>
                    <a:pt x="72" y="154"/>
                    <a:pt x="72" y="154"/>
                    <a:pt x="72" y="154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72"/>
                    <a:pt x="103" y="39"/>
                    <a:pt x="149" y="39"/>
                  </a:cubicBezTo>
                  <a:cubicBezTo>
                    <a:pt x="181" y="39"/>
                    <a:pt x="207" y="56"/>
                    <a:pt x="218" y="85"/>
                  </a:cubicBezTo>
                  <a:cubicBezTo>
                    <a:pt x="222" y="95"/>
                    <a:pt x="233" y="100"/>
                    <a:pt x="243" y="97"/>
                  </a:cubicBezTo>
                  <a:cubicBezTo>
                    <a:pt x="253" y="93"/>
                    <a:pt x="258" y="82"/>
                    <a:pt x="255" y="72"/>
                  </a:cubicBezTo>
                  <a:cubicBezTo>
                    <a:pt x="238" y="27"/>
                    <a:pt x="198" y="0"/>
                    <a:pt x="149" y="0"/>
                  </a:cubicBezTo>
                  <a:cubicBezTo>
                    <a:pt x="81" y="0"/>
                    <a:pt x="34" y="50"/>
                    <a:pt x="34" y="121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9" y="154"/>
                    <a:pt x="0" y="163"/>
                    <a:pt x="0" y="17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24"/>
                    <a:pt x="9" y="433"/>
                    <a:pt x="20" y="433"/>
                  </a:cubicBezTo>
                  <a:cubicBezTo>
                    <a:pt x="279" y="433"/>
                    <a:pt x="279" y="433"/>
                    <a:pt x="279" y="433"/>
                  </a:cubicBezTo>
                  <a:cubicBezTo>
                    <a:pt x="290" y="433"/>
                    <a:pt x="298" y="424"/>
                    <a:pt x="298" y="413"/>
                  </a:cubicBezTo>
                  <a:cubicBezTo>
                    <a:pt x="298" y="173"/>
                    <a:pt x="298" y="173"/>
                    <a:pt x="298" y="173"/>
                  </a:cubicBezTo>
                  <a:cubicBezTo>
                    <a:pt x="298" y="163"/>
                    <a:pt x="290" y="154"/>
                    <a:pt x="279" y="154"/>
                  </a:cubicBezTo>
                  <a:close/>
                  <a:moveTo>
                    <a:pt x="260" y="394"/>
                  </a:moveTo>
                  <a:cubicBezTo>
                    <a:pt x="39" y="394"/>
                    <a:pt x="39" y="394"/>
                    <a:pt x="39" y="394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260" y="192"/>
                    <a:pt x="260" y="192"/>
                    <a:pt x="260" y="192"/>
                  </a:cubicBezTo>
                  <a:lnTo>
                    <a:pt x="260" y="3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6" name="Freeform 985">
              <a:extLst>
                <a:ext uri="{FF2B5EF4-FFF2-40B4-BE49-F238E27FC236}">
                  <a16:creationId xmlns:a16="http://schemas.microsoft.com/office/drawing/2014/main" id="{39BEF7E6-E8D6-4184-95E4-69E196FF4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1409" y="5106114"/>
              <a:ext cx="241944" cy="265820"/>
            </a:xfrm>
            <a:custGeom>
              <a:avLst/>
              <a:gdLst>
                <a:gd name="T0" fmla="*/ 384 w 403"/>
                <a:gd name="T1" fmla="*/ 344 h 442"/>
                <a:gd name="T2" fmla="*/ 339 w 403"/>
                <a:gd name="T3" fmla="*/ 207 h 442"/>
                <a:gd name="T4" fmla="*/ 225 w 403"/>
                <a:gd name="T5" fmla="*/ 49 h 442"/>
                <a:gd name="T6" fmla="*/ 225 w 403"/>
                <a:gd name="T7" fmla="*/ 19 h 442"/>
                <a:gd name="T8" fmla="*/ 206 w 403"/>
                <a:gd name="T9" fmla="*/ 0 h 442"/>
                <a:gd name="T10" fmla="*/ 187 w 403"/>
                <a:gd name="T11" fmla="*/ 19 h 442"/>
                <a:gd name="T12" fmla="*/ 187 w 403"/>
                <a:gd name="T13" fmla="*/ 48 h 442"/>
                <a:gd name="T14" fmla="*/ 66 w 403"/>
                <a:gd name="T15" fmla="*/ 207 h 442"/>
                <a:gd name="T16" fmla="*/ 19 w 403"/>
                <a:gd name="T17" fmla="*/ 344 h 442"/>
                <a:gd name="T18" fmla="*/ 0 w 403"/>
                <a:gd name="T19" fmla="*/ 362 h 442"/>
                <a:gd name="T20" fmla="*/ 19 w 403"/>
                <a:gd name="T21" fmla="*/ 380 h 442"/>
                <a:gd name="T22" fmla="*/ 144 w 403"/>
                <a:gd name="T23" fmla="*/ 380 h 442"/>
                <a:gd name="T24" fmla="*/ 161 w 403"/>
                <a:gd name="T25" fmla="*/ 425 h 442"/>
                <a:gd name="T26" fmla="*/ 201 w 403"/>
                <a:gd name="T27" fmla="*/ 442 h 442"/>
                <a:gd name="T28" fmla="*/ 240 w 403"/>
                <a:gd name="T29" fmla="*/ 425 h 442"/>
                <a:gd name="T30" fmla="*/ 259 w 403"/>
                <a:gd name="T31" fmla="*/ 380 h 442"/>
                <a:gd name="T32" fmla="*/ 384 w 403"/>
                <a:gd name="T33" fmla="*/ 380 h 442"/>
                <a:gd name="T34" fmla="*/ 403 w 403"/>
                <a:gd name="T35" fmla="*/ 362 h 442"/>
                <a:gd name="T36" fmla="*/ 384 w 403"/>
                <a:gd name="T37" fmla="*/ 344 h 442"/>
                <a:gd name="T38" fmla="*/ 212 w 403"/>
                <a:gd name="T39" fmla="*/ 399 h 442"/>
                <a:gd name="T40" fmla="*/ 201 w 403"/>
                <a:gd name="T41" fmla="*/ 404 h 442"/>
                <a:gd name="T42" fmla="*/ 190 w 403"/>
                <a:gd name="T43" fmla="*/ 399 h 442"/>
                <a:gd name="T44" fmla="*/ 183 w 403"/>
                <a:gd name="T45" fmla="*/ 380 h 442"/>
                <a:gd name="T46" fmla="*/ 199 w 403"/>
                <a:gd name="T47" fmla="*/ 380 h 442"/>
                <a:gd name="T48" fmla="*/ 201 w 403"/>
                <a:gd name="T49" fmla="*/ 380 h 442"/>
                <a:gd name="T50" fmla="*/ 204 w 403"/>
                <a:gd name="T51" fmla="*/ 380 h 442"/>
                <a:gd name="T52" fmla="*/ 220 w 403"/>
                <a:gd name="T53" fmla="*/ 380 h 442"/>
                <a:gd name="T54" fmla="*/ 212 w 403"/>
                <a:gd name="T55" fmla="*/ 399 h 442"/>
                <a:gd name="T56" fmla="*/ 204 w 403"/>
                <a:gd name="T57" fmla="*/ 342 h 442"/>
                <a:gd name="T58" fmla="*/ 201 w 403"/>
                <a:gd name="T59" fmla="*/ 342 h 442"/>
                <a:gd name="T60" fmla="*/ 199 w 403"/>
                <a:gd name="T61" fmla="*/ 342 h 442"/>
                <a:gd name="T62" fmla="*/ 85 w 403"/>
                <a:gd name="T63" fmla="*/ 342 h 442"/>
                <a:gd name="T64" fmla="*/ 103 w 403"/>
                <a:gd name="T65" fmla="*/ 207 h 442"/>
                <a:gd name="T66" fmla="*/ 199 w 403"/>
                <a:gd name="T67" fmla="*/ 87 h 442"/>
                <a:gd name="T68" fmla="*/ 204 w 403"/>
                <a:gd name="T69" fmla="*/ 87 h 442"/>
                <a:gd name="T70" fmla="*/ 300 w 403"/>
                <a:gd name="T71" fmla="*/ 207 h 442"/>
                <a:gd name="T72" fmla="*/ 318 w 403"/>
                <a:gd name="T73" fmla="*/ 342 h 442"/>
                <a:gd name="T74" fmla="*/ 204 w 403"/>
                <a:gd name="T75" fmla="*/ 342 h 442"/>
                <a:gd name="T76" fmla="*/ 273 w 403"/>
                <a:gd name="T77" fmla="*/ 171 h 442"/>
                <a:gd name="T78" fmla="*/ 257 w 403"/>
                <a:gd name="T79" fmla="*/ 189 h 442"/>
                <a:gd name="T80" fmla="*/ 256 w 403"/>
                <a:gd name="T81" fmla="*/ 189 h 442"/>
                <a:gd name="T82" fmla="*/ 239 w 403"/>
                <a:gd name="T83" fmla="*/ 173 h 442"/>
                <a:gd name="T84" fmla="*/ 219 w 403"/>
                <a:gd name="T85" fmla="*/ 143 h 442"/>
                <a:gd name="T86" fmla="*/ 210 w 403"/>
                <a:gd name="T87" fmla="*/ 121 h 442"/>
                <a:gd name="T88" fmla="*/ 232 w 403"/>
                <a:gd name="T89" fmla="*/ 112 h 442"/>
                <a:gd name="T90" fmla="*/ 273 w 403"/>
                <a:gd name="T91" fmla="*/ 17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" h="442">
                  <a:moveTo>
                    <a:pt x="384" y="344"/>
                  </a:moveTo>
                  <a:cubicBezTo>
                    <a:pt x="352" y="344"/>
                    <a:pt x="339" y="325"/>
                    <a:pt x="339" y="207"/>
                  </a:cubicBezTo>
                  <a:cubicBezTo>
                    <a:pt x="339" y="115"/>
                    <a:pt x="298" y="57"/>
                    <a:pt x="225" y="49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5" y="9"/>
                    <a:pt x="217" y="0"/>
                    <a:pt x="206" y="0"/>
                  </a:cubicBezTo>
                  <a:cubicBezTo>
                    <a:pt x="196" y="0"/>
                    <a:pt x="187" y="9"/>
                    <a:pt x="187" y="1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10" y="54"/>
                    <a:pt x="66" y="113"/>
                    <a:pt x="66" y="207"/>
                  </a:cubicBezTo>
                  <a:cubicBezTo>
                    <a:pt x="66" y="325"/>
                    <a:pt x="52" y="344"/>
                    <a:pt x="19" y="344"/>
                  </a:cubicBezTo>
                  <a:cubicBezTo>
                    <a:pt x="9" y="344"/>
                    <a:pt x="0" y="351"/>
                    <a:pt x="0" y="362"/>
                  </a:cubicBezTo>
                  <a:cubicBezTo>
                    <a:pt x="0" y="373"/>
                    <a:pt x="8" y="380"/>
                    <a:pt x="19" y="380"/>
                  </a:cubicBezTo>
                  <a:cubicBezTo>
                    <a:pt x="144" y="380"/>
                    <a:pt x="144" y="380"/>
                    <a:pt x="144" y="380"/>
                  </a:cubicBezTo>
                  <a:cubicBezTo>
                    <a:pt x="145" y="394"/>
                    <a:pt x="150" y="412"/>
                    <a:pt x="161" y="425"/>
                  </a:cubicBezTo>
                  <a:cubicBezTo>
                    <a:pt x="171" y="436"/>
                    <a:pt x="185" y="442"/>
                    <a:pt x="201" y="442"/>
                  </a:cubicBezTo>
                  <a:cubicBezTo>
                    <a:pt x="216" y="442"/>
                    <a:pt x="230" y="436"/>
                    <a:pt x="240" y="425"/>
                  </a:cubicBezTo>
                  <a:cubicBezTo>
                    <a:pt x="252" y="412"/>
                    <a:pt x="257" y="394"/>
                    <a:pt x="259" y="380"/>
                  </a:cubicBezTo>
                  <a:cubicBezTo>
                    <a:pt x="384" y="380"/>
                    <a:pt x="384" y="380"/>
                    <a:pt x="384" y="380"/>
                  </a:cubicBezTo>
                  <a:cubicBezTo>
                    <a:pt x="395" y="380"/>
                    <a:pt x="403" y="373"/>
                    <a:pt x="403" y="362"/>
                  </a:cubicBezTo>
                  <a:cubicBezTo>
                    <a:pt x="403" y="351"/>
                    <a:pt x="395" y="344"/>
                    <a:pt x="384" y="344"/>
                  </a:cubicBezTo>
                  <a:close/>
                  <a:moveTo>
                    <a:pt x="212" y="399"/>
                  </a:moveTo>
                  <a:cubicBezTo>
                    <a:pt x="210" y="401"/>
                    <a:pt x="207" y="404"/>
                    <a:pt x="201" y="404"/>
                  </a:cubicBezTo>
                  <a:cubicBezTo>
                    <a:pt x="194" y="404"/>
                    <a:pt x="191" y="401"/>
                    <a:pt x="190" y="399"/>
                  </a:cubicBezTo>
                  <a:cubicBezTo>
                    <a:pt x="186" y="395"/>
                    <a:pt x="184" y="390"/>
                    <a:pt x="183" y="380"/>
                  </a:cubicBezTo>
                  <a:cubicBezTo>
                    <a:pt x="199" y="380"/>
                    <a:pt x="199" y="380"/>
                    <a:pt x="199" y="380"/>
                  </a:cubicBezTo>
                  <a:cubicBezTo>
                    <a:pt x="200" y="380"/>
                    <a:pt x="201" y="380"/>
                    <a:pt x="201" y="380"/>
                  </a:cubicBezTo>
                  <a:cubicBezTo>
                    <a:pt x="202" y="380"/>
                    <a:pt x="203" y="380"/>
                    <a:pt x="204" y="380"/>
                  </a:cubicBezTo>
                  <a:cubicBezTo>
                    <a:pt x="220" y="380"/>
                    <a:pt x="220" y="380"/>
                    <a:pt x="220" y="380"/>
                  </a:cubicBezTo>
                  <a:cubicBezTo>
                    <a:pt x="219" y="390"/>
                    <a:pt x="216" y="395"/>
                    <a:pt x="212" y="399"/>
                  </a:cubicBezTo>
                  <a:close/>
                  <a:moveTo>
                    <a:pt x="204" y="342"/>
                  </a:moveTo>
                  <a:cubicBezTo>
                    <a:pt x="203" y="342"/>
                    <a:pt x="202" y="342"/>
                    <a:pt x="201" y="342"/>
                  </a:cubicBezTo>
                  <a:cubicBezTo>
                    <a:pt x="201" y="342"/>
                    <a:pt x="200" y="342"/>
                    <a:pt x="199" y="342"/>
                  </a:cubicBezTo>
                  <a:cubicBezTo>
                    <a:pt x="85" y="342"/>
                    <a:pt x="85" y="342"/>
                    <a:pt x="85" y="342"/>
                  </a:cubicBezTo>
                  <a:cubicBezTo>
                    <a:pt x="103" y="308"/>
                    <a:pt x="103" y="256"/>
                    <a:pt x="103" y="207"/>
                  </a:cubicBezTo>
                  <a:cubicBezTo>
                    <a:pt x="103" y="128"/>
                    <a:pt x="137" y="87"/>
                    <a:pt x="199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66" y="87"/>
                    <a:pt x="300" y="128"/>
                    <a:pt x="300" y="207"/>
                  </a:cubicBezTo>
                  <a:cubicBezTo>
                    <a:pt x="300" y="256"/>
                    <a:pt x="300" y="308"/>
                    <a:pt x="318" y="342"/>
                  </a:cubicBezTo>
                  <a:lnTo>
                    <a:pt x="204" y="342"/>
                  </a:lnTo>
                  <a:close/>
                  <a:moveTo>
                    <a:pt x="273" y="171"/>
                  </a:moveTo>
                  <a:cubicBezTo>
                    <a:pt x="273" y="180"/>
                    <a:pt x="266" y="188"/>
                    <a:pt x="257" y="189"/>
                  </a:cubicBezTo>
                  <a:cubicBezTo>
                    <a:pt x="257" y="189"/>
                    <a:pt x="256" y="189"/>
                    <a:pt x="256" y="189"/>
                  </a:cubicBezTo>
                  <a:cubicBezTo>
                    <a:pt x="247" y="189"/>
                    <a:pt x="240" y="182"/>
                    <a:pt x="239" y="173"/>
                  </a:cubicBezTo>
                  <a:cubicBezTo>
                    <a:pt x="238" y="152"/>
                    <a:pt x="221" y="144"/>
                    <a:pt x="219" y="143"/>
                  </a:cubicBezTo>
                  <a:cubicBezTo>
                    <a:pt x="211" y="139"/>
                    <a:pt x="207" y="129"/>
                    <a:pt x="210" y="121"/>
                  </a:cubicBezTo>
                  <a:cubicBezTo>
                    <a:pt x="214" y="112"/>
                    <a:pt x="223" y="108"/>
                    <a:pt x="232" y="112"/>
                  </a:cubicBezTo>
                  <a:cubicBezTo>
                    <a:pt x="233" y="112"/>
                    <a:pt x="270" y="128"/>
                    <a:pt x="273" y="1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7" name="Freeform 986">
              <a:extLst>
                <a:ext uri="{FF2B5EF4-FFF2-40B4-BE49-F238E27FC236}">
                  <a16:creationId xmlns:a16="http://schemas.microsoft.com/office/drawing/2014/main" id="{02BFC03E-2B14-478F-B2EE-1B49AC64B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708" y="5106114"/>
              <a:ext cx="150419" cy="265820"/>
            </a:xfrm>
            <a:custGeom>
              <a:avLst/>
              <a:gdLst>
                <a:gd name="T0" fmla="*/ 157 w 250"/>
                <a:gd name="T1" fmla="*/ 366 h 443"/>
                <a:gd name="T2" fmla="*/ 143 w 250"/>
                <a:gd name="T3" fmla="*/ 380 h 443"/>
                <a:gd name="T4" fmla="*/ 106 w 250"/>
                <a:gd name="T5" fmla="*/ 380 h 443"/>
                <a:gd name="T6" fmla="*/ 92 w 250"/>
                <a:gd name="T7" fmla="*/ 366 h 443"/>
                <a:gd name="T8" fmla="*/ 106 w 250"/>
                <a:gd name="T9" fmla="*/ 351 h 443"/>
                <a:gd name="T10" fmla="*/ 143 w 250"/>
                <a:gd name="T11" fmla="*/ 351 h 443"/>
                <a:gd name="T12" fmla="*/ 157 w 250"/>
                <a:gd name="T13" fmla="*/ 366 h 443"/>
                <a:gd name="T14" fmla="*/ 250 w 250"/>
                <a:gd name="T15" fmla="*/ 406 h 443"/>
                <a:gd name="T16" fmla="*/ 213 w 250"/>
                <a:gd name="T17" fmla="*/ 443 h 443"/>
                <a:gd name="T18" fmla="*/ 36 w 250"/>
                <a:gd name="T19" fmla="*/ 443 h 443"/>
                <a:gd name="T20" fmla="*/ 0 w 250"/>
                <a:gd name="T21" fmla="*/ 406 h 443"/>
                <a:gd name="T22" fmla="*/ 0 w 250"/>
                <a:gd name="T23" fmla="*/ 37 h 443"/>
                <a:gd name="T24" fmla="*/ 36 w 250"/>
                <a:gd name="T25" fmla="*/ 0 h 443"/>
                <a:gd name="T26" fmla="*/ 213 w 250"/>
                <a:gd name="T27" fmla="*/ 0 h 443"/>
                <a:gd name="T28" fmla="*/ 250 w 250"/>
                <a:gd name="T29" fmla="*/ 37 h 443"/>
                <a:gd name="T30" fmla="*/ 250 w 250"/>
                <a:gd name="T31" fmla="*/ 406 h 443"/>
                <a:gd name="T32" fmla="*/ 38 w 250"/>
                <a:gd name="T33" fmla="*/ 39 h 443"/>
                <a:gd name="T34" fmla="*/ 38 w 250"/>
                <a:gd name="T35" fmla="*/ 293 h 443"/>
                <a:gd name="T36" fmla="*/ 211 w 250"/>
                <a:gd name="T37" fmla="*/ 293 h 443"/>
                <a:gd name="T38" fmla="*/ 211 w 250"/>
                <a:gd name="T39" fmla="*/ 39 h 443"/>
                <a:gd name="T40" fmla="*/ 38 w 250"/>
                <a:gd name="T41" fmla="*/ 39 h 443"/>
                <a:gd name="T42" fmla="*/ 211 w 250"/>
                <a:gd name="T43" fmla="*/ 404 h 443"/>
                <a:gd name="T44" fmla="*/ 211 w 250"/>
                <a:gd name="T45" fmla="*/ 322 h 443"/>
                <a:gd name="T46" fmla="*/ 38 w 250"/>
                <a:gd name="T47" fmla="*/ 322 h 443"/>
                <a:gd name="T48" fmla="*/ 38 w 250"/>
                <a:gd name="T49" fmla="*/ 404 h 443"/>
                <a:gd name="T50" fmla="*/ 211 w 250"/>
                <a:gd name="T51" fmla="*/ 40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" h="443">
                  <a:moveTo>
                    <a:pt x="157" y="366"/>
                  </a:moveTo>
                  <a:cubicBezTo>
                    <a:pt x="157" y="374"/>
                    <a:pt x="151" y="380"/>
                    <a:pt x="143" y="380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98" y="380"/>
                    <a:pt x="92" y="374"/>
                    <a:pt x="92" y="366"/>
                  </a:cubicBezTo>
                  <a:cubicBezTo>
                    <a:pt x="92" y="358"/>
                    <a:pt x="98" y="351"/>
                    <a:pt x="106" y="351"/>
                  </a:cubicBezTo>
                  <a:cubicBezTo>
                    <a:pt x="143" y="351"/>
                    <a:pt x="143" y="351"/>
                    <a:pt x="143" y="351"/>
                  </a:cubicBezTo>
                  <a:cubicBezTo>
                    <a:pt x="151" y="351"/>
                    <a:pt x="157" y="358"/>
                    <a:pt x="157" y="366"/>
                  </a:cubicBezTo>
                  <a:close/>
                  <a:moveTo>
                    <a:pt x="250" y="406"/>
                  </a:moveTo>
                  <a:cubicBezTo>
                    <a:pt x="250" y="426"/>
                    <a:pt x="233" y="443"/>
                    <a:pt x="213" y="443"/>
                  </a:cubicBezTo>
                  <a:cubicBezTo>
                    <a:pt x="36" y="443"/>
                    <a:pt x="36" y="443"/>
                    <a:pt x="36" y="443"/>
                  </a:cubicBezTo>
                  <a:cubicBezTo>
                    <a:pt x="16" y="443"/>
                    <a:pt x="0" y="426"/>
                    <a:pt x="0" y="4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33" y="0"/>
                    <a:pt x="250" y="17"/>
                    <a:pt x="250" y="37"/>
                  </a:cubicBezTo>
                  <a:lnTo>
                    <a:pt x="250" y="406"/>
                  </a:lnTo>
                  <a:close/>
                  <a:moveTo>
                    <a:pt x="38" y="39"/>
                  </a:moveTo>
                  <a:cubicBezTo>
                    <a:pt x="38" y="293"/>
                    <a:pt x="38" y="293"/>
                    <a:pt x="38" y="293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1" y="39"/>
                    <a:pt x="211" y="39"/>
                    <a:pt x="211" y="39"/>
                  </a:cubicBezTo>
                  <a:lnTo>
                    <a:pt x="38" y="39"/>
                  </a:lnTo>
                  <a:close/>
                  <a:moveTo>
                    <a:pt x="211" y="404"/>
                  </a:moveTo>
                  <a:cubicBezTo>
                    <a:pt x="211" y="322"/>
                    <a:pt x="211" y="322"/>
                    <a:pt x="211" y="322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38" y="404"/>
                    <a:pt x="38" y="404"/>
                    <a:pt x="38" y="404"/>
                  </a:cubicBezTo>
                  <a:lnTo>
                    <a:pt x="211" y="4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8" name="Freeform 987">
              <a:extLst>
                <a:ext uri="{FF2B5EF4-FFF2-40B4-BE49-F238E27FC236}">
                  <a16:creationId xmlns:a16="http://schemas.microsoft.com/office/drawing/2014/main" id="{140DC6C5-B1DF-4B6B-9E62-F14E1F4FE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8053" y="5819676"/>
              <a:ext cx="213293" cy="265820"/>
            </a:xfrm>
            <a:custGeom>
              <a:avLst/>
              <a:gdLst>
                <a:gd name="T0" fmla="*/ 205 w 356"/>
                <a:gd name="T1" fmla="*/ 370 h 443"/>
                <a:gd name="T2" fmla="*/ 190 w 356"/>
                <a:gd name="T3" fmla="*/ 385 h 443"/>
                <a:gd name="T4" fmla="*/ 165 w 356"/>
                <a:gd name="T5" fmla="*/ 385 h 443"/>
                <a:gd name="T6" fmla="*/ 151 w 356"/>
                <a:gd name="T7" fmla="*/ 370 h 443"/>
                <a:gd name="T8" fmla="*/ 165 w 356"/>
                <a:gd name="T9" fmla="*/ 356 h 443"/>
                <a:gd name="T10" fmla="*/ 190 w 356"/>
                <a:gd name="T11" fmla="*/ 356 h 443"/>
                <a:gd name="T12" fmla="*/ 205 w 356"/>
                <a:gd name="T13" fmla="*/ 370 h 443"/>
                <a:gd name="T14" fmla="*/ 356 w 356"/>
                <a:gd name="T15" fmla="*/ 406 h 443"/>
                <a:gd name="T16" fmla="*/ 319 w 356"/>
                <a:gd name="T17" fmla="*/ 443 h 443"/>
                <a:gd name="T18" fmla="*/ 36 w 356"/>
                <a:gd name="T19" fmla="*/ 443 h 443"/>
                <a:gd name="T20" fmla="*/ 0 w 356"/>
                <a:gd name="T21" fmla="*/ 406 h 443"/>
                <a:gd name="T22" fmla="*/ 0 w 356"/>
                <a:gd name="T23" fmla="*/ 37 h 443"/>
                <a:gd name="T24" fmla="*/ 36 w 356"/>
                <a:gd name="T25" fmla="*/ 0 h 443"/>
                <a:gd name="T26" fmla="*/ 319 w 356"/>
                <a:gd name="T27" fmla="*/ 0 h 443"/>
                <a:gd name="T28" fmla="*/ 356 w 356"/>
                <a:gd name="T29" fmla="*/ 37 h 443"/>
                <a:gd name="T30" fmla="*/ 356 w 356"/>
                <a:gd name="T31" fmla="*/ 406 h 443"/>
                <a:gd name="T32" fmla="*/ 38 w 356"/>
                <a:gd name="T33" fmla="*/ 39 h 443"/>
                <a:gd name="T34" fmla="*/ 38 w 356"/>
                <a:gd name="T35" fmla="*/ 303 h 443"/>
                <a:gd name="T36" fmla="*/ 317 w 356"/>
                <a:gd name="T37" fmla="*/ 303 h 443"/>
                <a:gd name="T38" fmla="*/ 317 w 356"/>
                <a:gd name="T39" fmla="*/ 39 h 443"/>
                <a:gd name="T40" fmla="*/ 38 w 356"/>
                <a:gd name="T41" fmla="*/ 39 h 443"/>
                <a:gd name="T42" fmla="*/ 317 w 356"/>
                <a:gd name="T43" fmla="*/ 404 h 443"/>
                <a:gd name="T44" fmla="*/ 317 w 356"/>
                <a:gd name="T45" fmla="*/ 332 h 443"/>
                <a:gd name="T46" fmla="*/ 38 w 356"/>
                <a:gd name="T47" fmla="*/ 332 h 443"/>
                <a:gd name="T48" fmla="*/ 38 w 356"/>
                <a:gd name="T49" fmla="*/ 404 h 443"/>
                <a:gd name="T50" fmla="*/ 317 w 356"/>
                <a:gd name="T51" fmla="*/ 40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6" h="443">
                  <a:moveTo>
                    <a:pt x="205" y="370"/>
                  </a:moveTo>
                  <a:cubicBezTo>
                    <a:pt x="205" y="378"/>
                    <a:pt x="198" y="385"/>
                    <a:pt x="190" y="385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57" y="385"/>
                    <a:pt x="151" y="378"/>
                    <a:pt x="151" y="370"/>
                  </a:cubicBezTo>
                  <a:cubicBezTo>
                    <a:pt x="151" y="362"/>
                    <a:pt x="157" y="356"/>
                    <a:pt x="165" y="356"/>
                  </a:cubicBezTo>
                  <a:cubicBezTo>
                    <a:pt x="190" y="356"/>
                    <a:pt x="190" y="356"/>
                    <a:pt x="190" y="356"/>
                  </a:cubicBezTo>
                  <a:cubicBezTo>
                    <a:pt x="198" y="356"/>
                    <a:pt x="205" y="362"/>
                    <a:pt x="205" y="370"/>
                  </a:cubicBezTo>
                  <a:close/>
                  <a:moveTo>
                    <a:pt x="356" y="406"/>
                  </a:moveTo>
                  <a:cubicBezTo>
                    <a:pt x="356" y="426"/>
                    <a:pt x="339" y="443"/>
                    <a:pt x="319" y="443"/>
                  </a:cubicBezTo>
                  <a:cubicBezTo>
                    <a:pt x="36" y="443"/>
                    <a:pt x="36" y="443"/>
                    <a:pt x="36" y="443"/>
                  </a:cubicBezTo>
                  <a:cubicBezTo>
                    <a:pt x="16" y="443"/>
                    <a:pt x="0" y="426"/>
                    <a:pt x="0" y="4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39" y="0"/>
                    <a:pt x="356" y="17"/>
                    <a:pt x="356" y="37"/>
                  </a:cubicBezTo>
                  <a:lnTo>
                    <a:pt x="356" y="406"/>
                  </a:lnTo>
                  <a:close/>
                  <a:moveTo>
                    <a:pt x="38" y="39"/>
                  </a:moveTo>
                  <a:cubicBezTo>
                    <a:pt x="38" y="303"/>
                    <a:pt x="38" y="303"/>
                    <a:pt x="38" y="303"/>
                  </a:cubicBezTo>
                  <a:cubicBezTo>
                    <a:pt x="317" y="303"/>
                    <a:pt x="317" y="303"/>
                    <a:pt x="317" y="303"/>
                  </a:cubicBezTo>
                  <a:cubicBezTo>
                    <a:pt x="317" y="39"/>
                    <a:pt x="317" y="39"/>
                    <a:pt x="317" y="39"/>
                  </a:cubicBezTo>
                  <a:lnTo>
                    <a:pt x="38" y="39"/>
                  </a:lnTo>
                  <a:close/>
                  <a:moveTo>
                    <a:pt x="317" y="404"/>
                  </a:moveTo>
                  <a:cubicBezTo>
                    <a:pt x="317" y="332"/>
                    <a:pt x="317" y="332"/>
                    <a:pt x="317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404"/>
                    <a:pt x="38" y="404"/>
                    <a:pt x="38" y="404"/>
                  </a:cubicBezTo>
                  <a:lnTo>
                    <a:pt x="317" y="4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89" name="Freeform 988">
              <a:extLst>
                <a:ext uri="{FF2B5EF4-FFF2-40B4-BE49-F238E27FC236}">
                  <a16:creationId xmlns:a16="http://schemas.microsoft.com/office/drawing/2014/main" id="{BC10F9BD-8BEE-4A44-9B07-DC9565A0FB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3458" y="5840368"/>
              <a:ext cx="265025" cy="225231"/>
            </a:xfrm>
            <a:custGeom>
              <a:avLst/>
              <a:gdLst>
                <a:gd name="T0" fmla="*/ 405 w 442"/>
                <a:gd name="T1" fmla="*/ 0 h 375"/>
                <a:gd name="T2" fmla="*/ 36 w 442"/>
                <a:gd name="T3" fmla="*/ 0 h 375"/>
                <a:gd name="T4" fmla="*/ 0 w 442"/>
                <a:gd name="T5" fmla="*/ 36 h 375"/>
                <a:gd name="T6" fmla="*/ 0 w 442"/>
                <a:gd name="T7" fmla="*/ 249 h 375"/>
                <a:gd name="T8" fmla="*/ 36 w 442"/>
                <a:gd name="T9" fmla="*/ 288 h 375"/>
                <a:gd name="T10" fmla="*/ 158 w 442"/>
                <a:gd name="T11" fmla="*/ 288 h 375"/>
                <a:gd name="T12" fmla="*/ 158 w 442"/>
                <a:gd name="T13" fmla="*/ 308 h 375"/>
                <a:gd name="T14" fmla="*/ 122 w 442"/>
                <a:gd name="T15" fmla="*/ 337 h 375"/>
                <a:gd name="T16" fmla="*/ 115 w 442"/>
                <a:gd name="T17" fmla="*/ 360 h 375"/>
                <a:gd name="T18" fmla="*/ 134 w 442"/>
                <a:gd name="T19" fmla="*/ 375 h 375"/>
                <a:gd name="T20" fmla="*/ 307 w 442"/>
                <a:gd name="T21" fmla="*/ 375 h 375"/>
                <a:gd name="T22" fmla="*/ 325 w 442"/>
                <a:gd name="T23" fmla="*/ 360 h 375"/>
                <a:gd name="T24" fmla="*/ 319 w 442"/>
                <a:gd name="T25" fmla="*/ 338 h 375"/>
                <a:gd name="T26" fmla="*/ 283 w 442"/>
                <a:gd name="T27" fmla="*/ 308 h 375"/>
                <a:gd name="T28" fmla="*/ 283 w 442"/>
                <a:gd name="T29" fmla="*/ 288 h 375"/>
                <a:gd name="T30" fmla="*/ 405 w 442"/>
                <a:gd name="T31" fmla="*/ 288 h 375"/>
                <a:gd name="T32" fmla="*/ 442 w 442"/>
                <a:gd name="T33" fmla="*/ 249 h 375"/>
                <a:gd name="T34" fmla="*/ 442 w 442"/>
                <a:gd name="T35" fmla="*/ 36 h 375"/>
                <a:gd name="T36" fmla="*/ 405 w 442"/>
                <a:gd name="T37" fmla="*/ 0 h 375"/>
                <a:gd name="T38" fmla="*/ 256 w 442"/>
                <a:gd name="T39" fmla="*/ 330 h 375"/>
                <a:gd name="T40" fmla="*/ 267 w 442"/>
                <a:gd name="T41" fmla="*/ 341 h 375"/>
                <a:gd name="T42" fmla="*/ 173 w 442"/>
                <a:gd name="T43" fmla="*/ 341 h 375"/>
                <a:gd name="T44" fmla="*/ 185 w 442"/>
                <a:gd name="T45" fmla="*/ 330 h 375"/>
                <a:gd name="T46" fmla="*/ 192 w 442"/>
                <a:gd name="T47" fmla="*/ 316 h 375"/>
                <a:gd name="T48" fmla="*/ 192 w 442"/>
                <a:gd name="T49" fmla="*/ 288 h 375"/>
                <a:gd name="T50" fmla="*/ 250 w 442"/>
                <a:gd name="T51" fmla="*/ 288 h 375"/>
                <a:gd name="T52" fmla="*/ 250 w 442"/>
                <a:gd name="T53" fmla="*/ 316 h 375"/>
                <a:gd name="T54" fmla="*/ 256 w 442"/>
                <a:gd name="T55" fmla="*/ 330 h 375"/>
                <a:gd name="T56" fmla="*/ 403 w 442"/>
                <a:gd name="T57" fmla="*/ 250 h 375"/>
                <a:gd name="T58" fmla="*/ 38 w 442"/>
                <a:gd name="T59" fmla="*/ 250 h 375"/>
                <a:gd name="T60" fmla="*/ 38 w 442"/>
                <a:gd name="T61" fmla="*/ 38 h 375"/>
                <a:gd name="T62" fmla="*/ 403 w 442"/>
                <a:gd name="T63" fmla="*/ 38 h 375"/>
                <a:gd name="T64" fmla="*/ 403 w 442"/>
                <a:gd name="T65" fmla="*/ 25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2" h="375">
                  <a:moveTo>
                    <a:pt x="405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70"/>
                    <a:pt x="16" y="288"/>
                    <a:pt x="36" y="288"/>
                  </a:cubicBezTo>
                  <a:cubicBezTo>
                    <a:pt x="158" y="288"/>
                    <a:pt x="158" y="288"/>
                    <a:pt x="158" y="288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22" y="337"/>
                    <a:pt x="122" y="337"/>
                    <a:pt x="122" y="337"/>
                  </a:cubicBezTo>
                  <a:cubicBezTo>
                    <a:pt x="115" y="343"/>
                    <a:pt x="112" y="353"/>
                    <a:pt x="115" y="360"/>
                  </a:cubicBezTo>
                  <a:cubicBezTo>
                    <a:pt x="118" y="368"/>
                    <a:pt x="125" y="375"/>
                    <a:pt x="134" y="375"/>
                  </a:cubicBezTo>
                  <a:cubicBezTo>
                    <a:pt x="307" y="375"/>
                    <a:pt x="307" y="375"/>
                    <a:pt x="307" y="375"/>
                  </a:cubicBezTo>
                  <a:cubicBezTo>
                    <a:pt x="315" y="375"/>
                    <a:pt x="323" y="368"/>
                    <a:pt x="325" y="360"/>
                  </a:cubicBezTo>
                  <a:cubicBezTo>
                    <a:pt x="328" y="353"/>
                    <a:pt x="326" y="343"/>
                    <a:pt x="319" y="33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288"/>
                    <a:pt x="283" y="288"/>
                    <a:pt x="283" y="288"/>
                  </a:cubicBezTo>
                  <a:cubicBezTo>
                    <a:pt x="405" y="288"/>
                    <a:pt x="405" y="288"/>
                    <a:pt x="405" y="288"/>
                  </a:cubicBezTo>
                  <a:cubicBezTo>
                    <a:pt x="426" y="288"/>
                    <a:pt x="442" y="270"/>
                    <a:pt x="442" y="249"/>
                  </a:cubicBezTo>
                  <a:cubicBezTo>
                    <a:pt x="442" y="36"/>
                    <a:pt x="442" y="36"/>
                    <a:pt x="442" y="36"/>
                  </a:cubicBezTo>
                  <a:cubicBezTo>
                    <a:pt x="442" y="16"/>
                    <a:pt x="426" y="0"/>
                    <a:pt x="405" y="0"/>
                  </a:cubicBezTo>
                  <a:close/>
                  <a:moveTo>
                    <a:pt x="256" y="330"/>
                  </a:moveTo>
                  <a:cubicBezTo>
                    <a:pt x="267" y="341"/>
                    <a:pt x="267" y="341"/>
                    <a:pt x="267" y="341"/>
                  </a:cubicBezTo>
                  <a:cubicBezTo>
                    <a:pt x="173" y="341"/>
                    <a:pt x="173" y="341"/>
                    <a:pt x="173" y="341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9" y="327"/>
                    <a:pt x="192" y="321"/>
                    <a:pt x="192" y="316"/>
                  </a:cubicBezTo>
                  <a:cubicBezTo>
                    <a:pt x="192" y="288"/>
                    <a:pt x="192" y="288"/>
                    <a:pt x="192" y="288"/>
                  </a:cubicBezTo>
                  <a:cubicBezTo>
                    <a:pt x="250" y="288"/>
                    <a:pt x="250" y="288"/>
                    <a:pt x="250" y="288"/>
                  </a:cubicBezTo>
                  <a:cubicBezTo>
                    <a:pt x="250" y="316"/>
                    <a:pt x="250" y="316"/>
                    <a:pt x="250" y="316"/>
                  </a:cubicBezTo>
                  <a:cubicBezTo>
                    <a:pt x="250" y="321"/>
                    <a:pt x="252" y="327"/>
                    <a:pt x="256" y="330"/>
                  </a:cubicBezTo>
                  <a:close/>
                  <a:moveTo>
                    <a:pt x="403" y="250"/>
                  </a:moveTo>
                  <a:cubicBezTo>
                    <a:pt x="38" y="250"/>
                    <a:pt x="38" y="250"/>
                    <a:pt x="38" y="25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03" y="38"/>
                    <a:pt x="403" y="38"/>
                    <a:pt x="403" y="38"/>
                  </a:cubicBezTo>
                  <a:lnTo>
                    <a:pt x="40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0" name="Freeform 989">
              <a:extLst>
                <a:ext uri="{FF2B5EF4-FFF2-40B4-BE49-F238E27FC236}">
                  <a16:creationId xmlns:a16="http://schemas.microsoft.com/office/drawing/2014/main" id="{5C515DD3-0BFC-4A43-87DD-AB07FFC2E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8657" y="2112952"/>
              <a:ext cx="266616" cy="212497"/>
            </a:xfrm>
            <a:custGeom>
              <a:avLst/>
              <a:gdLst>
                <a:gd name="T0" fmla="*/ 288 w 444"/>
                <a:gd name="T1" fmla="*/ 248 h 355"/>
                <a:gd name="T2" fmla="*/ 288 w 444"/>
                <a:gd name="T3" fmla="*/ 336 h 355"/>
                <a:gd name="T4" fmla="*/ 270 w 444"/>
                <a:gd name="T5" fmla="*/ 355 h 355"/>
                <a:gd name="T6" fmla="*/ 19 w 444"/>
                <a:gd name="T7" fmla="*/ 355 h 355"/>
                <a:gd name="T8" fmla="*/ 0 w 444"/>
                <a:gd name="T9" fmla="*/ 336 h 355"/>
                <a:gd name="T10" fmla="*/ 0 w 444"/>
                <a:gd name="T11" fmla="*/ 19 h 355"/>
                <a:gd name="T12" fmla="*/ 19 w 444"/>
                <a:gd name="T13" fmla="*/ 0 h 355"/>
                <a:gd name="T14" fmla="*/ 270 w 444"/>
                <a:gd name="T15" fmla="*/ 0 h 355"/>
                <a:gd name="T16" fmla="*/ 288 w 444"/>
                <a:gd name="T17" fmla="*/ 19 h 355"/>
                <a:gd name="T18" fmla="*/ 288 w 444"/>
                <a:gd name="T19" fmla="*/ 107 h 355"/>
                <a:gd name="T20" fmla="*/ 269 w 444"/>
                <a:gd name="T21" fmla="*/ 126 h 355"/>
                <a:gd name="T22" fmla="*/ 250 w 444"/>
                <a:gd name="T23" fmla="*/ 107 h 355"/>
                <a:gd name="T24" fmla="*/ 250 w 444"/>
                <a:gd name="T25" fmla="*/ 38 h 355"/>
                <a:gd name="T26" fmla="*/ 38 w 444"/>
                <a:gd name="T27" fmla="*/ 38 h 355"/>
                <a:gd name="T28" fmla="*/ 38 w 444"/>
                <a:gd name="T29" fmla="*/ 317 h 355"/>
                <a:gd name="T30" fmla="*/ 250 w 444"/>
                <a:gd name="T31" fmla="*/ 317 h 355"/>
                <a:gd name="T32" fmla="*/ 250 w 444"/>
                <a:gd name="T33" fmla="*/ 248 h 355"/>
                <a:gd name="T34" fmla="*/ 269 w 444"/>
                <a:gd name="T35" fmla="*/ 229 h 355"/>
                <a:gd name="T36" fmla="*/ 288 w 444"/>
                <a:gd name="T37" fmla="*/ 248 h 355"/>
                <a:gd name="T38" fmla="*/ 437 w 444"/>
                <a:gd name="T39" fmla="*/ 163 h 355"/>
                <a:gd name="T40" fmla="*/ 361 w 444"/>
                <a:gd name="T41" fmla="*/ 87 h 355"/>
                <a:gd name="T42" fmla="*/ 334 w 444"/>
                <a:gd name="T43" fmla="*/ 87 h 355"/>
                <a:gd name="T44" fmla="*/ 334 w 444"/>
                <a:gd name="T45" fmla="*/ 114 h 355"/>
                <a:gd name="T46" fmla="*/ 377 w 444"/>
                <a:gd name="T47" fmla="*/ 158 h 355"/>
                <a:gd name="T48" fmla="*/ 144 w 444"/>
                <a:gd name="T49" fmla="*/ 158 h 355"/>
                <a:gd name="T50" fmla="*/ 124 w 444"/>
                <a:gd name="T51" fmla="*/ 177 h 355"/>
                <a:gd name="T52" fmla="*/ 144 w 444"/>
                <a:gd name="T53" fmla="*/ 197 h 355"/>
                <a:gd name="T54" fmla="*/ 144 w 444"/>
                <a:gd name="T55" fmla="*/ 197 h 355"/>
                <a:gd name="T56" fmla="*/ 377 w 444"/>
                <a:gd name="T57" fmla="*/ 196 h 355"/>
                <a:gd name="T58" fmla="*/ 334 w 444"/>
                <a:gd name="T59" fmla="*/ 239 h 355"/>
                <a:gd name="T60" fmla="*/ 334 w 444"/>
                <a:gd name="T61" fmla="*/ 266 h 355"/>
                <a:gd name="T62" fmla="*/ 348 w 444"/>
                <a:gd name="T63" fmla="*/ 272 h 355"/>
                <a:gd name="T64" fmla="*/ 361 w 444"/>
                <a:gd name="T65" fmla="*/ 266 h 355"/>
                <a:gd name="T66" fmla="*/ 437 w 444"/>
                <a:gd name="T67" fmla="*/ 190 h 355"/>
                <a:gd name="T68" fmla="*/ 437 w 444"/>
                <a:gd name="T69" fmla="*/ 16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355">
                  <a:moveTo>
                    <a:pt x="288" y="248"/>
                  </a:moveTo>
                  <a:cubicBezTo>
                    <a:pt x="288" y="336"/>
                    <a:pt x="288" y="336"/>
                    <a:pt x="288" y="336"/>
                  </a:cubicBezTo>
                  <a:cubicBezTo>
                    <a:pt x="288" y="347"/>
                    <a:pt x="281" y="355"/>
                    <a:pt x="270" y="355"/>
                  </a:cubicBezTo>
                  <a:cubicBezTo>
                    <a:pt x="19" y="355"/>
                    <a:pt x="19" y="355"/>
                    <a:pt x="19" y="355"/>
                  </a:cubicBezTo>
                  <a:cubicBezTo>
                    <a:pt x="9" y="355"/>
                    <a:pt x="0" y="347"/>
                    <a:pt x="0" y="3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1" y="0"/>
                    <a:pt x="288" y="8"/>
                    <a:pt x="288" y="19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17"/>
                    <a:pt x="280" y="126"/>
                    <a:pt x="269" y="126"/>
                  </a:cubicBezTo>
                  <a:cubicBezTo>
                    <a:pt x="258" y="126"/>
                    <a:pt x="250" y="117"/>
                    <a:pt x="250" y="10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17"/>
                    <a:pt x="38" y="317"/>
                    <a:pt x="38" y="317"/>
                  </a:cubicBezTo>
                  <a:cubicBezTo>
                    <a:pt x="250" y="317"/>
                    <a:pt x="250" y="317"/>
                    <a:pt x="250" y="317"/>
                  </a:cubicBezTo>
                  <a:cubicBezTo>
                    <a:pt x="250" y="248"/>
                    <a:pt x="250" y="248"/>
                    <a:pt x="250" y="248"/>
                  </a:cubicBezTo>
                  <a:cubicBezTo>
                    <a:pt x="250" y="237"/>
                    <a:pt x="258" y="229"/>
                    <a:pt x="269" y="229"/>
                  </a:cubicBezTo>
                  <a:cubicBezTo>
                    <a:pt x="280" y="229"/>
                    <a:pt x="288" y="237"/>
                    <a:pt x="288" y="248"/>
                  </a:cubicBezTo>
                  <a:close/>
                  <a:moveTo>
                    <a:pt x="437" y="163"/>
                  </a:moveTo>
                  <a:cubicBezTo>
                    <a:pt x="361" y="87"/>
                    <a:pt x="361" y="87"/>
                    <a:pt x="361" y="87"/>
                  </a:cubicBezTo>
                  <a:cubicBezTo>
                    <a:pt x="354" y="80"/>
                    <a:pt x="342" y="80"/>
                    <a:pt x="334" y="87"/>
                  </a:cubicBezTo>
                  <a:cubicBezTo>
                    <a:pt x="326" y="94"/>
                    <a:pt x="326" y="107"/>
                    <a:pt x="334" y="114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33" y="158"/>
                    <a:pt x="124" y="167"/>
                    <a:pt x="124" y="177"/>
                  </a:cubicBezTo>
                  <a:cubicBezTo>
                    <a:pt x="124" y="188"/>
                    <a:pt x="133" y="197"/>
                    <a:pt x="144" y="197"/>
                  </a:cubicBezTo>
                  <a:cubicBezTo>
                    <a:pt x="144" y="197"/>
                    <a:pt x="144" y="197"/>
                    <a:pt x="144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34" y="239"/>
                    <a:pt x="334" y="239"/>
                    <a:pt x="334" y="239"/>
                  </a:cubicBezTo>
                  <a:cubicBezTo>
                    <a:pt x="326" y="247"/>
                    <a:pt x="326" y="259"/>
                    <a:pt x="334" y="266"/>
                  </a:cubicBezTo>
                  <a:cubicBezTo>
                    <a:pt x="338" y="270"/>
                    <a:pt x="343" y="272"/>
                    <a:pt x="348" y="272"/>
                  </a:cubicBezTo>
                  <a:cubicBezTo>
                    <a:pt x="353" y="272"/>
                    <a:pt x="357" y="270"/>
                    <a:pt x="361" y="266"/>
                  </a:cubicBezTo>
                  <a:cubicBezTo>
                    <a:pt x="437" y="190"/>
                    <a:pt x="437" y="190"/>
                    <a:pt x="437" y="190"/>
                  </a:cubicBezTo>
                  <a:cubicBezTo>
                    <a:pt x="444" y="183"/>
                    <a:pt x="444" y="171"/>
                    <a:pt x="437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1" name="Freeform 990">
              <a:extLst>
                <a:ext uri="{FF2B5EF4-FFF2-40B4-BE49-F238E27FC236}">
                  <a16:creationId xmlns:a16="http://schemas.microsoft.com/office/drawing/2014/main" id="{2DC91553-BDE8-4412-9D55-104678A7A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639" y="4526339"/>
              <a:ext cx="248311" cy="213293"/>
            </a:xfrm>
            <a:custGeom>
              <a:avLst/>
              <a:gdLst>
                <a:gd name="T0" fmla="*/ 414 w 414"/>
                <a:gd name="T1" fmla="*/ 19 h 355"/>
                <a:gd name="T2" fmla="*/ 414 w 414"/>
                <a:gd name="T3" fmla="*/ 336 h 355"/>
                <a:gd name="T4" fmla="*/ 394 w 414"/>
                <a:gd name="T5" fmla="*/ 355 h 355"/>
                <a:gd name="T6" fmla="*/ 144 w 414"/>
                <a:gd name="T7" fmla="*/ 355 h 355"/>
                <a:gd name="T8" fmla="*/ 125 w 414"/>
                <a:gd name="T9" fmla="*/ 336 h 355"/>
                <a:gd name="T10" fmla="*/ 125 w 414"/>
                <a:gd name="T11" fmla="*/ 248 h 355"/>
                <a:gd name="T12" fmla="*/ 145 w 414"/>
                <a:gd name="T13" fmla="*/ 229 h 355"/>
                <a:gd name="T14" fmla="*/ 164 w 414"/>
                <a:gd name="T15" fmla="*/ 248 h 355"/>
                <a:gd name="T16" fmla="*/ 164 w 414"/>
                <a:gd name="T17" fmla="*/ 317 h 355"/>
                <a:gd name="T18" fmla="*/ 375 w 414"/>
                <a:gd name="T19" fmla="*/ 317 h 355"/>
                <a:gd name="T20" fmla="*/ 375 w 414"/>
                <a:gd name="T21" fmla="*/ 38 h 355"/>
                <a:gd name="T22" fmla="*/ 164 w 414"/>
                <a:gd name="T23" fmla="*/ 38 h 355"/>
                <a:gd name="T24" fmla="*/ 164 w 414"/>
                <a:gd name="T25" fmla="*/ 107 h 355"/>
                <a:gd name="T26" fmla="*/ 145 w 414"/>
                <a:gd name="T27" fmla="*/ 126 h 355"/>
                <a:gd name="T28" fmla="*/ 125 w 414"/>
                <a:gd name="T29" fmla="*/ 107 h 355"/>
                <a:gd name="T30" fmla="*/ 125 w 414"/>
                <a:gd name="T31" fmla="*/ 19 h 355"/>
                <a:gd name="T32" fmla="*/ 144 w 414"/>
                <a:gd name="T33" fmla="*/ 0 h 355"/>
                <a:gd name="T34" fmla="*/ 394 w 414"/>
                <a:gd name="T35" fmla="*/ 0 h 355"/>
                <a:gd name="T36" fmla="*/ 414 w 414"/>
                <a:gd name="T37" fmla="*/ 19 h 355"/>
                <a:gd name="T38" fmla="*/ 210 w 414"/>
                <a:gd name="T39" fmla="*/ 239 h 355"/>
                <a:gd name="T40" fmla="*/ 210 w 414"/>
                <a:gd name="T41" fmla="*/ 267 h 355"/>
                <a:gd name="T42" fmla="*/ 223 w 414"/>
                <a:gd name="T43" fmla="*/ 272 h 355"/>
                <a:gd name="T44" fmla="*/ 237 w 414"/>
                <a:gd name="T45" fmla="*/ 266 h 355"/>
                <a:gd name="T46" fmla="*/ 312 w 414"/>
                <a:gd name="T47" fmla="*/ 190 h 355"/>
                <a:gd name="T48" fmla="*/ 312 w 414"/>
                <a:gd name="T49" fmla="*/ 163 h 355"/>
                <a:gd name="T50" fmla="*/ 237 w 414"/>
                <a:gd name="T51" fmla="*/ 87 h 355"/>
                <a:gd name="T52" fmla="*/ 210 w 414"/>
                <a:gd name="T53" fmla="*/ 87 h 355"/>
                <a:gd name="T54" fmla="*/ 210 w 414"/>
                <a:gd name="T55" fmla="*/ 114 h 355"/>
                <a:gd name="T56" fmla="*/ 253 w 414"/>
                <a:gd name="T57" fmla="*/ 158 h 355"/>
                <a:gd name="T58" fmla="*/ 19 w 414"/>
                <a:gd name="T59" fmla="*/ 158 h 355"/>
                <a:gd name="T60" fmla="*/ 0 w 414"/>
                <a:gd name="T61" fmla="*/ 178 h 355"/>
                <a:gd name="T62" fmla="*/ 20 w 414"/>
                <a:gd name="T63" fmla="*/ 197 h 355"/>
                <a:gd name="T64" fmla="*/ 20 w 414"/>
                <a:gd name="T65" fmla="*/ 197 h 355"/>
                <a:gd name="T66" fmla="*/ 252 w 414"/>
                <a:gd name="T67" fmla="*/ 196 h 355"/>
                <a:gd name="T68" fmla="*/ 210 w 414"/>
                <a:gd name="T69" fmla="*/ 23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355">
                  <a:moveTo>
                    <a:pt x="414" y="19"/>
                  </a:moveTo>
                  <a:cubicBezTo>
                    <a:pt x="414" y="336"/>
                    <a:pt x="414" y="336"/>
                    <a:pt x="414" y="336"/>
                  </a:cubicBezTo>
                  <a:cubicBezTo>
                    <a:pt x="414" y="347"/>
                    <a:pt x="405" y="355"/>
                    <a:pt x="394" y="355"/>
                  </a:cubicBezTo>
                  <a:cubicBezTo>
                    <a:pt x="144" y="355"/>
                    <a:pt x="144" y="355"/>
                    <a:pt x="144" y="355"/>
                  </a:cubicBezTo>
                  <a:cubicBezTo>
                    <a:pt x="133" y="355"/>
                    <a:pt x="125" y="347"/>
                    <a:pt x="125" y="336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5" y="238"/>
                    <a:pt x="134" y="229"/>
                    <a:pt x="145" y="229"/>
                  </a:cubicBezTo>
                  <a:cubicBezTo>
                    <a:pt x="155" y="229"/>
                    <a:pt x="164" y="238"/>
                    <a:pt x="164" y="248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375" y="317"/>
                    <a:pt x="375" y="317"/>
                    <a:pt x="375" y="317"/>
                  </a:cubicBezTo>
                  <a:cubicBezTo>
                    <a:pt x="375" y="38"/>
                    <a:pt x="375" y="38"/>
                    <a:pt x="375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17"/>
                    <a:pt x="155" y="126"/>
                    <a:pt x="145" y="126"/>
                  </a:cubicBezTo>
                  <a:cubicBezTo>
                    <a:pt x="134" y="126"/>
                    <a:pt x="125" y="117"/>
                    <a:pt x="125" y="107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8"/>
                    <a:pt x="133" y="0"/>
                    <a:pt x="144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405" y="0"/>
                    <a:pt x="414" y="8"/>
                    <a:pt x="414" y="19"/>
                  </a:cubicBezTo>
                  <a:close/>
                  <a:moveTo>
                    <a:pt x="210" y="239"/>
                  </a:moveTo>
                  <a:cubicBezTo>
                    <a:pt x="202" y="247"/>
                    <a:pt x="202" y="259"/>
                    <a:pt x="210" y="267"/>
                  </a:cubicBezTo>
                  <a:cubicBezTo>
                    <a:pt x="213" y="270"/>
                    <a:pt x="218" y="272"/>
                    <a:pt x="223" y="272"/>
                  </a:cubicBezTo>
                  <a:cubicBezTo>
                    <a:pt x="228" y="272"/>
                    <a:pt x="233" y="270"/>
                    <a:pt x="237" y="266"/>
                  </a:cubicBezTo>
                  <a:cubicBezTo>
                    <a:pt x="312" y="190"/>
                    <a:pt x="312" y="190"/>
                    <a:pt x="312" y="190"/>
                  </a:cubicBezTo>
                  <a:cubicBezTo>
                    <a:pt x="320" y="183"/>
                    <a:pt x="320" y="171"/>
                    <a:pt x="312" y="163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29" y="80"/>
                    <a:pt x="217" y="80"/>
                    <a:pt x="210" y="87"/>
                  </a:cubicBezTo>
                  <a:cubicBezTo>
                    <a:pt x="202" y="95"/>
                    <a:pt x="202" y="107"/>
                    <a:pt x="210" y="114"/>
                  </a:cubicBezTo>
                  <a:cubicBezTo>
                    <a:pt x="253" y="158"/>
                    <a:pt x="253" y="158"/>
                    <a:pt x="253" y="158"/>
                  </a:cubicBezTo>
                  <a:cubicBezTo>
                    <a:pt x="19" y="158"/>
                    <a:pt x="19" y="158"/>
                    <a:pt x="19" y="158"/>
                  </a:cubicBezTo>
                  <a:cubicBezTo>
                    <a:pt x="9" y="158"/>
                    <a:pt x="0" y="167"/>
                    <a:pt x="0" y="178"/>
                  </a:cubicBezTo>
                  <a:cubicBezTo>
                    <a:pt x="0" y="188"/>
                    <a:pt x="9" y="197"/>
                    <a:pt x="20" y="197"/>
                  </a:cubicBezTo>
                  <a:cubicBezTo>
                    <a:pt x="20" y="197"/>
                    <a:pt x="20" y="197"/>
                    <a:pt x="20" y="197"/>
                  </a:cubicBezTo>
                  <a:cubicBezTo>
                    <a:pt x="252" y="196"/>
                    <a:pt x="252" y="196"/>
                    <a:pt x="252" y="196"/>
                  </a:cubicBezTo>
                  <a:lnTo>
                    <a:pt x="210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2" name="Freeform 991">
              <a:extLst>
                <a:ext uri="{FF2B5EF4-FFF2-40B4-BE49-F238E27FC236}">
                  <a16:creationId xmlns:a16="http://schemas.microsoft.com/office/drawing/2014/main" id="{C2AF7872-8990-4F0E-B094-B6D8CD5B6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3922" y="4539869"/>
              <a:ext cx="265820" cy="185438"/>
            </a:xfrm>
            <a:custGeom>
              <a:avLst/>
              <a:gdLst>
                <a:gd name="T0" fmla="*/ 442 w 442"/>
                <a:gd name="T1" fmla="*/ 201 h 309"/>
                <a:gd name="T2" fmla="*/ 437 w 442"/>
                <a:gd name="T3" fmla="*/ 215 h 309"/>
                <a:gd name="T4" fmla="*/ 347 w 442"/>
                <a:gd name="T5" fmla="*/ 304 h 309"/>
                <a:gd name="T6" fmla="*/ 334 w 442"/>
                <a:gd name="T7" fmla="*/ 309 h 309"/>
                <a:gd name="T8" fmla="*/ 320 w 442"/>
                <a:gd name="T9" fmla="*/ 303 h 309"/>
                <a:gd name="T10" fmla="*/ 320 w 442"/>
                <a:gd name="T11" fmla="*/ 276 h 309"/>
                <a:gd name="T12" fmla="*/ 376 w 442"/>
                <a:gd name="T13" fmla="*/ 218 h 309"/>
                <a:gd name="T14" fmla="*/ 189 w 442"/>
                <a:gd name="T15" fmla="*/ 218 h 309"/>
                <a:gd name="T16" fmla="*/ 169 w 442"/>
                <a:gd name="T17" fmla="*/ 199 h 309"/>
                <a:gd name="T18" fmla="*/ 189 w 442"/>
                <a:gd name="T19" fmla="*/ 180 h 309"/>
                <a:gd name="T20" fmla="*/ 376 w 442"/>
                <a:gd name="T21" fmla="*/ 180 h 309"/>
                <a:gd name="T22" fmla="*/ 320 w 442"/>
                <a:gd name="T23" fmla="*/ 124 h 309"/>
                <a:gd name="T24" fmla="*/ 320 w 442"/>
                <a:gd name="T25" fmla="*/ 98 h 309"/>
                <a:gd name="T26" fmla="*/ 347 w 442"/>
                <a:gd name="T27" fmla="*/ 98 h 309"/>
                <a:gd name="T28" fmla="*/ 437 w 442"/>
                <a:gd name="T29" fmla="*/ 188 h 309"/>
                <a:gd name="T30" fmla="*/ 442 w 442"/>
                <a:gd name="T31" fmla="*/ 201 h 309"/>
                <a:gd name="T32" fmla="*/ 66 w 442"/>
                <a:gd name="T33" fmla="*/ 131 h 309"/>
                <a:gd name="T34" fmla="*/ 254 w 442"/>
                <a:gd name="T35" fmla="*/ 131 h 309"/>
                <a:gd name="T36" fmla="*/ 273 w 442"/>
                <a:gd name="T37" fmla="*/ 112 h 309"/>
                <a:gd name="T38" fmla="*/ 254 w 442"/>
                <a:gd name="T39" fmla="*/ 93 h 309"/>
                <a:gd name="T40" fmla="*/ 66 w 442"/>
                <a:gd name="T41" fmla="*/ 93 h 309"/>
                <a:gd name="T42" fmla="*/ 122 w 442"/>
                <a:gd name="T43" fmla="*/ 35 h 309"/>
                <a:gd name="T44" fmla="*/ 122 w 442"/>
                <a:gd name="T45" fmla="*/ 8 h 309"/>
                <a:gd name="T46" fmla="*/ 95 w 442"/>
                <a:gd name="T47" fmla="*/ 7 h 309"/>
                <a:gd name="T48" fmla="*/ 6 w 442"/>
                <a:gd name="T49" fmla="*/ 96 h 309"/>
                <a:gd name="T50" fmla="*/ 0 w 442"/>
                <a:gd name="T51" fmla="*/ 110 h 309"/>
                <a:gd name="T52" fmla="*/ 6 w 442"/>
                <a:gd name="T53" fmla="*/ 124 h 309"/>
                <a:gd name="T54" fmla="*/ 95 w 442"/>
                <a:gd name="T55" fmla="*/ 213 h 309"/>
                <a:gd name="T56" fmla="*/ 109 w 442"/>
                <a:gd name="T57" fmla="*/ 218 h 309"/>
                <a:gd name="T58" fmla="*/ 122 w 442"/>
                <a:gd name="T59" fmla="*/ 213 h 309"/>
                <a:gd name="T60" fmla="*/ 122 w 442"/>
                <a:gd name="T61" fmla="*/ 187 h 309"/>
                <a:gd name="T62" fmla="*/ 66 w 442"/>
                <a:gd name="T63" fmla="*/ 1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309">
                  <a:moveTo>
                    <a:pt x="442" y="201"/>
                  </a:moveTo>
                  <a:cubicBezTo>
                    <a:pt x="442" y="206"/>
                    <a:pt x="440" y="211"/>
                    <a:pt x="437" y="215"/>
                  </a:cubicBezTo>
                  <a:cubicBezTo>
                    <a:pt x="347" y="304"/>
                    <a:pt x="347" y="304"/>
                    <a:pt x="347" y="304"/>
                  </a:cubicBezTo>
                  <a:cubicBezTo>
                    <a:pt x="343" y="308"/>
                    <a:pt x="338" y="309"/>
                    <a:pt x="334" y="309"/>
                  </a:cubicBezTo>
                  <a:cubicBezTo>
                    <a:pt x="329" y="309"/>
                    <a:pt x="324" y="307"/>
                    <a:pt x="320" y="303"/>
                  </a:cubicBezTo>
                  <a:cubicBezTo>
                    <a:pt x="312" y="296"/>
                    <a:pt x="312" y="283"/>
                    <a:pt x="320" y="276"/>
                  </a:cubicBezTo>
                  <a:cubicBezTo>
                    <a:pt x="376" y="218"/>
                    <a:pt x="376" y="218"/>
                    <a:pt x="376" y="218"/>
                  </a:cubicBezTo>
                  <a:cubicBezTo>
                    <a:pt x="189" y="218"/>
                    <a:pt x="189" y="218"/>
                    <a:pt x="189" y="218"/>
                  </a:cubicBezTo>
                  <a:cubicBezTo>
                    <a:pt x="178" y="218"/>
                    <a:pt x="169" y="209"/>
                    <a:pt x="169" y="199"/>
                  </a:cubicBezTo>
                  <a:cubicBezTo>
                    <a:pt x="169" y="188"/>
                    <a:pt x="178" y="180"/>
                    <a:pt x="189" y="180"/>
                  </a:cubicBezTo>
                  <a:cubicBezTo>
                    <a:pt x="376" y="180"/>
                    <a:pt x="376" y="180"/>
                    <a:pt x="376" y="180"/>
                  </a:cubicBezTo>
                  <a:cubicBezTo>
                    <a:pt x="320" y="124"/>
                    <a:pt x="320" y="124"/>
                    <a:pt x="320" y="124"/>
                  </a:cubicBezTo>
                  <a:cubicBezTo>
                    <a:pt x="312" y="117"/>
                    <a:pt x="312" y="106"/>
                    <a:pt x="320" y="98"/>
                  </a:cubicBezTo>
                  <a:cubicBezTo>
                    <a:pt x="327" y="91"/>
                    <a:pt x="340" y="91"/>
                    <a:pt x="347" y="98"/>
                  </a:cubicBezTo>
                  <a:cubicBezTo>
                    <a:pt x="437" y="188"/>
                    <a:pt x="437" y="188"/>
                    <a:pt x="437" y="188"/>
                  </a:cubicBezTo>
                  <a:cubicBezTo>
                    <a:pt x="440" y="191"/>
                    <a:pt x="442" y="196"/>
                    <a:pt x="442" y="201"/>
                  </a:cubicBezTo>
                  <a:close/>
                  <a:moveTo>
                    <a:pt x="66" y="131"/>
                  </a:moveTo>
                  <a:cubicBezTo>
                    <a:pt x="254" y="131"/>
                    <a:pt x="254" y="131"/>
                    <a:pt x="254" y="131"/>
                  </a:cubicBezTo>
                  <a:cubicBezTo>
                    <a:pt x="264" y="131"/>
                    <a:pt x="273" y="123"/>
                    <a:pt x="273" y="112"/>
                  </a:cubicBezTo>
                  <a:cubicBezTo>
                    <a:pt x="273" y="102"/>
                    <a:pt x="264" y="93"/>
                    <a:pt x="254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30" y="28"/>
                    <a:pt x="130" y="15"/>
                    <a:pt x="122" y="8"/>
                  </a:cubicBezTo>
                  <a:cubicBezTo>
                    <a:pt x="115" y="0"/>
                    <a:pt x="103" y="0"/>
                    <a:pt x="95" y="7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2" y="100"/>
                    <a:pt x="0" y="105"/>
                    <a:pt x="0" y="110"/>
                  </a:cubicBezTo>
                  <a:cubicBezTo>
                    <a:pt x="0" y="115"/>
                    <a:pt x="2" y="120"/>
                    <a:pt x="6" y="124"/>
                  </a:cubicBezTo>
                  <a:cubicBezTo>
                    <a:pt x="95" y="213"/>
                    <a:pt x="95" y="213"/>
                    <a:pt x="95" y="213"/>
                  </a:cubicBezTo>
                  <a:cubicBezTo>
                    <a:pt x="99" y="216"/>
                    <a:pt x="104" y="218"/>
                    <a:pt x="109" y="218"/>
                  </a:cubicBezTo>
                  <a:cubicBezTo>
                    <a:pt x="114" y="218"/>
                    <a:pt x="119" y="216"/>
                    <a:pt x="122" y="213"/>
                  </a:cubicBezTo>
                  <a:cubicBezTo>
                    <a:pt x="130" y="205"/>
                    <a:pt x="130" y="194"/>
                    <a:pt x="122" y="187"/>
                  </a:cubicBezTo>
                  <a:lnTo>
                    <a:pt x="66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3" name="Freeform 992">
              <a:extLst>
                <a:ext uri="{FF2B5EF4-FFF2-40B4-BE49-F238E27FC236}">
                  <a16:creationId xmlns:a16="http://schemas.microsoft.com/office/drawing/2014/main" id="{A640E205-A97E-45FA-8C71-64CC36108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1977" y="4540665"/>
              <a:ext cx="190213" cy="184642"/>
            </a:xfrm>
            <a:custGeom>
              <a:avLst/>
              <a:gdLst>
                <a:gd name="T0" fmla="*/ 9 w 317"/>
                <a:gd name="T1" fmla="*/ 57 h 307"/>
                <a:gd name="T2" fmla="*/ 9 w 317"/>
                <a:gd name="T3" fmla="*/ 10 h 307"/>
                <a:gd name="T4" fmla="*/ 57 w 317"/>
                <a:gd name="T5" fmla="*/ 10 h 307"/>
                <a:gd name="T6" fmla="*/ 57 w 317"/>
                <a:gd name="T7" fmla="*/ 57 h 307"/>
                <a:gd name="T8" fmla="*/ 182 w 317"/>
                <a:gd name="T9" fmla="*/ 57 h 307"/>
                <a:gd name="T10" fmla="*/ 182 w 317"/>
                <a:gd name="T11" fmla="*/ 10 h 307"/>
                <a:gd name="T12" fmla="*/ 134 w 317"/>
                <a:gd name="T13" fmla="*/ 10 h 307"/>
                <a:gd name="T14" fmla="*/ 134 w 317"/>
                <a:gd name="T15" fmla="*/ 57 h 307"/>
                <a:gd name="T16" fmla="*/ 182 w 317"/>
                <a:gd name="T17" fmla="*/ 57 h 307"/>
                <a:gd name="T18" fmla="*/ 317 w 317"/>
                <a:gd name="T19" fmla="*/ 33 h 307"/>
                <a:gd name="T20" fmla="*/ 283 w 317"/>
                <a:gd name="T21" fmla="*/ 0 h 307"/>
                <a:gd name="T22" fmla="*/ 250 w 317"/>
                <a:gd name="T23" fmla="*/ 33 h 307"/>
                <a:gd name="T24" fmla="*/ 283 w 317"/>
                <a:gd name="T25" fmla="*/ 67 h 307"/>
                <a:gd name="T26" fmla="*/ 57 w 317"/>
                <a:gd name="T27" fmla="*/ 177 h 307"/>
                <a:gd name="T28" fmla="*/ 57 w 317"/>
                <a:gd name="T29" fmla="*/ 130 h 307"/>
                <a:gd name="T30" fmla="*/ 9 w 317"/>
                <a:gd name="T31" fmla="*/ 130 h 307"/>
                <a:gd name="T32" fmla="*/ 9 w 317"/>
                <a:gd name="T33" fmla="*/ 177 h 307"/>
                <a:gd name="T34" fmla="*/ 57 w 317"/>
                <a:gd name="T35" fmla="*/ 177 h 307"/>
                <a:gd name="T36" fmla="*/ 192 w 317"/>
                <a:gd name="T37" fmla="*/ 154 h 307"/>
                <a:gd name="T38" fmla="*/ 158 w 317"/>
                <a:gd name="T39" fmla="*/ 120 h 307"/>
                <a:gd name="T40" fmla="*/ 125 w 317"/>
                <a:gd name="T41" fmla="*/ 154 h 307"/>
                <a:gd name="T42" fmla="*/ 158 w 317"/>
                <a:gd name="T43" fmla="*/ 187 h 307"/>
                <a:gd name="T44" fmla="*/ 307 w 317"/>
                <a:gd name="T45" fmla="*/ 177 h 307"/>
                <a:gd name="T46" fmla="*/ 307 w 317"/>
                <a:gd name="T47" fmla="*/ 130 h 307"/>
                <a:gd name="T48" fmla="*/ 259 w 317"/>
                <a:gd name="T49" fmla="*/ 130 h 307"/>
                <a:gd name="T50" fmla="*/ 259 w 317"/>
                <a:gd name="T51" fmla="*/ 177 h 307"/>
                <a:gd name="T52" fmla="*/ 307 w 317"/>
                <a:gd name="T53" fmla="*/ 177 h 307"/>
                <a:gd name="T54" fmla="*/ 67 w 317"/>
                <a:gd name="T55" fmla="*/ 274 h 307"/>
                <a:gd name="T56" fmla="*/ 33 w 317"/>
                <a:gd name="T57" fmla="*/ 240 h 307"/>
                <a:gd name="T58" fmla="*/ 0 w 317"/>
                <a:gd name="T59" fmla="*/ 274 h 307"/>
                <a:gd name="T60" fmla="*/ 33 w 317"/>
                <a:gd name="T61" fmla="*/ 307 h 307"/>
                <a:gd name="T62" fmla="*/ 182 w 317"/>
                <a:gd name="T63" fmla="*/ 297 h 307"/>
                <a:gd name="T64" fmla="*/ 182 w 317"/>
                <a:gd name="T65" fmla="*/ 250 h 307"/>
                <a:gd name="T66" fmla="*/ 134 w 317"/>
                <a:gd name="T67" fmla="*/ 250 h 307"/>
                <a:gd name="T68" fmla="*/ 134 w 317"/>
                <a:gd name="T69" fmla="*/ 297 h 307"/>
                <a:gd name="T70" fmla="*/ 182 w 317"/>
                <a:gd name="T71" fmla="*/ 297 h 307"/>
                <a:gd name="T72" fmla="*/ 317 w 317"/>
                <a:gd name="T73" fmla="*/ 274 h 307"/>
                <a:gd name="T74" fmla="*/ 283 w 317"/>
                <a:gd name="T75" fmla="*/ 240 h 307"/>
                <a:gd name="T76" fmla="*/ 250 w 317"/>
                <a:gd name="T77" fmla="*/ 274 h 307"/>
                <a:gd name="T78" fmla="*/ 283 w 317"/>
                <a:gd name="T7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7" h="307">
                  <a:moveTo>
                    <a:pt x="33" y="67"/>
                  </a:moveTo>
                  <a:cubicBezTo>
                    <a:pt x="24" y="67"/>
                    <a:pt x="16" y="63"/>
                    <a:pt x="9" y="57"/>
                  </a:cubicBezTo>
                  <a:cubicBezTo>
                    <a:pt x="3" y="51"/>
                    <a:pt x="0" y="42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3"/>
                    <a:pt x="24" y="0"/>
                    <a:pt x="33" y="0"/>
                  </a:cubicBezTo>
                  <a:cubicBezTo>
                    <a:pt x="42" y="0"/>
                    <a:pt x="51" y="3"/>
                    <a:pt x="57" y="10"/>
                  </a:cubicBezTo>
                  <a:cubicBezTo>
                    <a:pt x="63" y="16"/>
                    <a:pt x="67" y="24"/>
                    <a:pt x="67" y="33"/>
                  </a:cubicBezTo>
                  <a:cubicBezTo>
                    <a:pt x="67" y="42"/>
                    <a:pt x="63" y="51"/>
                    <a:pt x="57" y="57"/>
                  </a:cubicBezTo>
                  <a:cubicBezTo>
                    <a:pt x="51" y="63"/>
                    <a:pt x="42" y="67"/>
                    <a:pt x="33" y="67"/>
                  </a:cubicBezTo>
                  <a:close/>
                  <a:moveTo>
                    <a:pt x="182" y="57"/>
                  </a:moveTo>
                  <a:cubicBezTo>
                    <a:pt x="188" y="51"/>
                    <a:pt x="192" y="42"/>
                    <a:pt x="192" y="33"/>
                  </a:cubicBezTo>
                  <a:cubicBezTo>
                    <a:pt x="192" y="24"/>
                    <a:pt x="188" y="16"/>
                    <a:pt x="182" y="10"/>
                  </a:cubicBezTo>
                  <a:cubicBezTo>
                    <a:pt x="176" y="3"/>
                    <a:pt x="167" y="0"/>
                    <a:pt x="158" y="0"/>
                  </a:cubicBezTo>
                  <a:cubicBezTo>
                    <a:pt x="149" y="0"/>
                    <a:pt x="141" y="3"/>
                    <a:pt x="134" y="10"/>
                  </a:cubicBezTo>
                  <a:cubicBezTo>
                    <a:pt x="128" y="16"/>
                    <a:pt x="125" y="24"/>
                    <a:pt x="125" y="33"/>
                  </a:cubicBezTo>
                  <a:cubicBezTo>
                    <a:pt x="125" y="42"/>
                    <a:pt x="128" y="51"/>
                    <a:pt x="134" y="57"/>
                  </a:cubicBezTo>
                  <a:cubicBezTo>
                    <a:pt x="141" y="63"/>
                    <a:pt x="149" y="67"/>
                    <a:pt x="158" y="67"/>
                  </a:cubicBezTo>
                  <a:cubicBezTo>
                    <a:pt x="167" y="67"/>
                    <a:pt x="176" y="63"/>
                    <a:pt x="182" y="57"/>
                  </a:cubicBezTo>
                  <a:close/>
                  <a:moveTo>
                    <a:pt x="307" y="57"/>
                  </a:moveTo>
                  <a:cubicBezTo>
                    <a:pt x="313" y="51"/>
                    <a:pt x="317" y="42"/>
                    <a:pt x="317" y="33"/>
                  </a:cubicBezTo>
                  <a:cubicBezTo>
                    <a:pt x="317" y="24"/>
                    <a:pt x="313" y="16"/>
                    <a:pt x="307" y="10"/>
                  </a:cubicBezTo>
                  <a:cubicBezTo>
                    <a:pt x="301" y="3"/>
                    <a:pt x="292" y="0"/>
                    <a:pt x="283" y="0"/>
                  </a:cubicBezTo>
                  <a:cubicBezTo>
                    <a:pt x="274" y="0"/>
                    <a:pt x="266" y="3"/>
                    <a:pt x="259" y="10"/>
                  </a:cubicBezTo>
                  <a:cubicBezTo>
                    <a:pt x="253" y="16"/>
                    <a:pt x="250" y="24"/>
                    <a:pt x="250" y="33"/>
                  </a:cubicBezTo>
                  <a:cubicBezTo>
                    <a:pt x="250" y="42"/>
                    <a:pt x="253" y="51"/>
                    <a:pt x="259" y="57"/>
                  </a:cubicBezTo>
                  <a:cubicBezTo>
                    <a:pt x="266" y="63"/>
                    <a:pt x="274" y="67"/>
                    <a:pt x="283" y="67"/>
                  </a:cubicBezTo>
                  <a:cubicBezTo>
                    <a:pt x="292" y="67"/>
                    <a:pt x="301" y="63"/>
                    <a:pt x="307" y="57"/>
                  </a:cubicBezTo>
                  <a:close/>
                  <a:moveTo>
                    <a:pt x="57" y="177"/>
                  </a:moveTo>
                  <a:cubicBezTo>
                    <a:pt x="63" y="171"/>
                    <a:pt x="67" y="162"/>
                    <a:pt x="67" y="154"/>
                  </a:cubicBezTo>
                  <a:cubicBezTo>
                    <a:pt x="67" y="145"/>
                    <a:pt x="63" y="136"/>
                    <a:pt x="57" y="130"/>
                  </a:cubicBezTo>
                  <a:cubicBezTo>
                    <a:pt x="51" y="123"/>
                    <a:pt x="42" y="120"/>
                    <a:pt x="33" y="120"/>
                  </a:cubicBezTo>
                  <a:cubicBezTo>
                    <a:pt x="24" y="120"/>
                    <a:pt x="16" y="123"/>
                    <a:pt x="9" y="130"/>
                  </a:cubicBezTo>
                  <a:cubicBezTo>
                    <a:pt x="3" y="136"/>
                    <a:pt x="0" y="145"/>
                    <a:pt x="0" y="154"/>
                  </a:cubicBezTo>
                  <a:cubicBezTo>
                    <a:pt x="0" y="162"/>
                    <a:pt x="3" y="171"/>
                    <a:pt x="9" y="177"/>
                  </a:cubicBezTo>
                  <a:cubicBezTo>
                    <a:pt x="16" y="184"/>
                    <a:pt x="24" y="187"/>
                    <a:pt x="33" y="187"/>
                  </a:cubicBezTo>
                  <a:cubicBezTo>
                    <a:pt x="42" y="187"/>
                    <a:pt x="51" y="184"/>
                    <a:pt x="57" y="177"/>
                  </a:cubicBezTo>
                  <a:close/>
                  <a:moveTo>
                    <a:pt x="182" y="177"/>
                  </a:moveTo>
                  <a:cubicBezTo>
                    <a:pt x="188" y="171"/>
                    <a:pt x="192" y="162"/>
                    <a:pt x="192" y="154"/>
                  </a:cubicBezTo>
                  <a:cubicBezTo>
                    <a:pt x="192" y="145"/>
                    <a:pt x="188" y="136"/>
                    <a:pt x="182" y="130"/>
                  </a:cubicBezTo>
                  <a:cubicBezTo>
                    <a:pt x="176" y="123"/>
                    <a:pt x="167" y="120"/>
                    <a:pt x="158" y="120"/>
                  </a:cubicBezTo>
                  <a:cubicBezTo>
                    <a:pt x="149" y="120"/>
                    <a:pt x="141" y="123"/>
                    <a:pt x="134" y="130"/>
                  </a:cubicBezTo>
                  <a:cubicBezTo>
                    <a:pt x="128" y="136"/>
                    <a:pt x="125" y="145"/>
                    <a:pt x="125" y="154"/>
                  </a:cubicBezTo>
                  <a:cubicBezTo>
                    <a:pt x="125" y="162"/>
                    <a:pt x="128" y="171"/>
                    <a:pt x="134" y="177"/>
                  </a:cubicBezTo>
                  <a:cubicBezTo>
                    <a:pt x="141" y="184"/>
                    <a:pt x="149" y="187"/>
                    <a:pt x="158" y="187"/>
                  </a:cubicBezTo>
                  <a:cubicBezTo>
                    <a:pt x="167" y="187"/>
                    <a:pt x="176" y="184"/>
                    <a:pt x="182" y="177"/>
                  </a:cubicBezTo>
                  <a:close/>
                  <a:moveTo>
                    <a:pt x="307" y="177"/>
                  </a:moveTo>
                  <a:cubicBezTo>
                    <a:pt x="313" y="171"/>
                    <a:pt x="317" y="162"/>
                    <a:pt x="317" y="154"/>
                  </a:cubicBezTo>
                  <a:cubicBezTo>
                    <a:pt x="317" y="145"/>
                    <a:pt x="313" y="136"/>
                    <a:pt x="307" y="130"/>
                  </a:cubicBezTo>
                  <a:cubicBezTo>
                    <a:pt x="301" y="123"/>
                    <a:pt x="292" y="120"/>
                    <a:pt x="283" y="120"/>
                  </a:cubicBezTo>
                  <a:cubicBezTo>
                    <a:pt x="274" y="120"/>
                    <a:pt x="266" y="123"/>
                    <a:pt x="259" y="130"/>
                  </a:cubicBezTo>
                  <a:cubicBezTo>
                    <a:pt x="253" y="136"/>
                    <a:pt x="250" y="145"/>
                    <a:pt x="250" y="154"/>
                  </a:cubicBezTo>
                  <a:cubicBezTo>
                    <a:pt x="250" y="162"/>
                    <a:pt x="253" y="171"/>
                    <a:pt x="259" y="177"/>
                  </a:cubicBezTo>
                  <a:cubicBezTo>
                    <a:pt x="266" y="184"/>
                    <a:pt x="274" y="187"/>
                    <a:pt x="283" y="187"/>
                  </a:cubicBezTo>
                  <a:cubicBezTo>
                    <a:pt x="292" y="187"/>
                    <a:pt x="301" y="184"/>
                    <a:pt x="307" y="177"/>
                  </a:cubicBezTo>
                  <a:close/>
                  <a:moveTo>
                    <a:pt x="57" y="297"/>
                  </a:moveTo>
                  <a:cubicBezTo>
                    <a:pt x="63" y="291"/>
                    <a:pt x="67" y="283"/>
                    <a:pt x="67" y="274"/>
                  </a:cubicBezTo>
                  <a:cubicBezTo>
                    <a:pt x="67" y="265"/>
                    <a:pt x="63" y="256"/>
                    <a:pt x="57" y="250"/>
                  </a:cubicBezTo>
                  <a:cubicBezTo>
                    <a:pt x="51" y="244"/>
                    <a:pt x="42" y="240"/>
                    <a:pt x="33" y="240"/>
                  </a:cubicBezTo>
                  <a:cubicBezTo>
                    <a:pt x="24" y="240"/>
                    <a:pt x="16" y="244"/>
                    <a:pt x="9" y="250"/>
                  </a:cubicBezTo>
                  <a:cubicBezTo>
                    <a:pt x="3" y="256"/>
                    <a:pt x="0" y="265"/>
                    <a:pt x="0" y="274"/>
                  </a:cubicBezTo>
                  <a:cubicBezTo>
                    <a:pt x="0" y="283"/>
                    <a:pt x="3" y="291"/>
                    <a:pt x="9" y="297"/>
                  </a:cubicBezTo>
                  <a:cubicBezTo>
                    <a:pt x="16" y="304"/>
                    <a:pt x="24" y="307"/>
                    <a:pt x="33" y="307"/>
                  </a:cubicBezTo>
                  <a:cubicBezTo>
                    <a:pt x="42" y="307"/>
                    <a:pt x="51" y="304"/>
                    <a:pt x="57" y="297"/>
                  </a:cubicBezTo>
                  <a:close/>
                  <a:moveTo>
                    <a:pt x="182" y="297"/>
                  </a:moveTo>
                  <a:cubicBezTo>
                    <a:pt x="188" y="291"/>
                    <a:pt x="192" y="283"/>
                    <a:pt x="192" y="274"/>
                  </a:cubicBezTo>
                  <a:cubicBezTo>
                    <a:pt x="192" y="265"/>
                    <a:pt x="188" y="256"/>
                    <a:pt x="182" y="250"/>
                  </a:cubicBezTo>
                  <a:cubicBezTo>
                    <a:pt x="176" y="244"/>
                    <a:pt x="167" y="240"/>
                    <a:pt x="158" y="240"/>
                  </a:cubicBezTo>
                  <a:cubicBezTo>
                    <a:pt x="149" y="240"/>
                    <a:pt x="141" y="244"/>
                    <a:pt x="134" y="250"/>
                  </a:cubicBezTo>
                  <a:cubicBezTo>
                    <a:pt x="128" y="256"/>
                    <a:pt x="125" y="265"/>
                    <a:pt x="125" y="274"/>
                  </a:cubicBezTo>
                  <a:cubicBezTo>
                    <a:pt x="125" y="283"/>
                    <a:pt x="128" y="291"/>
                    <a:pt x="134" y="297"/>
                  </a:cubicBezTo>
                  <a:cubicBezTo>
                    <a:pt x="141" y="304"/>
                    <a:pt x="149" y="307"/>
                    <a:pt x="158" y="307"/>
                  </a:cubicBezTo>
                  <a:cubicBezTo>
                    <a:pt x="167" y="307"/>
                    <a:pt x="176" y="304"/>
                    <a:pt x="182" y="297"/>
                  </a:cubicBezTo>
                  <a:close/>
                  <a:moveTo>
                    <a:pt x="307" y="297"/>
                  </a:moveTo>
                  <a:cubicBezTo>
                    <a:pt x="313" y="291"/>
                    <a:pt x="317" y="283"/>
                    <a:pt x="317" y="274"/>
                  </a:cubicBezTo>
                  <a:cubicBezTo>
                    <a:pt x="317" y="265"/>
                    <a:pt x="313" y="256"/>
                    <a:pt x="307" y="250"/>
                  </a:cubicBezTo>
                  <a:cubicBezTo>
                    <a:pt x="301" y="244"/>
                    <a:pt x="292" y="240"/>
                    <a:pt x="283" y="240"/>
                  </a:cubicBezTo>
                  <a:cubicBezTo>
                    <a:pt x="274" y="240"/>
                    <a:pt x="266" y="244"/>
                    <a:pt x="259" y="250"/>
                  </a:cubicBezTo>
                  <a:cubicBezTo>
                    <a:pt x="253" y="256"/>
                    <a:pt x="250" y="265"/>
                    <a:pt x="250" y="274"/>
                  </a:cubicBezTo>
                  <a:cubicBezTo>
                    <a:pt x="250" y="283"/>
                    <a:pt x="253" y="291"/>
                    <a:pt x="259" y="297"/>
                  </a:cubicBezTo>
                  <a:cubicBezTo>
                    <a:pt x="266" y="304"/>
                    <a:pt x="274" y="307"/>
                    <a:pt x="283" y="307"/>
                  </a:cubicBezTo>
                  <a:cubicBezTo>
                    <a:pt x="292" y="307"/>
                    <a:pt x="301" y="304"/>
                    <a:pt x="307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4" name="Freeform 993">
              <a:extLst>
                <a:ext uri="{FF2B5EF4-FFF2-40B4-BE49-F238E27FC236}">
                  <a16:creationId xmlns:a16="http://schemas.microsoft.com/office/drawing/2014/main" id="{94986662-683F-4C0D-99B2-CCAD091A0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9371" y="4613090"/>
              <a:ext cx="184642" cy="39793"/>
            </a:xfrm>
            <a:custGeom>
              <a:avLst/>
              <a:gdLst>
                <a:gd name="T0" fmla="*/ 33 w 307"/>
                <a:gd name="T1" fmla="*/ 67 h 67"/>
                <a:gd name="T2" fmla="*/ 9 w 307"/>
                <a:gd name="T3" fmla="*/ 57 h 67"/>
                <a:gd name="T4" fmla="*/ 0 w 307"/>
                <a:gd name="T5" fmla="*/ 34 h 67"/>
                <a:gd name="T6" fmla="*/ 9 w 307"/>
                <a:gd name="T7" fmla="*/ 10 h 67"/>
                <a:gd name="T8" fmla="*/ 33 w 307"/>
                <a:gd name="T9" fmla="*/ 0 h 67"/>
                <a:gd name="T10" fmla="*/ 57 w 307"/>
                <a:gd name="T11" fmla="*/ 10 h 67"/>
                <a:gd name="T12" fmla="*/ 67 w 307"/>
                <a:gd name="T13" fmla="*/ 34 h 67"/>
                <a:gd name="T14" fmla="*/ 57 w 307"/>
                <a:gd name="T15" fmla="*/ 57 h 67"/>
                <a:gd name="T16" fmla="*/ 33 w 307"/>
                <a:gd name="T17" fmla="*/ 67 h 67"/>
                <a:gd name="T18" fmla="*/ 177 w 307"/>
                <a:gd name="T19" fmla="*/ 57 h 67"/>
                <a:gd name="T20" fmla="*/ 187 w 307"/>
                <a:gd name="T21" fmla="*/ 34 h 67"/>
                <a:gd name="T22" fmla="*/ 177 w 307"/>
                <a:gd name="T23" fmla="*/ 10 h 67"/>
                <a:gd name="T24" fmla="*/ 153 w 307"/>
                <a:gd name="T25" fmla="*/ 0 h 67"/>
                <a:gd name="T26" fmla="*/ 130 w 307"/>
                <a:gd name="T27" fmla="*/ 10 h 67"/>
                <a:gd name="T28" fmla="*/ 120 w 307"/>
                <a:gd name="T29" fmla="*/ 34 h 67"/>
                <a:gd name="T30" fmla="*/ 130 w 307"/>
                <a:gd name="T31" fmla="*/ 57 h 67"/>
                <a:gd name="T32" fmla="*/ 153 w 307"/>
                <a:gd name="T33" fmla="*/ 67 h 67"/>
                <a:gd name="T34" fmla="*/ 177 w 307"/>
                <a:gd name="T35" fmla="*/ 57 h 67"/>
                <a:gd name="T36" fmla="*/ 297 w 307"/>
                <a:gd name="T37" fmla="*/ 57 h 67"/>
                <a:gd name="T38" fmla="*/ 307 w 307"/>
                <a:gd name="T39" fmla="*/ 34 h 67"/>
                <a:gd name="T40" fmla="*/ 297 w 307"/>
                <a:gd name="T41" fmla="*/ 10 h 67"/>
                <a:gd name="T42" fmla="*/ 274 w 307"/>
                <a:gd name="T43" fmla="*/ 0 h 67"/>
                <a:gd name="T44" fmla="*/ 250 w 307"/>
                <a:gd name="T45" fmla="*/ 10 h 67"/>
                <a:gd name="T46" fmla="*/ 240 w 307"/>
                <a:gd name="T47" fmla="*/ 34 h 67"/>
                <a:gd name="T48" fmla="*/ 250 w 307"/>
                <a:gd name="T49" fmla="*/ 57 h 67"/>
                <a:gd name="T50" fmla="*/ 274 w 307"/>
                <a:gd name="T51" fmla="*/ 67 h 67"/>
                <a:gd name="T52" fmla="*/ 297 w 307"/>
                <a:gd name="T5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67">
                  <a:moveTo>
                    <a:pt x="33" y="67"/>
                  </a:moveTo>
                  <a:cubicBezTo>
                    <a:pt x="24" y="67"/>
                    <a:pt x="16" y="64"/>
                    <a:pt x="9" y="57"/>
                  </a:cubicBezTo>
                  <a:cubicBezTo>
                    <a:pt x="3" y="51"/>
                    <a:pt x="0" y="42"/>
                    <a:pt x="0" y="34"/>
                  </a:cubicBezTo>
                  <a:cubicBezTo>
                    <a:pt x="0" y="25"/>
                    <a:pt x="3" y="16"/>
                    <a:pt x="9" y="10"/>
                  </a:cubicBezTo>
                  <a:cubicBezTo>
                    <a:pt x="16" y="3"/>
                    <a:pt x="24" y="0"/>
                    <a:pt x="33" y="0"/>
                  </a:cubicBezTo>
                  <a:cubicBezTo>
                    <a:pt x="42" y="0"/>
                    <a:pt x="51" y="3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2"/>
                    <a:pt x="63" y="51"/>
                    <a:pt x="57" y="57"/>
                  </a:cubicBezTo>
                  <a:cubicBezTo>
                    <a:pt x="51" y="64"/>
                    <a:pt x="42" y="67"/>
                    <a:pt x="33" y="67"/>
                  </a:cubicBezTo>
                  <a:close/>
                  <a:moveTo>
                    <a:pt x="177" y="57"/>
                  </a:moveTo>
                  <a:cubicBezTo>
                    <a:pt x="183" y="51"/>
                    <a:pt x="187" y="42"/>
                    <a:pt x="187" y="34"/>
                  </a:cubicBezTo>
                  <a:cubicBezTo>
                    <a:pt x="187" y="25"/>
                    <a:pt x="183" y="16"/>
                    <a:pt x="177" y="10"/>
                  </a:cubicBezTo>
                  <a:cubicBezTo>
                    <a:pt x="171" y="3"/>
                    <a:pt x="162" y="0"/>
                    <a:pt x="153" y="0"/>
                  </a:cubicBezTo>
                  <a:cubicBezTo>
                    <a:pt x="144" y="0"/>
                    <a:pt x="136" y="3"/>
                    <a:pt x="130" y="10"/>
                  </a:cubicBezTo>
                  <a:cubicBezTo>
                    <a:pt x="123" y="16"/>
                    <a:pt x="120" y="25"/>
                    <a:pt x="120" y="34"/>
                  </a:cubicBezTo>
                  <a:cubicBezTo>
                    <a:pt x="120" y="42"/>
                    <a:pt x="123" y="51"/>
                    <a:pt x="130" y="57"/>
                  </a:cubicBezTo>
                  <a:cubicBezTo>
                    <a:pt x="136" y="64"/>
                    <a:pt x="144" y="67"/>
                    <a:pt x="153" y="67"/>
                  </a:cubicBezTo>
                  <a:cubicBezTo>
                    <a:pt x="162" y="67"/>
                    <a:pt x="171" y="64"/>
                    <a:pt x="177" y="57"/>
                  </a:cubicBezTo>
                  <a:close/>
                  <a:moveTo>
                    <a:pt x="297" y="57"/>
                  </a:moveTo>
                  <a:cubicBezTo>
                    <a:pt x="304" y="51"/>
                    <a:pt x="307" y="42"/>
                    <a:pt x="307" y="34"/>
                  </a:cubicBezTo>
                  <a:cubicBezTo>
                    <a:pt x="307" y="25"/>
                    <a:pt x="304" y="16"/>
                    <a:pt x="297" y="10"/>
                  </a:cubicBezTo>
                  <a:cubicBezTo>
                    <a:pt x="291" y="3"/>
                    <a:pt x="282" y="0"/>
                    <a:pt x="274" y="0"/>
                  </a:cubicBezTo>
                  <a:cubicBezTo>
                    <a:pt x="265" y="0"/>
                    <a:pt x="256" y="3"/>
                    <a:pt x="250" y="10"/>
                  </a:cubicBezTo>
                  <a:cubicBezTo>
                    <a:pt x="243" y="16"/>
                    <a:pt x="240" y="25"/>
                    <a:pt x="240" y="34"/>
                  </a:cubicBezTo>
                  <a:cubicBezTo>
                    <a:pt x="240" y="42"/>
                    <a:pt x="243" y="51"/>
                    <a:pt x="250" y="57"/>
                  </a:cubicBezTo>
                  <a:cubicBezTo>
                    <a:pt x="256" y="64"/>
                    <a:pt x="265" y="67"/>
                    <a:pt x="274" y="67"/>
                  </a:cubicBezTo>
                  <a:cubicBezTo>
                    <a:pt x="282" y="67"/>
                    <a:pt x="291" y="64"/>
                    <a:pt x="297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5" name="Freeform 994">
              <a:extLst>
                <a:ext uri="{FF2B5EF4-FFF2-40B4-BE49-F238E27FC236}">
                  <a16:creationId xmlns:a16="http://schemas.microsoft.com/office/drawing/2014/main" id="{3DEF7E72-C3BB-4468-94E4-AE80C8863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898" y="4613090"/>
              <a:ext cx="109830" cy="39793"/>
            </a:xfrm>
            <a:custGeom>
              <a:avLst/>
              <a:gdLst>
                <a:gd name="T0" fmla="*/ 34 w 183"/>
                <a:gd name="T1" fmla="*/ 67 h 67"/>
                <a:gd name="T2" fmla="*/ 10 w 183"/>
                <a:gd name="T3" fmla="*/ 57 h 67"/>
                <a:gd name="T4" fmla="*/ 0 w 183"/>
                <a:gd name="T5" fmla="*/ 34 h 67"/>
                <a:gd name="T6" fmla="*/ 10 w 183"/>
                <a:gd name="T7" fmla="*/ 10 h 67"/>
                <a:gd name="T8" fmla="*/ 34 w 183"/>
                <a:gd name="T9" fmla="*/ 0 h 67"/>
                <a:gd name="T10" fmla="*/ 58 w 183"/>
                <a:gd name="T11" fmla="*/ 10 h 67"/>
                <a:gd name="T12" fmla="*/ 67 w 183"/>
                <a:gd name="T13" fmla="*/ 34 h 67"/>
                <a:gd name="T14" fmla="*/ 58 w 183"/>
                <a:gd name="T15" fmla="*/ 57 h 67"/>
                <a:gd name="T16" fmla="*/ 34 w 183"/>
                <a:gd name="T17" fmla="*/ 67 h 67"/>
                <a:gd name="T18" fmla="*/ 173 w 183"/>
                <a:gd name="T19" fmla="*/ 57 h 67"/>
                <a:gd name="T20" fmla="*/ 183 w 183"/>
                <a:gd name="T21" fmla="*/ 34 h 67"/>
                <a:gd name="T22" fmla="*/ 173 w 183"/>
                <a:gd name="T23" fmla="*/ 10 h 67"/>
                <a:gd name="T24" fmla="*/ 149 w 183"/>
                <a:gd name="T25" fmla="*/ 0 h 67"/>
                <a:gd name="T26" fmla="*/ 125 w 183"/>
                <a:gd name="T27" fmla="*/ 10 h 67"/>
                <a:gd name="T28" fmla="*/ 115 w 183"/>
                <a:gd name="T29" fmla="*/ 34 h 67"/>
                <a:gd name="T30" fmla="*/ 125 w 183"/>
                <a:gd name="T31" fmla="*/ 57 h 67"/>
                <a:gd name="T32" fmla="*/ 149 w 183"/>
                <a:gd name="T33" fmla="*/ 67 h 67"/>
                <a:gd name="T34" fmla="*/ 173 w 183"/>
                <a:gd name="T35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67">
                  <a:moveTo>
                    <a:pt x="34" y="67"/>
                  </a:moveTo>
                  <a:cubicBezTo>
                    <a:pt x="25" y="67"/>
                    <a:pt x="16" y="64"/>
                    <a:pt x="10" y="57"/>
                  </a:cubicBezTo>
                  <a:cubicBezTo>
                    <a:pt x="4" y="51"/>
                    <a:pt x="0" y="42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3"/>
                    <a:pt x="25" y="0"/>
                    <a:pt x="34" y="0"/>
                  </a:cubicBezTo>
                  <a:cubicBezTo>
                    <a:pt x="43" y="0"/>
                    <a:pt x="51" y="3"/>
                    <a:pt x="58" y="10"/>
                  </a:cubicBezTo>
                  <a:cubicBezTo>
                    <a:pt x="64" y="16"/>
                    <a:pt x="67" y="25"/>
                    <a:pt x="67" y="34"/>
                  </a:cubicBezTo>
                  <a:cubicBezTo>
                    <a:pt x="67" y="42"/>
                    <a:pt x="64" y="51"/>
                    <a:pt x="58" y="57"/>
                  </a:cubicBezTo>
                  <a:cubicBezTo>
                    <a:pt x="51" y="64"/>
                    <a:pt x="43" y="67"/>
                    <a:pt x="34" y="67"/>
                  </a:cubicBezTo>
                  <a:close/>
                  <a:moveTo>
                    <a:pt x="173" y="57"/>
                  </a:moveTo>
                  <a:cubicBezTo>
                    <a:pt x="179" y="51"/>
                    <a:pt x="183" y="42"/>
                    <a:pt x="183" y="34"/>
                  </a:cubicBezTo>
                  <a:cubicBezTo>
                    <a:pt x="183" y="25"/>
                    <a:pt x="179" y="16"/>
                    <a:pt x="173" y="10"/>
                  </a:cubicBezTo>
                  <a:cubicBezTo>
                    <a:pt x="167" y="3"/>
                    <a:pt x="158" y="0"/>
                    <a:pt x="149" y="0"/>
                  </a:cubicBezTo>
                  <a:cubicBezTo>
                    <a:pt x="140" y="0"/>
                    <a:pt x="132" y="3"/>
                    <a:pt x="125" y="10"/>
                  </a:cubicBezTo>
                  <a:cubicBezTo>
                    <a:pt x="119" y="16"/>
                    <a:pt x="115" y="25"/>
                    <a:pt x="115" y="34"/>
                  </a:cubicBezTo>
                  <a:cubicBezTo>
                    <a:pt x="115" y="42"/>
                    <a:pt x="119" y="51"/>
                    <a:pt x="125" y="57"/>
                  </a:cubicBezTo>
                  <a:cubicBezTo>
                    <a:pt x="132" y="64"/>
                    <a:pt x="140" y="67"/>
                    <a:pt x="149" y="67"/>
                  </a:cubicBezTo>
                  <a:cubicBezTo>
                    <a:pt x="158" y="67"/>
                    <a:pt x="167" y="64"/>
                    <a:pt x="173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6" name="Freeform 995">
              <a:extLst>
                <a:ext uri="{FF2B5EF4-FFF2-40B4-BE49-F238E27FC236}">
                  <a16:creationId xmlns:a16="http://schemas.microsoft.com/office/drawing/2014/main" id="{0B3D52D9-BB7B-426E-8FE2-7E81010A1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3054" y="4613090"/>
              <a:ext cx="39793" cy="39793"/>
            </a:xfrm>
            <a:custGeom>
              <a:avLst/>
              <a:gdLst>
                <a:gd name="T0" fmla="*/ 34 w 67"/>
                <a:gd name="T1" fmla="*/ 67 h 67"/>
                <a:gd name="T2" fmla="*/ 10 w 67"/>
                <a:gd name="T3" fmla="*/ 57 h 67"/>
                <a:gd name="T4" fmla="*/ 0 w 67"/>
                <a:gd name="T5" fmla="*/ 34 h 67"/>
                <a:gd name="T6" fmla="*/ 10 w 67"/>
                <a:gd name="T7" fmla="*/ 10 h 67"/>
                <a:gd name="T8" fmla="*/ 34 w 67"/>
                <a:gd name="T9" fmla="*/ 0 h 67"/>
                <a:gd name="T10" fmla="*/ 57 w 67"/>
                <a:gd name="T11" fmla="*/ 10 h 67"/>
                <a:gd name="T12" fmla="*/ 67 w 67"/>
                <a:gd name="T13" fmla="*/ 34 h 67"/>
                <a:gd name="T14" fmla="*/ 57 w 67"/>
                <a:gd name="T15" fmla="*/ 57 h 67"/>
                <a:gd name="T16" fmla="*/ 34 w 67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cubicBezTo>
                    <a:pt x="25" y="67"/>
                    <a:pt x="16" y="64"/>
                    <a:pt x="10" y="57"/>
                  </a:cubicBezTo>
                  <a:cubicBezTo>
                    <a:pt x="4" y="51"/>
                    <a:pt x="0" y="42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3"/>
                    <a:pt x="25" y="0"/>
                    <a:pt x="34" y="0"/>
                  </a:cubicBezTo>
                  <a:cubicBezTo>
                    <a:pt x="42" y="0"/>
                    <a:pt x="51" y="3"/>
                    <a:pt x="57" y="10"/>
                  </a:cubicBezTo>
                  <a:cubicBezTo>
                    <a:pt x="64" y="16"/>
                    <a:pt x="67" y="25"/>
                    <a:pt x="67" y="34"/>
                  </a:cubicBezTo>
                  <a:cubicBezTo>
                    <a:pt x="67" y="42"/>
                    <a:pt x="64" y="51"/>
                    <a:pt x="57" y="57"/>
                  </a:cubicBezTo>
                  <a:cubicBezTo>
                    <a:pt x="51" y="64"/>
                    <a:pt x="42" y="67"/>
                    <a:pt x="34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7" name="Freeform 996">
              <a:extLst>
                <a:ext uri="{FF2B5EF4-FFF2-40B4-BE49-F238E27FC236}">
                  <a16:creationId xmlns:a16="http://schemas.microsoft.com/office/drawing/2014/main" id="{4BB4F7E4-F1DE-47E9-8104-FFCD20B4F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9355" y="4499280"/>
              <a:ext cx="266616" cy="266616"/>
            </a:xfrm>
            <a:custGeom>
              <a:avLst/>
              <a:gdLst>
                <a:gd name="T0" fmla="*/ 436 w 444"/>
                <a:gd name="T1" fmla="*/ 308 h 444"/>
                <a:gd name="T2" fmla="*/ 322 w 444"/>
                <a:gd name="T3" fmla="*/ 194 h 444"/>
                <a:gd name="T4" fmla="*/ 295 w 444"/>
                <a:gd name="T5" fmla="*/ 194 h 444"/>
                <a:gd name="T6" fmla="*/ 257 w 444"/>
                <a:gd name="T7" fmla="*/ 232 h 444"/>
                <a:gd name="T8" fmla="*/ 212 w 444"/>
                <a:gd name="T9" fmla="*/ 186 h 444"/>
                <a:gd name="T10" fmla="*/ 249 w 444"/>
                <a:gd name="T11" fmla="*/ 149 h 444"/>
                <a:gd name="T12" fmla="*/ 249 w 444"/>
                <a:gd name="T13" fmla="*/ 121 h 444"/>
                <a:gd name="T14" fmla="*/ 135 w 444"/>
                <a:gd name="T15" fmla="*/ 7 h 444"/>
                <a:gd name="T16" fmla="*/ 108 w 444"/>
                <a:gd name="T17" fmla="*/ 7 h 444"/>
                <a:gd name="T18" fmla="*/ 5 w 444"/>
                <a:gd name="T19" fmla="*/ 109 h 444"/>
                <a:gd name="T20" fmla="*/ 0 w 444"/>
                <a:gd name="T21" fmla="*/ 123 h 444"/>
                <a:gd name="T22" fmla="*/ 5 w 444"/>
                <a:gd name="T23" fmla="*/ 137 h 444"/>
                <a:gd name="T24" fmla="*/ 120 w 444"/>
                <a:gd name="T25" fmla="*/ 251 h 444"/>
                <a:gd name="T26" fmla="*/ 133 w 444"/>
                <a:gd name="T27" fmla="*/ 257 h 444"/>
                <a:gd name="T28" fmla="*/ 147 w 444"/>
                <a:gd name="T29" fmla="*/ 251 h 444"/>
                <a:gd name="T30" fmla="*/ 184 w 444"/>
                <a:gd name="T31" fmla="*/ 213 h 444"/>
                <a:gd name="T32" fmla="*/ 230 w 444"/>
                <a:gd name="T33" fmla="*/ 259 h 444"/>
                <a:gd name="T34" fmla="*/ 192 w 444"/>
                <a:gd name="T35" fmla="*/ 296 h 444"/>
                <a:gd name="T36" fmla="*/ 192 w 444"/>
                <a:gd name="T37" fmla="*/ 324 h 444"/>
                <a:gd name="T38" fmla="*/ 307 w 444"/>
                <a:gd name="T39" fmla="*/ 438 h 444"/>
                <a:gd name="T40" fmla="*/ 320 w 444"/>
                <a:gd name="T41" fmla="*/ 444 h 444"/>
                <a:gd name="T42" fmla="*/ 334 w 444"/>
                <a:gd name="T43" fmla="*/ 438 h 444"/>
                <a:gd name="T44" fmla="*/ 436 w 444"/>
                <a:gd name="T45" fmla="*/ 336 h 444"/>
                <a:gd name="T46" fmla="*/ 436 w 444"/>
                <a:gd name="T47" fmla="*/ 308 h 444"/>
                <a:gd name="T48" fmla="*/ 133 w 444"/>
                <a:gd name="T49" fmla="*/ 210 h 444"/>
                <a:gd name="T50" fmla="*/ 46 w 444"/>
                <a:gd name="T51" fmla="*/ 123 h 444"/>
                <a:gd name="T52" fmla="*/ 121 w 444"/>
                <a:gd name="T53" fmla="*/ 48 h 444"/>
                <a:gd name="T54" fmla="*/ 208 w 444"/>
                <a:gd name="T55" fmla="*/ 135 h 444"/>
                <a:gd name="T56" fmla="*/ 184 w 444"/>
                <a:gd name="T57" fmla="*/ 159 h 444"/>
                <a:gd name="T58" fmla="*/ 170 w 444"/>
                <a:gd name="T59" fmla="*/ 144 h 444"/>
                <a:gd name="T60" fmla="*/ 143 w 444"/>
                <a:gd name="T61" fmla="*/ 144 h 444"/>
                <a:gd name="T62" fmla="*/ 143 w 444"/>
                <a:gd name="T63" fmla="*/ 172 h 444"/>
                <a:gd name="T64" fmla="*/ 157 w 444"/>
                <a:gd name="T65" fmla="*/ 186 h 444"/>
                <a:gd name="T66" fmla="*/ 133 w 444"/>
                <a:gd name="T67" fmla="*/ 210 h 444"/>
                <a:gd name="T68" fmla="*/ 320 w 444"/>
                <a:gd name="T69" fmla="*/ 397 h 444"/>
                <a:gd name="T70" fmla="*/ 233 w 444"/>
                <a:gd name="T71" fmla="*/ 310 h 444"/>
                <a:gd name="T72" fmla="*/ 257 w 444"/>
                <a:gd name="T73" fmla="*/ 286 h 444"/>
                <a:gd name="T74" fmla="*/ 272 w 444"/>
                <a:gd name="T75" fmla="*/ 301 h 444"/>
                <a:gd name="T76" fmla="*/ 285 w 444"/>
                <a:gd name="T77" fmla="*/ 306 h 444"/>
                <a:gd name="T78" fmla="*/ 299 w 444"/>
                <a:gd name="T79" fmla="*/ 301 h 444"/>
                <a:gd name="T80" fmla="*/ 299 w 444"/>
                <a:gd name="T81" fmla="*/ 273 h 444"/>
                <a:gd name="T82" fmla="*/ 284 w 444"/>
                <a:gd name="T83" fmla="*/ 259 h 444"/>
                <a:gd name="T84" fmla="*/ 308 w 444"/>
                <a:gd name="T85" fmla="*/ 235 h 444"/>
                <a:gd name="T86" fmla="*/ 395 w 444"/>
                <a:gd name="T87" fmla="*/ 322 h 444"/>
                <a:gd name="T88" fmla="*/ 320 w 444"/>
                <a:gd name="T89" fmla="*/ 39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" h="444">
                  <a:moveTo>
                    <a:pt x="436" y="308"/>
                  </a:moveTo>
                  <a:cubicBezTo>
                    <a:pt x="322" y="194"/>
                    <a:pt x="322" y="194"/>
                    <a:pt x="322" y="194"/>
                  </a:cubicBezTo>
                  <a:cubicBezTo>
                    <a:pt x="314" y="187"/>
                    <a:pt x="302" y="187"/>
                    <a:pt x="295" y="194"/>
                  </a:cubicBezTo>
                  <a:cubicBezTo>
                    <a:pt x="257" y="232"/>
                    <a:pt x="257" y="232"/>
                    <a:pt x="257" y="232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57" y="141"/>
                    <a:pt x="257" y="129"/>
                    <a:pt x="249" y="121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27" y="0"/>
                    <a:pt x="115" y="0"/>
                    <a:pt x="108" y="7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13"/>
                    <a:pt x="0" y="118"/>
                    <a:pt x="0" y="123"/>
                  </a:cubicBezTo>
                  <a:cubicBezTo>
                    <a:pt x="0" y="128"/>
                    <a:pt x="2" y="133"/>
                    <a:pt x="5" y="137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3" y="255"/>
                    <a:pt x="128" y="257"/>
                    <a:pt x="133" y="257"/>
                  </a:cubicBezTo>
                  <a:cubicBezTo>
                    <a:pt x="138" y="257"/>
                    <a:pt x="143" y="255"/>
                    <a:pt x="147" y="251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85" y="304"/>
                    <a:pt x="185" y="316"/>
                    <a:pt x="192" y="324"/>
                  </a:cubicBezTo>
                  <a:cubicBezTo>
                    <a:pt x="307" y="438"/>
                    <a:pt x="307" y="438"/>
                    <a:pt x="307" y="438"/>
                  </a:cubicBezTo>
                  <a:cubicBezTo>
                    <a:pt x="310" y="442"/>
                    <a:pt x="315" y="444"/>
                    <a:pt x="320" y="444"/>
                  </a:cubicBezTo>
                  <a:cubicBezTo>
                    <a:pt x="325" y="444"/>
                    <a:pt x="330" y="442"/>
                    <a:pt x="334" y="438"/>
                  </a:cubicBezTo>
                  <a:cubicBezTo>
                    <a:pt x="436" y="336"/>
                    <a:pt x="436" y="336"/>
                    <a:pt x="436" y="336"/>
                  </a:cubicBezTo>
                  <a:cubicBezTo>
                    <a:pt x="444" y="328"/>
                    <a:pt x="444" y="316"/>
                    <a:pt x="436" y="308"/>
                  </a:cubicBezTo>
                  <a:close/>
                  <a:moveTo>
                    <a:pt x="133" y="210"/>
                  </a:moveTo>
                  <a:cubicBezTo>
                    <a:pt x="46" y="123"/>
                    <a:pt x="46" y="123"/>
                    <a:pt x="46" y="123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208" y="135"/>
                    <a:pt x="208" y="135"/>
                    <a:pt x="208" y="135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70" y="144"/>
                    <a:pt x="170" y="144"/>
                    <a:pt x="170" y="144"/>
                  </a:cubicBezTo>
                  <a:cubicBezTo>
                    <a:pt x="162" y="137"/>
                    <a:pt x="150" y="137"/>
                    <a:pt x="143" y="144"/>
                  </a:cubicBezTo>
                  <a:cubicBezTo>
                    <a:pt x="135" y="152"/>
                    <a:pt x="135" y="164"/>
                    <a:pt x="143" y="172"/>
                  </a:cubicBezTo>
                  <a:cubicBezTo>
                    <a:pt x="157" y="186"/>
                    <a:pt x="157" y="186"/>
                    <a:pt x="157" y="186"/>
                  </a:cubicBezTo>
                  <a:lnTo>
                    <a:pt x="133" y="210"/>
                  </a:lnTo>
                  <a:close/>
                  <a:moveTo>
                    <a:pt x="320" y="397"/>
                  </a:moveTo>
                  <a:cubicBezTo>
                    <a:pt x="233" y="310"/>
                    <a:pt x="233" y="310"/>
                    <a:pt x="233" y="310"/>
                  </a:cubicBezTo>
                  <a:cubicBezTo>
                    <a:pt x="257" y="286"/>
                    <a:pt x="257" y="286"/>
                    <a:pt x="257" y="286"/>
                  </a:cubicBezTo>
                  <a:cubicBezTo>
                    <a:pt x="272" y="301"/>
                    <a:pt x="272" y="301"/>
                    <a:pt x="272" y="301"/>
                  </a:cubicBezTo>
                  <a:cubicBezTo>
                    <a:pt x="275" y="304"/>
                    <a:pt x="280" y="306"/>
                    <a:pt x="285" y="306"/>
                  </a:cubicBezTo>
                  <a:cubicBezTo>
                    <a:pt x="290" y="306"/>
                    <a:pt x="295" y="304"/>
                    <a:pt x="299" y="301"/>
                  </a:cubicBezTo>
                  <a:cubicBezTo>
                    <a:pt x="306" y="293"/>
                    <a:pt x="306" y="281"/>
                    <a:pt x="299" y="273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95" y="322"/>
                    <a:pt x="395" y="322"/>
                    <a:pt x="395" y="322"/>
                  </a:cubicBezTo>
                  <a:lnTo>
                    <a:pt x="320" y="3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8" name="Freeform 997">
              <a:extLst>
                <a:ext uri="{FF2B5EF4-FFF2-40B4-BE49-F238E27FC236}">
                  <a16:creationId xmlns:a16="http://schemas.microsoft.com/office/drawing/2014/main" id="{CC7230CA-531F-45D8-AB5A-1BC273310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5089" y="5177335"/>
              <a:ext cx="265025" cy="266616"/>
            </a:xfrm>
            <a:custGeom>
              <a:avLst/>
              <a:gdLst>
                <a:gd name="T0" fmla="*/ 178 w 442"/>
                <a:gd name="T1" fmla="*/ 232 h 444"/>
                <a:gd name="T2" fmla="*/ 159 w 442"/>
                <a:gd name="T3" fmla="*/ 251 h 444"/>
                <a:gd name="T4" fmla="*/ 129 w 442"/>
                <a:gd name="T5" fmla="*/ 252 h 444"/>
                <a:gd name="T6" fmla="*/ 117 w 442"/>
                <a:gd name="T7" fmla="*/ 247 h 444"/>
                <a:gd name="T8" fmla="*/ 5 w 442"/>
                <a:gd name="T9" fmla="*/ 135 h 444"/>
                <a:gd name="T10" fmla="*/ 0 w 442"/>
                <a:gd name="T11" fmla="*/ 121 h 444"/>
                <a:gd name="T12" fmla="*/ 5 w 442"/>
                <a:gd name="T13" fmla="*/ 108 h 444"/>
                <a:gd name="T14" fmla="*/ 106 w 442"/>
                <a:gd name="T15" fmla="*/ 7 h 444"/>
                <a:gd name="T16" fmla="*/ 133 w 442"/>
                <a:gd name="T17" fmla="*/ 7 h 444"/>
                <a:gd name="T18" fmla="*/ 246 w 442"/>
                <a:gd name="T19" fmla="*/ 119 h 444"/>
                <a:gd name="T20" fmla="*/ 246 w 442"/>
                <a:gd name="T21" fmla="*/ 147 h 444"/>
                <a:gd name="T22" fmla="*/ 218 w 442"/>
                <a:gd name="T23" fmla="*/ 146 h 444"/>
                <a:gd name="T24" fmla="*/ 120 w 442"/>
                <a:gd name="T25" fmla="*/ 47 h 444"/>
                <a:gd name="T26" fmla="*/ 46 w 442"/>
                <a:gd name="T27" fmla="*/ 120 h 444"/>
                <a:gd name="T28" fmla="*/ 139 w 442"/>
                <a:gd name="T29" fmla="*/ 213 h 444"/>
                <a:gd name="T30" fmla="*/ 159 w 442"/>
                <a:gd name="T31" fmla="*/ 213 h 444"/>
                <a:gd name="T32" fmla="*/ 178 w 442"/>
                <a:gd name="T33" fmla="*/ 232 h 444"/>
                <a:gd name="T34" fmla="*/ 436 w 442"/>
                <a:gd name="T35" fmla="*/ 310 h 444"/>
                <a:gd name="T36" fmla="*/ 325 w 442"/>
                <a:gd name="T37" fmla="*/ 198 h 444"/>
                <a:gd name="T38" fmla="*/ 312 w 442"/>
                <a:gd name="T39" fmla="*/ 193 h 444"/>
                <a:gd name="T40" fmla="*/ 282 w 442"/>
                <a:gd name="T41" fmla="*/ 194 h 444"/>
                <a:gd name="T42" fmla="*/ 263 w 442"/>
                <a:gd name="T43" fmla="*/ 213 h 444"/>
                <a:gd name="T44" fmla="*/ 282 w 442"/>
                <a:gd name="T45" fmla="*/ 232 h 444"/>
                <a:gd name="T46" fmla="*/ 302 w 442"/>
                <a:gd name="T47" fmla="*/ 232 h 444"/>
                <a:gd name="T48" fmla="*/ 395 w 442"/>
                <a:gd name="T49" fmla="*/ 325 h 444"/>
                <a:gd name="T50" fmla="*/ 322 w 442"/>
                <a:gd name="T51" fmla="*/ 398 h 444"/>
                <a:gd name="T52" fmla="*/ 223 w 442"/>
                <a:gd name="T53" fmla="*/ 299 h 444"/>
                <a:gd name="T54" fmla="*/ 196 w 442"/>
                <a:gd name="T55" fmla="*/ 298 h 444"/>
                <a:gd name="T56" fmla="*/ 196 w 442"/>
                <a:gd name="T57" fmla="*/ 326 h 444"/>
                <a:gd name="T58" fmla="*/ 308 w 442"/>
                <a:gd name="T59" fmla="*/ 438 h 444"/>
                <a:gd name="T60" fmla="*/ 322 w 442"/>
                <a:gd name="T61" fmla="*/ 444 h 444"/>
                <a:gd name="T62" fmla="*/ 336 w 442"/>
                <a:gd name="T63" fmla="*/ 438 h 444"/>
                <a:gd name="T64" fmla="*/ 436 w 442"/>
                <a:gd name="T65" fmla="*/ 337 h 444"/>
                <a:gd name="T66" fmla="*/ 442 w 442"/>
                <a:gd name="T67" fmla="*/ 324 h 444"/>
                <a:gd name="T68" fmla="*/ 436 w 442"/>
                <a:gd name="T69" fmla="*/ 310 h 444"/>
                <a:gd name="T70" fmla="*/ 293 w 442"/>
                <a:gd name="T71" fmla="*/ 110 h 444"/>
                <a:gd name="T72" fmla="*/ 312 w 442"/>
                <a:gd name="T73" fmla="*/ 91 h 444"/>
                <a:gd name="T74" fmla="*/ 312 w 442"/>
                <a:gd name="T75" fmla="*/ 43 h 444"/>
                <a:gd name="T76" fmla="*/ 293 w 442"/>
                <a:gd name="T77" fmla="*/ 24 h 444"/>
                <a:gd name="T78" fmla="*/ 274 w 442"/>
                <a:gd name="T79" fmla="*/ 43 h 444"/>
                <a:gd name="T80" fmla="*/ 274 w 442"/>
                <a:gd name="T81" fmla="*/ 91 h 444"/>
                <a:gd name="T82" fmla="*/ 293 w 442"/>
                <a:gd name="T83" fmla="*/ 110 h 444"/>
                <a:gd name="T84" fmla="*/ 349 w 442"/>
                <a:gd name="T85" fmla="*/ 170 h 444"/>
                <a:gd name="T86" fmla="*/ 397 w 442"/>
                <a:gd name="T87" fmla="*/ 170 h 444"/>
                <a:gd name="T88" fmla="*/ 417 w 442"/>
                <a:gd name="T89" fmla="*/ 150 h 444"/>
                <a:gd name="T90" fmla="*/ 397 w 442"/>
                <a:gd name="T91" fmla="*/ 131 h 444"/>
                <a:gd name="T92" fmla="*/ 349 w 442"/>
                <a:gd name="T93" fmla="*/ 131 h 444"/>
                <a:gd name="T94" fmla="*/ 330 w 442"/>
                <a:gd name="T95" fmla="*/ 150 h 444"/>
                <a:gd name="T96" fmla="*/ 349 w 442"/>
                <a:gd name="T97" fmla="*/ 170 h 444"/>
                <a:gd name="T98" fmla="*/ 149 w 442"/>
                <a:gd name="T99" fmla="*/ 331 h 444"/>
                <a:gd name="T100" fmla="*/ 129 w 442"/>
                <a:gd name="T101" fmla="*/ 351 h 444"/>
                <a:gd name="T102" fmla="*/ 129 w 442"/>
                <a:gd name="T103" fmla="*/ 399 h 444"/>
                <a:gd name="T104" fmla="*/ 149 w 442"/>
                <a:gd name="T105" fmla="*/ 418 h 444"/>
                <a:gd name="T106" fmla="*/ 168 w 442"/>
                <a:gd name="T107" fmla="*/ 399 h 444"/>
                <a:gd name="T108" fmla="*/ 168 w 442"/>
                <a:gd name="T109" fmla="*/ 351 h 444"/>
                <a:gd name="T110" fmla="*/ 149 w 442"/>
                <a:gd name="T111" fmla="*/ 331 h 444"/>
                <a:gd name="T112" fmla="*/ 90 w 442"/>
                <a:gd name="T113" fmla="*/ 275 h 444"/>
                <a:gd name="T114" fmla="*/ 41 w 442"/>
                <a:gd name="T115" fmla="*/ 275 h 444"/>
                <a:gd name="T116" fmla="*/ 22 w 442"/>
                <a:gd name="T117" fmla="*/ 295 h 444"/>
                <a:gd name="T118" fmla="*/ 41 w 442"/>
                <a:gd name="T119" fmla="*/ 314 h 444"/>
                <a:gd name="T120" fmla="*/ 90 w 442"/>
                <a:gd name="T121" fmla="*/ 314 h 444"/>
                <a:gd name="T122" fmla="*/ 109 w 442"/>
                <a:gd name="T123" fmla="*/ 295 h 444"/>
                <a:gd name="T124" fmla="*/ 90 w 442"/>
                <a:gd name="T125" fmla="*/ 27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2" h="444">
                  <a:moveTo>
                    <a:pt x="178" y="232"/>
                  </a:moveTo>
                  <a:cubicBezTo>
                    <a:pt x="178" y="243"/>
                    <a:pt x="170" y="251"/>
                    <a:pt x="159" y="251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25" y="252"/>
                    <a:pt x="120" y="251"/>
                    <a:pt x="117" y="247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2" y="131"/>
                    <a:pt x="0" y="126"/>
                    <a:pt x="0" y="121"/>
                  </a:cubicBezTo>
                  <a:cubicBezTo>
                    <a:pt x="0" y="116"/>
                    <a:pt x="2" y="111"/>
                    <a:pt x="5" y="10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13" y="0"/>
                    <a:pt x="126" y="0"/>
                    <a:pt x="133" y="7"/>
                  </a:cubicBezTo>
                  <a:cubicBezTo>
                    <a:pt x="246" y="119"/>
                    <a:pt x="246" y="119"/>
                    <a:pt x="246" y="119"/>
                  </a:cubicBezTo>
                  <a:cubicBezTo>
                    <a:pt x="253" y="127"/>
                    <a:pt x="253" y="139"/>
                    <a:pt x="246" y="147"/>
                  </a:cubicBezTo>
                  <a:cubicBezTo>
                    <a:pt x="238" y="154"/>
                    <a:pt x="226" y="154"/>
                    <a:pt x="218" y="146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139" y="213"/>
                    <a:pt x="139" y="213"/>
                    <a:pt x="139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70" y="213"/>
                    <a:pt x="178" y="221"/>
                    <a:pt x="178" y="232"/>
                  </a:cubicBezTo>
                  <a:close/>
                  <a:moveTo>
                    <a:pt x="436" y="310"/>
                  </a:moveTo>
                  <a:cubicBezTo>
                    <a:pt x="325" y="198"/>
                    <a:pt x="325" y="198"/>
                    <a:pt x="325" y="198"/>
                  </a:cubicBezTo>
                  <a:cubicBezTo>
                    <a:pt x="321" y="194"/>
                    <a:pt x="317" y="193"/>
                    <a:pt x="312" y="193"/>
                  </a:cubicBezTo>
                  <a:cubicBezTo>
                    <a:pt x="282" y="194"/>
                    <a:pt x="282" y="194"/>
                    <a:pt x="282" y="194"/>
                  </a:cubicBezTo>
                  <a:cubicBezTo>
                    <a:pt x="272" y="194"/>
                    <a:pt x="263" y="202"/>
                    <a:pt x="263" y="213"/>
                  </a:cubicBezTo>
                  <a:cubicBezTo>
                    <a:pt x="263" y="224"/>
                    <a:pt x="272" y="232"/>
                    <a:pt x="282" y="232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95" y="325"/>
                    <a:pt x="395" y="325"/>
                    <a:pt x="395" y="325"/>
                  </a:cubicBezTo>
                  <a:cubicBezTo>
                    <a:pt x="322" y="398"/>
                    <a:pt x="322" y="398"/>
                    <a:pt x="322" y="398"/>
                  </a:cubicBezTo>
                  <a:cubicBezTo>
                    <a:pt x="223" y="299"/>
                    <a:pt x="223" y="299"/>
                    <a:pt x="223" y="299"/>
                  </a:cubicBezTo>
                  <a:cubicBezTo>
                    <a:pt x="216" y="291"/>
                    <a:pt x="204" y="291"/>
                    <a:pt x="196" y="298"/>
                  </a:cubicBezTo>
                  <a:cubicBezTo>
                    <a:pt x="189" y="306"/>
                    <a:pt x="189" y="318"/>
                    <a:pt x="196" y="326"/>
                  </a:cubicBezTo>
                  <a:cubicBezTo>
                    <a:pt x="308" y="438"/>
                    <a:pt x="308" y="438"/>
                    <a:pt x="308" y="438"/>
                  </a:cubicBezTo>
                  <a:cubicBezTo>
                    <a:pt x="312" y="442"/>
                    <a:pt x="317" y="444"/>
                    <a:pt x="322" y="444"/>
                  </a:cubicBezTo>
                  <a:cubicBezTo>
                    <a:pt x="327" y="444"/>
                    <a:pt x="332" y="442"/>
                    <a:pt x="336" y="438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40" y="334"/>
                    <a:pt x="442" y="329"/>
                    <a:pt x="442" y="324"/>
                  </a:cubicBezTo>
                  <a:cubicBezTo>
                    <a:pt x="442" y="319"/>
                    <a:pt x="440" y="314"/>
                    <a:pt x="436" y="310"/>
                  </a:cubicBezTo>
                  <a:close/>
                  <a:moveTo>
                    <a:pt x="293" y="110"/>
                  </a:moveTo>
                  <a:cubicBezTo>
                    <a:pt x="303" y="110"/>
                    <a:pt x="312" y="102"/>
                    <a:pt x="312" y="91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2" y="32"/>
                    <a:pt x="303" y="24"/>
                    <a:pt x="293" y="24"/>
                  </a:cubicBezTo>
                  <a:cubicBezTo>
                    <a:pt x="282" y="24"/>
                    <a:pt x="274" y="32"/>
                    <a:pt x="274" y="43"/>
                  </a:cubicBezTo>
                  <a:cubicBezTo>
                    <a:pt x="274" y="91"/>
                    <a:pt x="274" y="91"/>
                    <a:pt x="274" y="91"/>
                  </a:cubicBezTo>
                  <a:cubicBezTo>
                    <a:pt x="274" y="102"/>
                    <a:pt x="282" y="110"/>
                    <a:pt x="293" y="110"/>
                  </a:cubicBezTo>
                  <a:close/>
                  <a:moveTo>
                    <a:pt x="349" y="170"/>
                  </a:moveTo>
                  <a:cubicBezTo>
                    <a:pt x="397" y="170"/>
                    <a:pt x="397" y="170"/>
                    <a:pt x="397" y="170"/>
                  </a:cubicBezTo>
                  <a:cubicBezTo>
                    <a:pt x="408" y="170"/>
                    <a:pt x="417" y="161"/>
                    <a:pt x="417" y="150"/>
                  </a:cubicBezTo>
                  <a:cubicBezTo>
                    <a:pt x="417" y="140"/>
                    <a:pt x="408" y="131"/>
                    <a:pt x="397" y="131"/>
                  </a:cubicBezTo>
                  <a:cubicBezTo>
                    <a:pt x="349" y="131"/>
                    <a:pt x="349" y="131"/>
                    <a:pt x="349" y="131"/>
                  </a:cubicBezTo>
                  <a:cubicBezTo>
                    <a:pt x="338" y="131"/>
                    <a:pt x="330" y="140"/>
                    <a:pt x="330" y="150"/>
                  </a:cubicBezTo>
                  <a:cubicBezTo>
                    <a:pt x="330" y="161"/>
                    <a:pt x="338" y="170"/>
                    <a:pt x="349" y="170"/>
                  </a:cubicBezTo>
                  <a:close/>
                  <a:moveTo>
                    <a:pt x="149" y="331"/>
                  </a:moveTo>
                  <a:cubicBezTo>
                    <a:pt x="138" y="331"/>
                    <a:pt x="129" y="340"/>
                    <a:pt x="129" y="351"/>
                  </a:cubicBezTo>
                  <a:cubicBezTo>
                    <a:pt x="129" y="399"/>
                    <a:pt x="129" y="399"/>
                    <a:pt x="129" y="399"/>
                  </a:cubicBezTo>
                  <a:cubicBezTo>
                    <a:pt x="129" y="410"/>
                    <a:pt x="138" y="418"/>
                    <a:pt x="149" y="418"/>
                  </a:cubicBezTo>
                  <a:cubicBezTo>
                    <a:pt x="159" y="418"/>
                    <a:pt x="168" y="410"/>
                    <a:pt x="168" y="399"/>
                  </a:cubicBezTo>
                  <a:cubicBezTo>
                    <a:pt x="168" y="351"/>
                    <a:pt x="168" y="351"/>
                    <a:pt x="168" y="351"/>
                  </a:cubicBezTo>
                  <a:cubicBezTo>
                    <a:pt x="168" y="340"/>
                    <a:pt x="159" y="331"/>
                    <a:pt x="149" y="331"/>
                  </a:cubicBezTo>
                  <a:close/>
                  <a:moveTo>
                    <a:pt x="90" y="275"/>
                  </a:moveTo>
                  <a:cubicBezTo>
                    <a:pt x="41" y="275"/>
                    <a:pt x="41" y="275"/>
                    <a:pt x="41" y="275"/>
                  </a:cubicBezTo>
                  <a:cubicBezTo>
                    <a:pt x="31" y="275"/>
                    <a:pt x="22" y="284"/>
                    <a:pt x="22" y="295"/>
                  </a:cubicBezTo>
                  <a:cubicBezTo>
                    <a:pt x="22" y="305"/>
                    <a:pt x="31" y="314"/>
                    <a:pt x="41" y="314"/>
                  </a:cubicBezTo>
                  <a:cubicBezTo>
                    <a:pt x="90" y="314"/>
                    <a:pt x="90" y="314"/>
                    <a:pt x="90" y="314"/>
                  </a:cubicBezTo>
                  <a:cubicBezTo>
                    <a:pt x="100" y="314"/>
                    <a:pt x="109" y="305"/>
                    <a:pt x="109" y="295"/>
                  </a:cubicBezTo>
                  <a:cubicBezTo>
                    <a:pt x="109" y="284"/>
                    <a:pt x="100" y="275"/>
                    <a:pt x="90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99" name="Freeform 998">
              <a:extLst>
                <a:ext uri="{FF2B5EF4-FFF2-40B4-BE49-F238E27FC236}">
                  <a16:creationId xmlns:a16="http://schemas.microsoft.com/office/drawing/2014/main" id="{D972AFF5-9CAD-42B6-8503-54BB73914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990" y="4006691"/>
              <a:ext cx="265820" cy="239557"/>
            </a:xfrm>
            <a:custGeom>
              <a:avLst/>
              <a:gdLst>
                <a:gd name="T0" fmla="*/ 75 w 442"/>
                <a:gd name="T1" fmla="*/ 82 h 399"/>
                <a:gd name="T2" fmla="*/ 95 w 442"/>
                <a:gd name="T3" fmla="*/ 63 h 399"/>
                <a:gd name="T4" fmla="*/ 347 w 442"/>
                <a:gd name="T5" fmla="*/ 63 h 399"/>
                <a:gd name="T6" fmla="*/ 366 w 442"/>
                <a:gd name="T7" fmla="*/ 82 h 399"/>
                <a:gd name="T8" fmla="*/ 347 w 442"/>
                <a:gd name="T9" fmla="*/ 101 h 399"/>
                <a:gd name="T10" fmla="*/ 95 w 442"/>
                <a:gd name="T11" fmla="*/ 101 h 399"/>
                <a:gd name="T12" fmla="*/ 75 w 442"/>
                <a:gd name="T13" fmla="*/ 82 h 399"/>
                <a:gd name="T14" fmla="*/ 126 w 442"/>
                <a:gd name="T15" fmla="*/ 34 h 399"/>
                <a:gd name="T16" fmla="*/ 316 w 442"/>
                <a:gd name="T17" fmla="*/ 34 h 399"/>
                <a:gd name="T18" fmla="*/ 332 w 442"/>
                <a:gd name="T19" fmla="*/ 17 h 399"/>
                <a:gd name="T20" fmla="*/ 316 w 442"/>
                <a:gd name="T21" fmla="*/ 0 h 399"/>
                <a:gd name="T22" fmla="*/ 126 w 442"/>
                <a:gd name="T23" fmla="*/ 0 h 399"/>
                <a:gd name="T24" fmla="*/ 109 w 442"/>
                <a:gd name="T25" fmla="*/ 17 h 399"/>
                <a:gd name="T26" fmla="*/ 126 w 442"/>
                <a:gd name="T27" fmla="*/ 34 h 399"/>
                <a:gd name="T28" fmla="*/ 442 w 442"/>
                <a:gd name="T29" fmla="*/ 104 h 399"/>
                <a:gd name="T30" fmla="*/ 442 w 442"/>
                <a:gd name="T31" fmla="*/ 157 h 399"/>
                <a:gd name="T32" fmla="*/ 442 w 442"/>
                <a:gd name="T33" fmla="*/ 157 h 399"/>
                <a:gd name="T34" fmla="*/ 442 w 442"/>
                <a:gd name="T35" fmla="*/ 157 h 399"/>
                <a:gd name="T36" fmla="*/ 442 w 442"/>
                <a:gd name="T37" fmla="*/ 157 h 399"/>
                <a:gd name="T38" fmla="*/ 442 w 442"/>
                <a:gd name="T39" fmla="*/ 157 h 399"/>
                <a:gd name="T40" fmla="*/ 441 w 442"/>
                <a:gd name="T41" fmla="*/ 162 h 399"/>
                <a:gd name="T42" fmla="*/ 380 w 442"/>
                <a:gd name="T43" fmla="*/ 385 h 399"/>
                <a:gd name="T44" fmla="*/ 361 w 442"/>
                <a:gd name="T45" fmla="*/ 399 h 399"/>
                <a:gd name="T46" fmla="*/ 80 w 442"/>
                <a:gd name="T47" fmla="*/ 399 h 399"/>
                <a:gd name="T48" fmla="*/ 61 w 442"/>
                <a:gd name="T49" fmla="*/ 385 h 399"/>
                <a:gd name="T50" fmla="*/ 1 w 442"/>
                <a:gd name="T51" fmla="*/ 162 h 399"/>
                <a:gd name="T52" fmla="*/ 0 w 442"/>
                <a:gd name="T53" fmla="*/ 159 h 399"/>
                <a:gd name="T54" fmla="*/ 0 w 442"/>
                <a:gd name="T55" fmla="*/ 156 h 399"/>
                <a:gd name="T56" fmla="*/ 0 w 442"/>
                <a:gd name="T57" fmla="*/ 104 h 399"/>
                <a:gd name="T58" fmla="*/ 19 w 442"/>
                <a:gd name="T59" fmla="*/ 85 h 399"/>
                <a:gd name="T60" fmla="*/ 38 w 442"/>
                <a:gd name="T61" fmla="*/ 104 h 399"/>
                <a:gd name="T62" fmla="*/ 38 w 442"/>
                <a:gd name="T63" fmla="*/ 140 h 399"/>
                <a:gd name="T64" fmla="*/ 404 w 442"/>
                <a:gd name="T65" fmla="*/ 140 h 399"/>
                <a:gd name="T66" fmla="*/ 404 w 442"/>
                <a:gd name="T67" fmla="*/ 104 h 399"/>
                <a:gd name="T68" fmla="*/ 423 w 442"/>
                <a:gd name="T69" fmla="*/ 85 h 399"/>
                <a:gd name="T70" fmla="*/ 442 w 442"/>
                <a:gd name="T71" fmla="*/ 104 h 399"/>
                <a:gd name="T72" fmla="*/ 398 w 442"/>
                <a:gd name="T73" fmla="*/ 178 h 399"/>
                <a:gd name="T74" fmla="*/ 44 w 442"/>
                <a:gd name="T75" fmla="*/ 178 h 399"/>
                <a:gd name="T76" fmla="*/ 94 w 442"/>
                <a:gd name="T77" fmla="*/ 361 h 399"/>
                <a:gd name="T78" fmla="*/ 221 w 442"/>
                <a:gd name="T79" fmla="*/ 361 h 399"/>
                <a:gd name="T80" fmla="*/ 346 w 442"/>
                <a:gd name="T81" fmla="*/ 361 h 399"/>
                <a:gd name="T82" fmla="*/ 398 w 442"/>
                <a:gd name="T83" fmla="*/ 178 h 399"/>
                <a:gd name="T84" fmla="*/ 164 w 442"/>
                <a:gd name="T85" fmla="*/ 274 h 399"/>
                <a:gd name="T86" fmla="*/ 278 w 442"/>
                <a:gd name="T87" fmla="*/ 274 h 399"/>
                <a:gd name="T88" fmla="*/ 297 w 442"/>
                <a:gd name="T89" fmla="*/ 255 h 399"/>
                <a:gd name="T90" fmla="*/ 278 w 442"/>
                <a:gd name="T91" fmla="*/ 236 h 399"/>
                <a:gd name="T92" fmla="*/ 164 w 442"/>
                <a:gd name="T93" fmla="*/ 236 h 399"/>
                <a:gd name="T94" fmla="*/ 145 w 442"/>
                <a:gd name="T95" fmla="*/ 255 h 399"/>
                <a:gd name="T96" fmla="*/ 164 w 442"/>
                <a:gd name="T97" fmla="*/ 27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399">
                  <a:moveTo>
                    <a:pt x="75" y="82"/>
                  </a:moveTo>
                  <a:cubicBezTo>
                    <a:pt x="75" y="72"/>
                    <a:pt x="84" y="63"/>
                    <a:pt x="95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58" y="63"/>
                    <a:pt x="366" y="72"/>
                    <a:pt x="366" y="82"/>
                  </a:cubicBezTo>
                  <a:cubicBezTo>
                    <a:pt x="366" y="93"/>
                    <a:pt x="358" y="101"/>
                    <a:pt x="347" y="101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1"/>
                    <a:pt x="75" y="93"/>
                    <a:pt x="75" y="82"/>
                  </a:cubicBezTo>
                  <a:close/>
                  <a:moveTo>
                    <a:pt x="126" y="34"/>
                  </a:moveTo>
                  <a:cubicBezTo>
                    <a:pt x="316" y="34"/>
                    <a:pt x="316" y="34"/>
                    <a:pt x="316" y="34"/>
                  </a:cubicBezTo>
                  <a:cubicBezTo>
                    <a:pt x="325" y="34"/>
                    <a:pt x="332" y="27"/>
                    <a:pt x="332" y="17"/>
                  </a:cubicBezTo>
                  <a:cubicBezTo>
                    <a:pt x="332" y="8"/>
                    <a:pt x="325" y="0"/>
                    <a:pt x="31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7" y="0"/>
                    <a:pt x="109" y="8"/>
                    <a:pt x="109" y="17"/>
                  </a:cubicBezTo>
                  <a:cubicBezTo>
                    <a:pt x="109" y="27"/>
                    <a:pt x="117" y="34"/>
                    <a:pt x="126" y="34"/>
                  </a:cubicBezTo>
                  <a:close/>
                  <a:moveTo>
                    <a:pt x="442" y="104"/>
                  </a:moveTo>
                  <a:cubicBezTo>
                    <a:pt x="442" y="157"/>
                    <a:pt x="442" y="157"/>
                    <a:pt x="442" y="157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9"/>
                    <a:pt x="442" y="161"/>
                    <a:pt x="441" y="162"/>
                  </a:cubicBezTo>
                  <a:cubicBezTo>
                    <a:pt x="380" y="385"/>
                    <a:pt x="380" y="385"/>
                    <a:pt x="380" y="385"/>
                  </a:cubicBezTo>
                  <a:cubicBezTo>
                    <a:pt x="377" y="394"/>
                    <a:pt x="370" y="399"/>
                    <a:pt x="361" y="399"/>
                  </a:cubicBezTo>
                  <a:cubicBezTo>
                    <a:pt x="80" y="399"/>
                    <a:pt x="80" y="399"/>
                    <a:pt x="80" y="399"/>
                  </a:cubicBezTo>
                  <a:cubicBezTo>
                    <a:pt x="71" y="399"/>
                    <a:pt x="63" y="394"/>
                    <a:pt x="61" y="385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1"/>
                    <a:pt x="0" y="160"/>
                    <a:pt x="0" y="159"/>
                  </a:cubicBezTo>
                  <a:cubicBezTo>
                    <a:pt x="0" y="158"/>
                    <a:pt x="0" y="157"/>
                    <a:pt x="0" y="1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94"/>
                    <a:pt x="8" y="85"/>
                    <a:pt x="19" y="85"/>
                  </a:cubicBezTo>
                  <a:cubicBezTo>
                    <a:pt x="30" y="85"/>
                    <a:pt x="38" y="94"/>
                    <a:pt x="38" y="104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4" y="104"/>
                    <a:pt x="404" y="104"/>
                    <a:pt x="404" y="104"/>
                  </a:cubicBezTo>
                  <a:cubicBezTo>
                    <a:pt x="404" y="94"/>
                    <a:pt x="412" y="85"/>
                    <a:pt x="423" y="85"/>
                  </a:cubicBezTo>
                  <a:cubicBezTo>
                    <a:pt x="433" y="85"/>
                    <a:pt x="442" y="94"/>
                    <a:pt x="442" y="104"/>
                  </a:cubicBezTo>
                  <a:close/>
                  <a:moveTo>
                    <a:pt x="398" y="178"/>
                  </a:moveTo>
                  <a:cubicBezTo>
                    <a:pt x="44" y="178"/>
                    <a:pt x="44" y="178"/>
                    <a:pt x="44" y="178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221" y="361"/>
                    <a:pt x="221" y="361"/>
                    <a:pt x="221" y="361"/>
                  </a:cubicBezTo>
                  <a:cubicBezTo>
                    <a:pt x="346" y="361"/>
                    <a:pt x="346" y="361"/>
                    <a:pt x="346" y="361"/>
                  </a:cubicBezTo>
                  <a:lnTo>
                    <a:pt x="398" y="178"/>
                  </a:lnTo>
                  <a:close/>
                  <a:moveTo>
                    <a:pt x="164" y="274"/>
                  </a:moveTo>
                  <a:cubicBezTo>
                    <a:pt x="278" y="274"/>
                    <a:pt x="278" y="274"/>
                    <a:pt x="278" y="274"/>
                  </a:cubicBezTo>
                  <a:cubicBezTo>
                    <a:pt x="288" y="274"/>
                    <a:pt x="297" y="266"/>
                    <a:pt x="297" y="255"/>
                  </a:cubicBezTo>
                  <a:cubicBezTo>
                    <a:pt x="297" y="245"/>
                    <a:pt x="288" y="236"/>
                    <a:pt x="278" y="236"/>
                  </a:cubicBezTo>
                  <a:cubicBezTo>
                    <a:pt x="164" y="236"/>
                    <a:pt x="164" y="236"/>
                    <a:pt x="164" y="236"/>
                  </a:cubicBezTo>
                  <a:cubicBezTo>
                    <a:pt x="154" y="236"/>
                    <a:pt x="145" y="245"/>
                    <a:pt x="145" y="255"/>
                  </a:cubicBezTo>
                  <a:cubicBezTo>
                    <a:pt x="145" y="266"/>
                    <a:pt x="154" y="274"/>
                    <a:pt x="164" y="2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0" name="Freeform 999">
              <a:extLst>
                <a:ext uri="{FF2B5EF4-FFF2-40B4-BE49-F238E27FC236}">
                  <a16:creationId xmlns:a16="http://schemas.microsoft.com/office/drawing/2014/main" id="{95AE6F0A-EFBA-48E6-8191-4724CE7FA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657" y="2792624"/>
              <a:ext cx="265025" cy="129727"/>
            </a:xfrm>
            <a:custGeom>
              <a:avLst/>
              <a:gdLst>
                <a:gd name="T0" fmla="*/ 442 w 442"/>
                <a:gd name="T1" fmla="*/ 109 h 215"/>
                <a:gd name="T2" fmla="*/ 442 w 442"/>
                <a:gd name="T3" fmla="*/ 194 h 215"/>
                <a:gd name="T4" fmla="*/ 423 w 442"/>
                <a:gd name="T5" fmla="*/ 215 h 215"/>
                <a:gd name="T6" fmla="*/ 404 w 442"/>
                <a:gd name="T7" fmla="*/ 194 h 215"/>
                <a:gd name="T8" fmla="*/ 404 w 442"/>
                <a:gd name="T9" fmla="*/ 130 h 215"/>
                <a:gd name="T10" fmla="*/ 75 w 442"/>
                <a:gd name="T11" fmla="*/ 130 h 215"/>
                <a:gd name="T12" fmla="*/ 125 w 442"/>
                <a:gd name="T13" fmla="*/ 179 h 215"/>
                <a:gd name="T14" fmla="*/ 124 w 442"/>
                <a:gd name="T15" fmla="*/ 209 h 215"/>
                <a:gd name="T16" fmla="*/ 108 w 442"/>
                <a:gd name="T17" fmla="*/ 215 h 215"/>
                <a:gd name="T18" fmla="*/ 93 w 442"/>
                <a:gd name="T19" fmla="*/ 209 h 215"/>
                <a:gd name="T20" fmla="*/ 6 w 442"/>
                <a:gd name="T21" fmla="*/ 124 h 215"/>
                <a:gd name="T22" fmla="*/ 0 w 442"/>
                <a:gd name="T23" fmla="*/ 109 h 215"/>
                <a:gd name="T24" fmla="*/ 6 w 442"/>
                <a:gd name="T25" fmla="*/ 94 h 215"/>
                <a:gd name="T26" fmla="*/ 92 w 442"/>
                <a:gd name="T27" fmla="*/ 9 h 215"/>
                <a:gd name="T28" fmla="*/ 123 w 442"/>
                <a:gd name="T29" fmla="*/ 9 h 215"/>
                <a:gd name="T30" fmla="*/ 122 w 442"/>
                <a:gd name="T31" fmla="*/ 39 h 215"/>
                <a:gd name="T32" fmla="*/ 73 w 442"/>
                <a:gd name="T33" fmla="*/ 88 h 215"/>
                <a:gd name="T34" fmla="*/ 420 w 442"/>
                <a:gd name="T35" fmla="*/ 88 h 215"/>
                <a:gd name="T36" fmla="*/ 436 w 442"/>
                <a:gd name="T37" fmla="*/ 94 h 215"/>
                <a:gd name="T38" fmla="*/ 442 w 442"/>
                <a:gd name="T39" fmla="*/ 10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2" h="215">
                  <a:moveTo>
                    <a:pt x="442" y="109"/>
                  </a:moveTo>
                  <a:cubicBezTo>
                    <a:pt x="442" y="194"/>
                    <a:pt x="442" y="194"/>
                    <a:pt x="442" y="194"/>
                  </a:cubicBezTo>
                  <a:cubicBezTo>
                    <a:pt x="442" y="206"/>
                    <a:pt x="435" y="215"/>
                    <a:pt x="423" y="215"/>
                  </a:cubicBezTo>
                  <a:cubicBezTo>
                    <a:pt x="411" y="215"/>
                    <a:pt x="404" y="206"/>
                    <a:pt x="404" y="194"/>
                  </a:cubicBezTo>
                  <a:cubicBezTo>
                    <a:pt x="404" y="130"/>
                    <a:pt x="404" y="130"/>
                    <a:pt x="404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33" y="187"/>
                    <a:pt x="132" y="201"/>
                    <a:pt x="124" y="209"/>
                  </a:cubicBezTo>
                  <a:cubicBezTo>
                    <a:pt x="120" y="213"/>
                    <a:pt x="114" y="215"/>
                    <a:pt x="108" y="215"/>
                  </a:cubicBezTo>
                  <a:cubicBezTo>
                    <a:pt x="103" y="215"/>
                    <a:pt x="97" y="213"/>
                    <a:pt x="93" y="209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2" y="120"/>
                    <a:pt x="0" y="114"/>
                    <a:pt x="0" y="109"/>
                  </a:cubicBezTo>
                  <a:cubicBezTo>
                    <a:pt x="0" y="103"/>
                    <a:pt x="2" y="98"/>
                    <a:pt x="6" y="94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101" y="0"/>
                    <a:pt x="114" y="0"/>
                    <a:pt x="123" y="9"/>
                  </a:cubicBezTo>
                  <a:cubicBezTo>
                    <a:pt x="131" y="17"/>
                    <a:pt x="131" y="30"/>
                    <a:pt x="122" y="39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426" y="88"/>
                    <a:pt x="432" y="90"/>
                    <a:pt x="436" y="94"/>
                  </a:cubicBezTo>
                  <a:cubicBezTo>
                    <a:pt x="440" y="98"/>
                    <a:pt x="442" y="103"/>
                    <a:pt x="442" y="1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1" name="Freeform 1058">
              <a:extLst>
                <a:ext uri="{FF2B5EF4-FFF2-40B4-BE49-F238E27FC236}">
                  <a16:creationId xmlns:a16="http://schemas.microsoft.com/office/drawing/2014/main" id="{3DAF5C40-C0FA-43A6-8482-47024FCBB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991" y="3351693"/>
              <a:ext cx="265820" cy="265820"/>
            </a:xfrm>
            <a:custGeom>
              <a:avLst/>
              <a:gdLst>
                <a:gd name="T0" fmla="*/ 221 w 442"/>
                <a:gd name="T1" fmla="*/ 0 h 443"/>
                <a:gd name="T2" fmla="*/ 0 w 442"/>
                <a:gd name="T3" fmla="*/ 221 h 443"/>
                <a:gd name="T4" fmla="*/ 221 w 442"/>
                <a:gd name="T5" fmla="*/ 443 h 443"/>
                <a:gd name="T6" fmla="*/ 442 w 442"/>
                <a:gd name="T7" fmla="*/ 221 h 443"/>
                <a:gd name="T8" fmla="*/ 221 w 442"/>
                <a:gd name="T9" fmla="*/ 0 h 443"/>
                <a:gd name="T10" fmla="*/ 221 w 442"/>
                <a:gd name="T11" fmla="*/ 404 h 443"/>
                <a:gd name="T12" fmla="*/ 38 w 442"/>
                <a:gd name="T13" fmla="*/ 221 h 443"/>
                <a:gd name="T14" fmla="*/ 221 w 442"/>
                <a:gd name="T15" fmla="*/ 39 h 443"/>
                <a:gd name="T16" fmla="*/ 404 w 442"/>
                <a:gd name="T17" fmla="*/ 221 h 443"/>
                <a:gd name="T18" fmla="*/ 221 w 442"/>
                <a:gd name="T19" fmla="*/ 404 h 443"/>
                <a:gd name="T20" fmla="*/ 294 w 442"/>
                <a:gd name="T21" fmla="*/ 268 h 443"/>
                <a:gd name="T22" fmla="*/ 294 w 442"/>
                <a:gd name="T23" fmla="*/ 295 h 443"/>
                <a:gd name="T24" fmla="*/ 281 w 442"/>
                <a:gd name="T25" fmla="*/ 300 h 443"/>
                <a:gd name="T26" fmla="*/ 267 w 442"/>
                <a:gd name="T27" fmla="*/ 295 h 443"/>
                <a:gd name="T28" fmla="*/ 207 w 442"/>
                <a:gd name="T29" fmla="*/ 235 h 443"/>
                <a:gd name="T30" fmla="*/ 202 w 442"/>
                <a:gd name="T31" fmla="*/ 221 h 443"/>
                <a:gd name="T32" fmla="*/ 202 w 442"/>
                <a:gd name="T33" fmla="*/ 107 h 443"/>
                <a:gd name="T34" fmla="*/ 221 w 442"/>
                <a:gd name="T35" fmla="*/ 88 h 443"/>
                <a:gd name="T36" fmla="*/ 240 w 442"/>
                <a:gd name="T37" fmla="*/ 107 h 443"/>
                <a:gd name="T38" fmla="*/ 240 w 442"/>
                <a:gd name="T39" fmla="*/ 213 h 443"/>
                <a:gd name="T40" fmla="*/ 294 w 442"/>
                <a:gd name="T41" fmla="*/ 26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2" h="443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3"/>
                    <a:pt x="221" y="443"/>
                  </a:cubicBezTo>
                  <a:cubicBezTo>
                    <a:pt x="343" y="443"/>
                    <a:pt x="442" y="343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404"/>
                  </a:moveTo>
                  <a:cubicBezTo>
                    <a:pt x="120" y="404"/>
                    <a:pt x="38" y="322"/>
                    <a:pt x="38" y="221"/>
                  </a:cubicBezTo>
                  <a:cubicBezTo>
                    <a:pt x="38" y="121"/>
                    <a:pt x="120" y="39"/>
                    <a:pt x="221" y="39"/>
                  </a:cubicBezTo>
                  <a:cubicBezTo>
                    <a:pt x="322" y="39"/>
                    <a:pt x="404" y="121"/>
                    <a:pt x="404" y="221"/>
                  </a:cubicBezTo>
                  <a:cubicBezTo>
                    <a:pt x="404" y="322"/>
                    <a:pt x="322" y="404"/>
                    <a:pt x="221" y="404"/>
                  </a:cubicBezTo>
                  <a:close/>
                  <a:moveTo>
                    <a:pt x="294" y="268"/>
                  </a:moveTo>
                  <a:cubicBezTo>
                    <a:pt x="302" y="275"/>
                    <a:pt x="302" y="287"/>
                    <a:pt x="294" y="295"/>
                  </a:cubicBezTo>
                  <a:cubicBezTo>
                    <a:pt x="291" y="299"/>
                    <a:pt x="286" y="300"/>
                    <a:pt x="281" y="300"/>
                  </a:cubicBezTo>
                  <a:cubicBezTo>
                    <a:pt x="276" y="300"/>
                    <a:pt x="271" y="299"/>
                    <a:pt x="267" y="295"/>
                  </a:cubicBezTo>
                  <a:cubicBezTo>
                    <a:pt x="207" y="235"/>
                    <a:pt x="207" y="235"/>
                    <a:pt x="207" y="235"/>
                  </a:cubicBezTo>
                  <a:cubicBezTo>
                    <a:pt x="204" y="231"/>
                    <a:pt x="202" y="226"/>
                    <a:pt x="202" y="221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96"/>
                    <a:pt x="210" y="88"/>
                    <a:pt x="221" y="88"/>
                  </a:cubicBezTo>
                  <a:cubicBezTo>
                    <a:pt x="232" y="88"/>
                    <a:pt x="240" y="96"/>
                    <a:pt x="240" y="107"/>
                  </a:cubicBezTo>
                  <a:cubicBezTo>
                    <a:pt x="240" y="213"/>
                    <a:pt x="240" y="213"/>
                    <a:pt x="240" y="213"/>
                  </a:cubicBezTo>
                  <a:lnTo>
                    <a:pt x="2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2" name="Freeform 925">
              <a:extLst>
                <a:ext uri="{FF2B5EF4-FFF2-40B4-BE49-F238E27FC236}">
                  <a16:creationId xmlns:a16="http://schemas.microsoft.com/office/drawing/2014/main" id="{62F66AD4-D9C7-4C29-9C0C-6D4CFB717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1729" y="2777817"/>
              <a:ext cx="253882" cy="218864"/>
            </a:xfrm>
            <a:custGeom>
              <a:avLst/>
              <a:gdLst>
                <a:gd name="T0" fmla="*/ 159 w 423"/>
                <a:gd name="T1" fmla="*/ 157 h 365"/>
                <a:gd name="T2" fmla="*/ 28 w 423"/>
                <a:gd name="T3" fmla="*/ 157 h 365"/>
                <a:gd name="T4" fmla="*/ 0 w 423"/>
                <a:gd name="T5" fmla="*/ 131 h 365"/>
                <a:gd name="T6" fmla="*/ 0 w 423"/>
                <a:gd name="T7" fmla="*/ 27 h 365"/>
                <a:gd name="T8" fmla="*/ 28 w 423"/>
                <a:gd name="T9" fmla="*/ 0 h 365"/>
                <a:gd name="T10" fmla="*/ 159 w 423"/>
                <a:gd name="T11" fmla="*/ 0 h 365"/>
                <a:gd name="T12" fmla="*/ 186 w 423"/>
                <a:gd name="T13" fmla="*/ 27 h 365"/>
                <a:gd name="T14" fmla="*/ 186 w 423"/>
                <a:gd name="T15" fmla="*/ 131 h 365"/>
                <a:gd name="T16" fmla="*/ 159 w 423"/>
                <a:gd name="T17" fmla="*/ 157 h 365"/>
                <a:gd name="T18" fmla="*/ 39 w 423"/>
                <a:gd name="T19" fmla="*/ 119 h 365"/>
                <a:gd name="T20" fmla="*/ 147 w 423"/>
                <a:gd name="T21" fmla="*/ 119 h 365"/>
                <a:gd name="T22" fmla="*/ 147 w 423"/>
                <a:gd name="T23" fmla="*/ 39 h 365"/>
                <a:gd name="T24" fmla="*/ 39 w 423"/>
                <a:gd name="T25" fmla="*/ 39 h 365"/>
                <a:gd name="T26" fmla="*/ 39 w 423"/>
                <a:gd name="T27" fmla="*/ 119 h 365"/>
                <a:gd name="T28" fmla="*/ 396 w 423"/>
                <a:gd name="T29" fmla="*/ 157 h 365"/>
                <a:gd name="T30" fmla="*/ 265 w 423"/>
                <a:gd name="T31" fmla="*/ 157 h 365"/>
                <a:gd name="T32" fmla="*/ 238 w 423"/>
                <a:gd name="T33" fmla="*/ 131 h 365"/>
                <a:gd name="T34" fmla="*/ 238 w 423"/>
                <a:gd name="T35" fmla="*/ 27 h 365"/>
                <a:gd name="T36" fmla="*/ 265 w 423"/>
                <a:gd name="T37" fmla="*/ 0 h 365"/>
                <a:gd name="T38" fmla="*/ 396 w 423"/>
                <a:gd name="T39" fmla="*/ 0 h 365"/>
                <a:gd name="T40" fmla="*/ 423 w 423"/>
                <a:gd name="T41" fmla="*/ 27 h 365"/>
                <a:gd name="T42" fmla="*/ 423 w 423"/>
                <a:gd name="T43" fmla="*/ 131 h 365"/>
                <a:gd name="T44" fmla="*/ 396 w 423"/>
                <a:gd name="T45" fmla="*/ 157 h 365"/>
                <a:gd name="T46" fmla="*/ 277 w 423"/>
                <a:gd name="T47" fmla="*/ 119 h 365"/>
                <a:gd name="T48" fmla="*/ 385 w 423"/>
                <a:gd name="T49" fmla="*/ 119 h 365"/>
                <a:gd name="T50" fmla="*/ 385 w 423"/>
                <a:gd name="T51" fmla="*/ 39 h 365"/>
                <a:gd name="T52" fmla="*/ 277 w 423"/>
                <a:gd name="T53" fmla="*/ 39 h 365"/>
                <a:gd name="T54" fmla="*/ 277 w 423"/>
                <a:gd name="T55" fmla="*/ 119 h 365"/>
                <a:gd name="T56" fmla="*/ 159 w 423"/>
                <a:gd name="T57" fmla="*/ 365 h 365"/>
                <a:gd name="T58" fmla="*/ 28 w 423"/>
                <a:gd name="T59" fmla="*/ 365 h 365"/>
                <a:gd name="T60" fmla="*/ 0 w 423"/>
                <a:gd name="T61" fmla="*/ 339 h 365"/>
                <a:gd name="T62" fmla="*/ 0 w 423"/>
                <a:gd name="T63" fmla="*/ 235 h 365"/>
                <a:gd name="T64" fmla="*/ 28 w 423"/>
                <a:gd name="T65" fmla="*/ 208 h 365"/>
                <a:gd name="T66" fmla="*/ 159 w 423"/>
                <a:gd name="T67" fmla="*/ 208 h 365"/>
                <a:gd name="T68" fmla="*/ 186 w 423"/>
                <a:gd name="T69" fmla="*/ 235 h 365"/>
                <a:gd name="T70" fmla="*/ 186 w 423"/>
                <a:gd name="T71" fmla="*/ 339 h 365"/>
                <a:gd name="T72" fmla="*/ 159 w 423"/>
                <a:gd name="T73" fmla="*/ 365 h 365"/>
                <a:gd name="T74" fmla="*/ 39 w 423"/>
                <a:gd name="T75" fmla="*/ 327 h 365"/>
                <a:gd name="T76" fmla="*/ 147 w 423"/>
                <a:gd name="T77" fmla="*/ 327 h 365"/>
                <a:gd name="T78" fmla="*/ 147 w 423"/>
                <a:gd name="T79" fmla="*/ 247 h 365"/>
                <a:gd name="T80" fmla="*/ 39 w 423"/>
                <a:gd name="T81" fmla="*/ 247 h 365"/>
                <a:gd name="T82" fmla="*/ 39 w 423"/>
                <a:gd name="T83" fmla="*/ 327 h 365"/>
                <a:gd name="T84" fmla="*/ 396 w 423"/>
                <a:gd name="T85" fmla="*/ 365 h 365"/>
                <a:gd name="T86" fmla="*/ 265 w 423"/>
                <a:gd name="T87" fmla="*/ 365 h 365"/>
                <a:gd name="T88" fmla="*/ 238 w 423"/>
                <a:gd name="T89" fmla="*/ 339 h 365"/>
                <a:gd name="T90" fmla="*/ 238 w 423"/>
                <a:gd name="T91" fmla="*/ 235 h 365"/>
                <a:gd name="T92" fmla="*/ 265 w 423"/>
                <a:gd name="T93" fmla="*/ 208 h 365"/>
                <a:gd name="T94" fmla="*/ 396 w 423"/>
                <a:gd name="T95" fmla="*/ 208 h 365"/>
                <a:gd name="T96" fmla="*/ 423 w 423"/>
                <a:gd name="T97" fmla="*/ 235 h 365"/>
                <a:gd name="T98" fmla="*/ 423 w 423"/>
                <a:gd name="T99" fmla="*/ 339 h 365"/>
                <a:gd name="T100" fmla="*/ 396 w 423"/>
                <a:gd name="T101" fmla="*/ 365 h 365"/>
                <a:gd name="T102" fmla="*/ 277 w 423"/>
                <a:gd name="T103" fmla="*/ 327 h 365"/>
                <a:gd name="T104" fmla="*/ 385 w 423"/>
                <a:gd name="T105" fmla="*/ 327 h 365"/>
                <a:gd name="T106" fmla="*/ 385 w 423"/>
                <a:gd name="T107" fmla="*/ 247 h 365"/>
                <a:gd name="T108" fmla="*/ 277 w 423"/>
                <a:gd name="T109" fmla="*/ 247 h 365"/>
                <a:gd name="T110" fmla="*/ 277 w 423"/>
                <a:gd name="T111" fmla="*/ 32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3" h="365">
                  <a:moveTo>
                    <a:pt x="159" y="157"/>
                  </a:moveTo>
                  <a:cubicBezTo>
                    <a:pt x="28" y="157"/>
                    <a:pt x="28" y="157"/>
                    <a:pt x="28" y="157"/>
                  </a:cubicBezTo>
                  <a:cubicBezTo>
                    <a:pt x="13" y="157"/>
                    <a:pt x="0" y="145"/>
                    <a:pt x="0" y="1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45"/>
                    <a:pt x="174" y="157"/>
                    <a:pt x="159" y="157"/>
                  </a:cubicBezTo>
                  <a:close/>
                  <a:moveTo>
                    <a:pt x="39" y="119"/>
                  </a:moveTo>
                  <a:cubicBezTo>
                    <a:pt x="147" y="119"/>
                    <a:pt x="147" y="119"/>
                    <a:pt x="147" y="11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39" y="39"/>
                    <a:pt x="39" y="39"/>
                    <a:pt x="39" y="39"/>
                  </a:cubicBezTo>
                  <a:lnTo>
                    <a:pt x="39" y="119"/>
                  </a:lnTo>
                  <a:close/>
                  <a:moveTo>
                    <a:pt x="396" y="157"/>
                  </a:moveTo>
                  <a:cubicBezTo>
                    <a:pt x="265" y="157"/>
                    <a:pt x="265" y="157"/>
                    <a:pt x="265" y="157"/>
                  </a:cubicBezTo>
                  <a:cubicBezTo>
                    <a:pt x="250" y="157"/>
                    <a:pt x="238" y="145"/>
                    <a:pt x="238" y="131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8" y="12"/>
                    <a:pt x="250" y="0"/>
                    <a:pt x="265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11" y="0"/>
                    <a:pt x="423" y="12"/>
                    <a:pt x="423" y="27"/>
                  </a:cubicBezTo>
                  <a:cubicBezTo>
                    <a:pt x="423" y="131"/>
                    <a:pt x="423" y="131"/>
                    <a:pt x="423" y="131"/>
                  </a:cubicBezTo>
                  <a:cubicBezTo>
                    <a:pt x="423" y="145"/>
                    <a:pt x="411" y="157"/>
                    <a:pt x="396" y="157"/>
                  </a:cubicBezTo>
                  <a:close/>
                  <a:moveTo>
                    <a:pt x="277" y="119"/>
                  </a:moveTo>
                  <a:cubicBezTo>
                    <a:pt x="385" y="119"/>
                    <a:pt x="385" y="119"/>
                    <a:pt x="385" y="119"/>
                  </a:cubicBezTo>
                  <a:cubicBezTo>
                    <a:pt x="385" y="39"/>
                    <a:pt x="385" y="39"/>
                    <a:pt x="385" y="39"/>
                  </a:cubicBezTo>
                  <a:cubicBezTo>
                    <a:pt x="277" y="39"/>
                    <a:pt x="277" y="39"/>
                    <a:pt x="277" y="39"/>
                  </a:cubicBezTo>
                  <a:lnTo>
                    <a:pt x="277" y="119"/>
                  </a:lnTo>
                  <a:close/>
                  <a:moveTo>
                    <a:pt x="159" y="365"/>
                  </a:moveTo>
                  <a:cubicBezTo>
                    <a:pt x="28" y="365"/>
                    <a:pt x="28" y="365"/>
                    <a:pt x="28" y="365"/>
                  </a:cubicBezTo>
                  <a:cubicBezTo>
                    <a:pt x="13" y="365"/>
                    <a:pt x="0" y="353"/>
                    <a:pt x="0" y="339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20"/>
                    <a:pt x="13" y="208"/>
                    <a:pt x="28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74" y="208"/>
                    <a:pt x="186" y="220"/>
                    <a:pt x="186" y="235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6" y="353"/>
                    <a:pt x="174" y="365"/>
                    <a:pt x="159" y="365"/>
                  </a:cubicBezTo>
                  <a:close/>
                  <a:moveTo>
                    <a:pt x="39" y="327"/>
                  </a:moveTo>
                  <a:cubicBezTo>
                    <a:pt x="147" y="327"/>
                    <a:pt x="147" y="327"/>
                    <a:pt x="147" y="32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39" y="247"/>
                    <a:pt x="39" y="247"/>
                    <a:pt x="39" y="247"/>
                  </a:cubicBezTo>
                  <a:lnTo>
                    <a:pt x="39" y="327"/>
                  </a:lnTo>
                  <a:close/>
                  <a:moveTo>
                    <a:pt x="396" y="365"/>
                  </a:moveTo>
                  <a:cubicBezTo>
                    <a:pt x="265" y="365"/>
                    <a:pt x="265" y="365"/>
                    <a:pt x="265" y="365"/>
                  </a:cubicBezTo>
                  <a:cubicBezTo>
                    <a:pt x="250" y="365"/>
                    <a:pt x="238" y="353"/>
                    <a:pt x="238" y="339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8" y="220"/>
                    <a:pt x="250" y="208"/>
                    <a:pt x="265" y="208"/>
                  </a:cubicBezTo>
                  <a:cubicBezTo>
                    <a:pt x="396" y="208"/>
                    <a:pt x="396" y="208"/>
                    <a:pt x="396" y="208"/>
                  </a:cubicBezTo>
                  <a:cubicBezTo>
                    <a:pt x="411" y="208"/>
                    <a:pt x="423" y="220"/>
                    <a:pt x="423" y="235"/>
                  </a:cubicBezTo>
                  <a:cubicBezTo>
                    <a:pt x="423" y="339"/>
                    <a:pt x="423" y="339"/>
                    <a:pt x="423" y="339"/>
                  </a:cubicBezTo>
                  <a:cubicBezTo>
                    <a:pt x="423" y="353"/>
                    <a:pt x="411" y="365"/>
                    <a:pt x="396" y="365"/>
                  </a:cubicBezTo>
                  <a:close/>
                  <a:moveTo>
                    <a:pt x="277" y="327"/>
                  </a:moveTo>
                  <a:cubicBezTo>
                    <a:pt x="385" y="327"/>
                    <a:pt x="385" y="327"/>
                    <a:pt x="385" y="327"/>
                  </a:cubicBezTo>
                  <a:cubicBezTo>
                    <a:pt x="385" y="247"/>
                    <a:pt x="385" y="247"/>
                    <a:pt x="385" y="247"/>
                  </a:cubicBezTo>
                  <a:cubicBezTo>
                    <a:pt x="277" y="247"/>
                    <a:pt x="277" y="247"/>
                    <a:pt x="277" y="247"/>
                  </a:cubicBezTo>
                  <a:lnTo>
                    <a:pt x="277" y="3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3" name="Freeform 926">
              <a:extLst>
                <a:ext uri="{FF2B5EF4-FFF2-40B4-BE49-F238E27FC236}">
                  <a16:creationId xmlns:a16="http://schemas.microsoft.com/office/drawing/2014/main" id="{493D7B4E-3A2E-49CA-9102-9B984D51A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400" y="2804081"/>
              <a:ext cx="265820" cy="167132"/>
            </a:xfrm>
            <a:custGeom>
              <a:avLst/>
              <a:gdLst>
                <a:gd name="T0" fmla="*/ 416 w 442"/>
                <a:gd name="T1" fmla="*/ 117 h 279"/>
                <a:gd name="T2" fmla="*/ 201 w 442"/>
                <a:gd name="T3" fmla="*/ 117 h 279"/>
                <a:gd name="T4" fmla="*/ 175 w 442"/>
                <a:gd name="T5" fmla="*/ 91 h 279"/>
                <a:gd name="T6" fmla="*/ 175 w 442"/>
                <a:gd name="T7" fmla="*/ 26 h 279"/>
                <a:gd name="T8" fmla="*/ 201 w 442"/>
                <a:gd name="T9" fmla="*/ 0 h 279"/>
                <a:gd name="T10" fmla="*/ 416 w 442"/>
                <a:gd name="T11" fmla="*/ 0 h 279"/>
                <a:gd name="T12" fmla="*/ 442 w 442"/>
                <a:gd name="T13" fmla="*/ 26 h 279"/>
                <a:gd name="T14" fmla="*/ 442 w 442"/>
                <a:gd name="T15" fmla="*/ 91 h 279"/>
                <a:gd name="T16" fmla="*/ 416 w 442"/>
                <a:gd name="T17" fmla="*/ 117 h 279"/>
                <a:gd name="T18" fmla="*/ 213 w 442"/>
                <a:gd name="T19" fmla="*/ 79 h 279"/>
                <a:gd name="T20" fmla="*/ 404 w 442"/>
                <a:gd name="T21" fmla="*/ 79 h 279"/>
                <a:gd name="T22" fmla="*/ 404 w 442"/>
                <a:gd name="T23" fmla="*/ 39 h 279"/>
                <a:gd name="T24" fmla="*/ 213 w 442"/>
                <a:gd name="T25" fmla="*/ 39 h 279"/>
                <a:gd name="T26" fmla="*/ 213 w 442"/>
                <a:gd name="T27" fmla="*/ 79 h 279"/>
                <a:gd name="T28" fmla="*/ 416 w 442"/>
                <a:gd name="T29" fmla="*/ 279 h 279"/>
                <a:gd name="T30" fmla="*/ 201 w 442"/>
                <a:gd name="T31" fmla="*/ 279 h 279"/>
                <a:gd name="T32" fmla="*/ 175 w 442"/>
                <a:gd name="T33" fmla="*/ 253 h 279"/>
                <a:gd name="T34" fmla="*/ 175 w 442"/>
                <a:gd name="T35" fmla="*/ 188 h 279"/>
                <a:gd name="T36" fmla="*/ 201 w 442"/>
                <a:gd name="T37" fmla="*/ 162 h 279"/>
                <a:gd name="T38" fmla="*/ 416 w 442"/>
                <a:gd name="T39" fmla="*/ 162 h 279"/>
                <a:gd name="T40" fmla="*/ 442 w 442"/>
                <a:gd name="T41" fmla="*/ 188 h 279"/>
                <a:gd name="T42" fmla="*/ 442 w 442"/>
                <a:gd name="T43" fmla="*/ 253 h 279"/>
                <a:gd name="T44" fmla="*/ 416 w 442"/>
                <a:gd name="T45" fmla="*/ 279 h 279"/>
                <a:gd name="T46" fmla="*/ 213 w 442"/>
                <a:gd name="T47" fmla="*/ 241 h 279"/>
                <a:gd name="T48" fmla="*/ 404 w 442"/>
                <a:gd name="T49" fmla="*/ 241 h 279"/>
                <a:gd name="T50" fmla="*/ 404 w 442"/>
                <a:gd name="T51" fmla="*/ 201 h 279"/>
                <a:gd name="T52" fmla="*/ 213 w 442"/>
                <a:gd name="T53" fmla="*/ 201 h 279"/>
                <a:gd name="T54" fmla="*/ 213 w 442"/>
                <a:gd name="T55" fmla="*/ 241 h 279"/>
                <a:gd name="T56" fmla="*/ 114 w 442"/>
                <a:gd name="T57" fmla="*/ 117 h 279"/>
                <a:gd name="T58" fmla="*/ 27 w 442"/>
                <a:gd name="T59" fmla="*/ 117 h 279"/>
                <a:gd name="T60" fmla="*/ 0 w 442"/>
                <a:gd name="T61" fmla="*/ 91 h 279"/>
                <a:gd name="T62" fmla="*/ 0 w 442"/>
                <a:gd name="T63" fmla="*/ 27 h 279"/>
                <a:gd name="T64" fmla="*/ 27 w 442"/>
                <a:gd name="T65" fmla="*/ 0 h 279"/>
                <a:gd name="T66" fmla="*/ 114 w 442"/>
                <a:gd name="T67" fmla="*/ 0 h 279"/>
                <a:gd name="T68" fmla="*/ 141 w 442"/>
                <a:gd name="T69" fmla="*/ 27 h 279"/>
                <a:gd name="T70" fmla="*/ 141 w 442"/>
                <a:gd name="T71" fmla="*/ 91 h 279"/>
                <a:gd name="T72" fmla="*/ 114 w 442"/>
                <a:gd name="T73" fmla="*/ 117 h 279"/>
                <a:gd name="T74" fmla="*/ 38 w 442"/>
                <a:gd name="T75" fmla="*/ 79 h 279"/>
                <a:gd name="T76" fmla="*/ 102 w 442"/>
                <a:gd name="T77" fmla="*/ 79 h 279"/>
                <a:gd name="T78" fmla="*/ 102 w 442"/>
                <a:gd name="T79" fmla="*/ 39 h 279"/>
                <a:gd name="T80" fmla="*/ 38 w 442"/>
                <a:gd name="T81" fmla="*/ 39 h 279"/>
                <a:gd name="T82" fmla="*/ 38 w 442"/>
                <a:gd name="T83" fmla="*/ 79 h 279"/>
                <a:gd name="T84" fmla="*/ 114 w 442"/>
                <a:gd name="T85" fmla="*/ 279 h 279"/>
                <a:gd name="T86" fmla="*/ 27 w 442"/>
                <a:gd name="T87" fmla="*/ 279 h 279"/>
                <a:gd name="T88" fmla="*/ 0 w 442"/>
                <a:gd name="T89" fmla="*/ 253 h 279"/>
                <a:gd name="T90" fmla="*/ 0 w 442"/>
                <a:gd name="T91" fmla="*/ 189 h 279"/>
                <a:gd name="T92" fmla="*/ 27 w 442"/>
                <a:gd name="T93" fmla="*/ 162 h 279"/>
                <a:gd name="T94" fmla="*/ 114 w 442"/>
                <a:gd name="T95" fmla="*/ 162 h 279"/>
                <a:gd name="T96" fmla="*/ 141 w 442"/>
                <a:gd name="T97" fmla="*/ 189 h 279"/>
                <a:gd name="T98" fmla="*/ 141 w 442"/>
                <a:gd name="T99" fmla="*/ 253 h 279"/>
                <a:gd name="T100" fmla="*/ 114 w 442"/>
                <a:gd name="T101" fmla="*/ 279 h 279"/>
                <a:gd name="T102" fmla="*/ 38 w 442"/>
                <a:gd name="T103" fmla="*/ 241 h 279"/>
                <a:gd name="T104" fmla="*/ 102 w 442"/>
                <a:gd name="T105" fmla="*/ 241 h 279"/>
                <a:gd name="T106" fmla="*/ 102 w 442"/>
                <a:gd name="T107" fmla="*/ 201 h 279"/>
                <a:gd name="T108" fmla="*/ 38 w 442"/>
                <a:gd name="T109" fmla="*/ 201 h 279"/>
                <a:gd name="T110" fmla="*/ 38 w 442"/>
                <a:gd name="T111" fmla="*/ 24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2" h="279">
                  <a:moveTo>
                    <a:pt x="416" y="117"/>
                  </a:moveTo>
                  <a:cubicBezTo>
                    <a:pt x="201" y="117"/>
                    <a:pt x="201" y="117"/>
                    <a:pt x="201" y="117"/>
                  </a:cubicBezTo>
                  <a:cubicBezTo>
                    <a:pt x="187" y="117"/>
                    <a:pt x="175" y="106"/>
                    <a:pt x="175" y="91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5" y="12"/>
                    <a:pt x="187" y="0"/>
                    <a:pt x="201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30" y="0"/>
                    <a:pt x="442" y="12"/>
                    <a:pt x="442" y="26"/>
                  </a:cubicBezTo>
                  <a:cubicBezTo>
                    <a:pt x="442" y="91"/>
                    <a:pt x="442" y="91"/>
                    <a:pt x="442" y="91"/>
                  </a:cubicBezTo>
                  <a:cubicBezTo>
                    <a:pt x="442" y="106"/>
                    <a:pt x="430" y="117"/>
                    <a:pt x="416" y="117"/>
                  </a:cubicBezTo>
                  <a:close/>
                  <a:moveTo>
                    <a:pt x="213" y="79"/>
                  </a:moveTo>
                  <a:cubicBezTo>
                    <a:pt x="404" y="79"/>
                    <a:pt x="404" y="79"/>
                    <a:pt x="404" y="79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213" y="39"/>
                    <a:pt x="213" y="39"/>
                    <a:pt x="213" y="39"/>
                  </a:cubicBezTo>
                  <a:lnTo>
                    <a:pt x="213" y="79"/>
                  </a:lnTo>
                  <a:close/>
                  <a:moveTo>
                    <a:pt x="416" y="279"/>
                  </a:moveTo>
                  <a:cubicBezTo>
                    <a:pt x="201" y="279"/>
                    <a:pt x="201" y="279"/>
                    <a:pt x="201" y="279"/>
                  </a:cubicBezTo>
                  <a:cubicBezTo>
                    <a:pt x="187" y="279"/>
                    <a:pt x="175" y="268"/>
                    <a:pt x="175" y="253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5" y="174"/>
                    <a:pt x="187" y="162"/>
                    <a:pt x="201" y="162"/>
                  </a:cubicBezTo>
                  <a:cubicBezTo>
                    <a:pt x="416" y="162"/>
                    <a:pt x="416" y="162"/>
                    <a:pt x="416" y="162"/>
                  </a:cubicBezTo>
                  <a:cubicBezTo>
                    <a:pt x="430" y="162"/>
                    <a:pt x="442" y="174"/>
                    <a:pt x="442" y="188"/>
                  </a:cubicBezTo>
                  <a:cubicBezTo>
                    <a:pt x="442" y="253"/>
                    <a:pt x="442" y="253"/>
                    <a:pt x="442" y="253"/>
                  </a:cubicBezTo>
                  <a:cubicBezTo>
                    <a:pt x="442" y="268"/>
                    <a:pt x="430" y="279"/>
                    <a:pt x="416" y="279"/>
                  </a:cubicBezTo>
                  <a:close/>
                  <a:moveTo>
                    <a:pt x="213" y="241"/>
                  </a:moveTo>
                  <a:cubicBezTo>
                    <a:pt x="404" y="241"/>
                    <a:pt x="404" y="241"/>
                    <a:pt x="404" y="241"/>
                  </a:cubicBezTo>
                  <a:cubicBezTo>
                    <a:pt x="404" y="201"/>
                    <a:pt x="404" y="201"/>
                    <a:pt x="404" y="201"/>
                  </a:cubicBezTo>
                  <a:cubicBezTo>
                    <a:pt x="213" y="201"/>
                    <a:pt x="213" y="201"/>
                    <a:pt x="213" y="201"/>
                  </a:cubicBezTo>
                  <a:lnTo>
                    <a:pt x="213" y="241"/>
                  </a:lnTo>
                  <a:close/>
                  <a:moveTo>
                    <a:pt x="114" y="117"/>
                  </a:move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9" y="0"/>
                    <a:pt x="141" y="12"/>
                    <a:pt x="141" y="27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1" y="105"/>
                    <a:pt x="129" y="117"/>
                    <a:pt x="114" y="117"/>
                  </a:cubicBezTo>
                  <a:close/>
                  <a:moveTo>
                    <a:pt x="38" y="79"/>
                  </a:moveTo>
                  <a:cubicBezTo>
                    <a:pt x="102" y="79"/>
                    <a:pt x="102" y="79"/>
                    <a:pt x="102" y="7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38" y="39"/>
                    <a:pt x="38" y="39"/>
                    <a:pt x="38" y="39"/>
                  </a:cubicBezTo>
                  <a:lnTo>
                    <a:pt x="38" y="79"/>
                  </a:lnTo>
                  <a:close/>
                  <a:moveTo>
                    <a:pt x="114" y="279"/>
                  </a:moveTo>
                  <a:cubicBezTo>
                    <a:pt x="27" y="279"/>
                    <a:pt x="27" y="279"/>
                    <a:pt x="27" y="279"/>
                  </a:cubicBezTo>
                  <a:cubicBezTo>
                    <a:pt x="12" y="279"/>
                    <a:pt x="0" y="267"/>
                    <a:pt x="0" y="253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74"/>
                    <a:pt x="12" y="162"/>
                    <a:pt x="27" y="162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29" y="162"/>
                    <a:pt x="141" y="174"/>
                    <a:pt x="141" y="189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67"/>
                    <a:pt x="129" y="279"/>
                    <a:pt x="114" y="279"/>
                  </a:cubicBezTo>
                  <a:close/>
                  <a:moveTo>
                    <a:pt x="38" y="241"/>
                  </a:moveTo>
                  <a:cubicBezTo>
                    <a:pt x="102" y="241"/>
                    <a:pt x="102" y="241"/>
                    <a:pt x="102" y="241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38" y="201"/>
                    <a:pt x="38" y="201"/>
                    <a:pt x="38" y="201"/>
                  </a:cubicBezTo>
                  <a:lnTo>
                    <a:pt x="38" y="2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4" name="Freeform 927">
              <a:extLst>
                <a:ext uri="{FF2B5EF4-FFF2-40B4-BE49-F238E27FC236}">
                  <a16:creationId xmlns:a16="http://schemas.microsoft.com/office/drawing/2014/main" id="{BBA95C32-CE00-494B-B54C-860A4B24D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8558" y="2784184"/>
              <a:ext cx="230006" cy="207722"/>
            </a:xfrm>
            <a:custGeom>
              <a:avLst/>
              <a:gdLst>
                <a:gd name="T0" fmla="*/ 365 w 384"/>
                <a:gd name="T1" fmla="*/ 38 h 346"/>
                <a:gd name="T2" fmla="*/ 19 w 384"/>
                <a:gd name="T3" fmla="*/ 38 h 346"/>
                <a:gd name="T4" fmla="*/ 0 w 384"/>
                <a:gd name="T5" fmla="*/ 19 h 346"/>
                <a:gd name="T6" fmla="*/ 19 w 384"/>
                <a:gd name="T7" fmla="*/ 0 h 346"/>
                <a:gd name="T8" fmla="*/ 365 w 384"/>
                <a:gd name="T9" fmla="*/ 0 h 346"/>
                <a:gd name="T10" fmla="*/ 384 w 384"/>
                <a:gd name="T11" fmla="*/ 19 h 346"/>
                <a:gd name="T12" fmla="*/ 365 w 384"/>
                <a:gd name="T13" fmla="*/ 38 h 346"/>
                <a:gd name="T14" fmla="*/ 237 w 384"/>
                <a:gd name="T15" fmla="*/ 122 h 346"/>
                <a:gd name="T16" fmla="*/ 218 w 384"/>
                <a:gd name="T17" fmla="*/ 103 h 346"/>
                <a:gd name="T18" fmla="*/ 19 w 384"/>
                <a:gd name="T19" fmla="*/ 103 h 346"/>
                <a:gd name="T20" fmla="*/ 0 w 384"/>
                <a:gd name="T21" fmla="*/ 122 h 346"/>
                <a:gd name="T22" fmla="*/ 19 w 384"/>
                <a:gd name="T23" fmla="*/ 141 h 346"/>
                <a:gd name="T24" fmla="*/ 218 w 384"/>
                <a:gd name="T25" fmla="*/ 141 h 346"/>
                <a:gd name="T26" fmla="*/ 237 w 384"/>
                <a:gd name="T27" fmla="*/ 122 h 346"/>
                <a:gd name="T28" fmla="*/ 296 w 384"/>
                <a:gd name="T29" fmla="*/ 224 h 346"/>
                <a:gd name="T30" fmla="*/ 277 w 384"/>
                <a:gd name="T31" fmla="*/ 205 h 346"/>
                <a:gd name="T32" fmla="*/ 19 w 384"/>
                <a:gd name="T33" fmla="*/ 205 h 346"/>
                <a:gd name="T34" fmla="*/ 0 w 384"/>
                <a:gd name="T35" fmla="*/ 224 h 346"/>
                <a:gd name="T36" fmla="*/ 19 w 384"/>
                <a:gd name="T37" fmla="*/ 243 h 346"/>
                <a:gd name="T38" fmla="*/ 277 w 384"/>
                <a:gd name="T39" fmla="*/ 243 h 346"/>
                <a:gd name="T40" fmla="*/ 296 w 384"/>
                <a:gd name="T41" fmla="*/ 224 h 346"/>
                <a:gd name="T42" fmla="*/ 367 w 384"/>
                <a:gd name="T43" fmla="*/ 327 h 346"/>
                <a:gd name="T44" fmla="*/ 348 w 384"/>
                <a:gd name="T45" fmla="*/ 307 h 346"/>
                <a:gd name="T46" fmla="*/ 20 w 384"/>
                <a:gd name="T47" fmla="*/ 307 h 346"/>
                <a:gd name="T48" fmla="*/ 1 w 384"/>
                <a:gd name="T49" fmla="*/ 327 h 346"/>
                <a:gd name="T50" fmla="*/ 20 w 384"/>
                <a:gd name="T51" fmla="*/ 346 h 346"/>
                <a:gd name="T52" fmla="*/ 348 w 384"/>
                <a:gd name="T53" fmla="*/ 346 h 346"/>
                <a:gd name="T54" fmla="*/ 367 w 384"/>
                <a:gd name="T55" fmla="*/ 32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346">
                  <a:moveTo>
                    <a:pt x="365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6" y="0"/>
                    <a:pt x="384" y="8"/>
                    <a:pt x="384" y="19"/>
                  </a:cubicBezTo>
                  <a:cubicBezTo>
                    <a:pt x="384" y="30"/>
                    <a:pt x="376" y="38"/>
                    <a:pt x="365" y="38"/>
                  </a:cubicBezTo>
                  <a:close/>
                  <a:moveTo>
                    <a:pt x="237" y="122"/>
                  </a:moveTo>
                  <a:cubicBezTo>
                    <a:pt x="237" y="111"/>
                    <a:pt x="229" y="103"/>
                    <a:pt x="218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9" y="103"/>
                    <a:pt x="0" y="111"/>
                    <a:pt x="0" y="122"/>
                  </a:cubicBezTo>
                  <a:cubicBezTo>
                    <a:pt x="0" y="132"/>
                    <a:pt x="9" y="141"/>
                    <a:pt x="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29" y="141"/>
                    <a:pt x="237" y="132"/>
                    <a:pt x="237" y="122"/>
                  </a:cubicBezTo>
                  <a:close/>
                  <a:moveTo>
                    <a:pt x="296" y="224"/>
                  </a:moveTo>
                  <a:cubicBezTo>
                    <a:pt x="296" y="214"/>
                    <a:pt x="287" y="205"/>
                    <a:pt x="277" y="205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9" y="205"/>
                    <a:pt x="0" y="214"/>
                    <a:pt x="0" y="224"/>
                  </a:cubicBezTo>
                  <a:cubicBezTo>
                    <a:pt x="0" y="235"/>
                    <a:pt x="9" y="243"/>
                    <a:pt x="19" y="243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87" y="243"/>
                    <a:pt x="296" y="235"/>
                    <a:pt x="296" y="224"/>
                  </a:cubicBezTo>
                  <a:close/>
                  <a:moveTo>
                    <a:pt x="367" y="327"/>
                  </a:moveTo>
                  <a:cubicBezTo>
                    <a:pt x="367" y="316"/>
                    <a:pt x="359" y="307"/>
                    <a:pt x="348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10" y="307"/>
                    <a:pt x="1" y="316"/>
                    <a:pt x="1" y="327"/>
                  </a:cubicBezTo>
                  <a:cubicBezTo>
                    <a:pt x="1" y="337"/>
                    <a:pt x="10" y="346"/>
                    <a:pt x="20" y="346"/>
                  </a:cubicBezTo>
                  <a:cubicBezTo>
                    <a:pt x="348" y="346"/>
                    <a:pt x="348" y="346"/>
                    <a:pt x="348" y="346"/>
                  </a:cubicBezTo>
                  <a:cubicBezTo>
                    <a:pt x="359" y="346"/>
                    <a:pt x="367" y="337"/>
                    <a:pt x="367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5" name="Freeform 928">
              <a:extLst>
                <a:ext uri="{FF2B5EF4-FFF2-40B4-BE49-F238E27FC236}">
                  <a16:creationId xmlns:a16="http://schemas.microsoft.com/office/drawing/2014/main" id="{B382D913-78ED-4793-B3C7-324507669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769" y="2784184"/>
              <a:ext cx="230802" cy="207722"/>
            </a:xfrm>
            <a:custGeom>
              <a:avLst/>
              <a:gdLst>
                <a:gd name="T0" fmla="*/ 365 w 385"/>
                <a:gd name="T1" fmla="*/ 38 h 346"/>
                <a:gd name="T2" fmla="*/ 19 w 385"/>
                <a:gd name="T3" fmla="*/ 38 h 346"/>
                <a:gd name="T4" fmla="*/ 0 w 385"/>
                <a:gd name="T5" fmla="*/ 19 h 346"/>
                <a:gd name="T6" fmla="*/ 19 w 385"/>
                <a:gd name="T7" fmla="*/ 0 h 346"/>
                <a:gd name="T8" fmla="*/ 365 w 385"/>
                <a:gd name="T9" fmla="*/ 0 h 346"/>
                <a:gd name="T10" fmla="*/ 385 w 385"/>
                <a:gd name="T11" fmla="*/ 19 h 346"/>
                <a:gd name="T12" fmla="*/ 365 w 385"/>
                <a:gd name="T13" fmla="*/ 38 h 346"/>
                <a:gd name="T14" fmla="*/ 311 w 385"/>
                <a:gd name="T15" fmla="*/ 122 h 346"/>
                <a:gd name="T16" fmla="*/ 292 w 385"/>
                <a:gd name="T17" fmla="*/ 103 h 346"/>
                <a:gd name="T18" fmla="*/ 93 w 385"/>
                <a:gd name="T19" fmla="*/ 103 h 346"/>
                <a:gd name="T20" fmla="*/ 74 w 385"/>
                <a:gd name="T21" fmla="*/ 122 h 346"/>
                <a:gd name="T22" fmla="*/ 93 w 385"/>
                <a:gd name="T23" fmla="*/ 141 h 346"/>
                <a:gd name="T24" fmla="*/ 292 w 385"/>
                <a:gd name="T25" fmla="*/ 141 h 346"/>
                <a:gd name="T26" fmla="*/ 311 w 385"/>
                <a:gd name="T27" fmla="*/ 122 h 346"/>
                <a:gd name="T28" fmla="*/ 340 w 385"/>
                <a:gd name="T29" fmla="*/ 224 h 346"/>
                <a:gd name="T30" fmla="*/ 321 w 385"/>
                <a:gd name="T31" fmla="*/ 205 h 346"/>
                <a:gd name="T32" fmla="*/ 64 w 385"/>
                <a:gd name="T33" fmla="*/ 205 h 346"/>
                <a:gd name="T34" fmla="*/ 44 w 385"/>
                <a:gd name="T35" fmla="*/ 224 h 346"/>
                <a:gd name="T36" fmla="*/ 64 w 385"/>
                <a:gd name="T37" fmla="*/ 243 h 346"/>
                <a:gd name="T38" fmla="*/ 321 w 385"/>
                <a:gd name="T39" fmla="*/ 243 h 346"/>
                <a:gd name="T40" fmla="*/ 340 w 385"/>
                <a:gd name="T41" fmla="*/ 224 h 346"/>
                <a:gd name="T42" fmla="*/ 375 w 385"/>
                <a:gd name="T43" fmla="*/ 327 h 346"/>
                <a:gd name="T44" fmla="*/ 356 w 385"/>
                <a:gd name="T45" fmla="*/ 307 h 346"/>
                <a:gd name="T46" fmla="*/ 29 w 385"/>
                <a:gd name="T47" fmla="*/ 307 h 346"/>
                <a:gd name="T48" fmla="*/ 9 w 385"/>
                <a:gd name="T49" fmla="*/ 327 h 346"/>
                <a:gd name="T50" fmla="*/ 29 w 385"/>
                <a:gd name="T51" fmla="*/ 346 h 346"/>
                <a:gd name="T52" fmla="*/ 356 w 385"/>
                <a:gd name="T53" fmla="*/ 346 h 346"/>
                <a:gd name="T54" fmla="*/ 375 w 385"/>
                <a:gd name="T55" fmla="*/ 32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346">
                  <a:moveTo>
                    <a:pt x="365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6" y="0"/>
                    <a:pt x="385" y="8"/>
                    <a:pt x="385" y="19"/>
                  </a:cubicBezTo>
                  <a:cubicBezTo>
                    <a:pt x="385" y="30"/>
                    <a:pt x="376" y="38"/>
                    <a:pt x="365" y="38"/>
                  </a:cubicBezTo>
                  <a:close/>
                  <a:moveTo>
                    <a:pt x="311" y="122"/>
                  </a:moveTo>
                  <a:cubicBezTo>
                    <a:pt x="311" y="111"/>
                    <a:pt x="302" y="103"/>
                    <a:pt x="292" y="103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82" y="103"/>
                    <a:pt x="74" y="111"/>
                    <a:pt x="74" y="122"/>
                  </a:cubicBezTo>
                  <a:cubicBezTo>
                    <a:pt x="74" y="132"/>
                    <a:pt x="82" y="141"/>
                    <a:pt x="93" y="141"/>
                  </a:cubicBezTo>
                  <a:cubicBezTo>
                    <a:pt x="292" y="141"/>
                    <a:pt x="292" y="141"/>
                    <a:pt x="292" y="141"/>
                  </a:cubicBezTo>
                  <a:cubicBezTo>
                    <a:pt x="302" y="141"/>
                    <a:pt x="311" y="132"/>
                    <a:pt x="311" y="122"/>
                  </a:cubicBezTo>
                  <a:close/>
                  <a:moveTo>
                    <a:pt x="340" y="224"/>
                  </a:moveTo>
                  <a:cubicBezTo>
                    <a:pt x="340" y="214"/>
                    <a:pt x="332" y="205"/>
                    <a:pt x="321" y="205"/>
                  </a:cubicBezTo>
                  <a:cubicBezTo>
                    <a:pt x="64" y="205"/>
                    <a:pt x="64" y="205"/>
                    <a:pt x="64" y="205"/>
                  </a:cubicBezTo>
                  <a:cubicBezTo>
                    <a:pt x="53" y="205"/>
                    <a:pt x="44" y="214"/>
                    <a:pt x="44" y="224"/>
                  </a:cubicBezTo>
                  <a:cubicBezTo>
                    <a:pt x="44" y="235"/>
                    <a:pt x="53" y="243"/>
                    <a:pt x="64" y="243"/>
                  </a:cubicBezTo>
                  <a:cubicBezTo>
                    <a:pt x="321" y="243"/>
                    <a:pt x="321" y="243"/>
                    <a:pt x="321" y="243"/>
                  </a:cubicBezTo>
                  <a:cubicBezTo>
                    <a:pt x="332" y="243"/>
                    <a:pt x="340" y="235"/>
                    <a:pt x="340" y="224"/>
                  </a:cubicBezTo>
                  <a:close/>
                  <a:moveTo>
                    <a:pt x="375" y="327"/>
                  </a:moveTo>
                  <a:cubicBezTo>
                    <a:pt x="375" y="316"/>
                    <a:pt x="367" y="307"/>
                    <a:pt x="356" y="307"/>
                  </a:cubicBezTo>
                  <a:cubicBezTo>
                    <a:pt x="29" y="307"/>
                    <a:pt x="29" y="307"/>
                    <a:pt x="29" y="307"/>
                  </a:cubicBezTo>
                  <a:cubicBezTo>
                    <a:pt x="18" y="307"/>
                    <a:pt x="9" y="316"/>
                    <a:pt x="9" y="327"/>
                  </a:cubicBezTo>
                  <a:cubicBezTo>
                    <a:pt x="9" y="337"/>
                    <a:pt x="18" y="346"/>
                    <a:pt x="29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67" y="346"/>
                    <a:pt x="375" y="337"/>
                    <a:pt x="375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6" name="Freeform 929">
              <a:extLst>
                <a:ext uri="{FF2B5EF4-FFF2-40B4-BE49-F238E27FC236}">
                  <a16:creationId xmlns:a16="http://schemas.microsoft.com/office/drawing/2014/main" id="{599555F4-7506-47A3-8568-5EF727274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890" y="2784184"/>
              <a:ext cx="230802" cy="207722"/>
            </a:xfrm>
            <a:custGeom>
              <a:avLst/>
              <a:gdLst>
                <a:gd name="T0" fmla="*/ 365 w 385"/>
                <a:gd name="T1" fmla="*/ 38 h 346"/>
                <a:gd name="T2" fmla="*/ 19 w 385"/>
                <a:gd name="T3" fmla="*/ 38 h 346"/>
                <a:gd name="T4" fmla="*/ 0 w 385"/>
                <a:gd name="T5" fmla="*/ 19 h 346"/>
                <a:gd name="T6" fmla="*/ 19 w 385"/>
                <a:gd name="T7" fmla="*/ 0 h 346"/>
                <a:gd name="T8" fmla="*/ 365 w 385"/>
                <a:gd name="T9" fmla="*/ 0 h 346"/>
                <a:gd name="T10" fmla="*/ 385 w 385"/>
                <a:gd name="T11" fmla="*/ 19 h 346"/>
                <a:gd name="T12" fmla="*/ 365 w 385"/>
                <a:gd name="T13" fmla="*/ 38 h 346"/>
                <a:gd name="T14" fmla="*/ 385 w 385"/>
                <a:gd name="T15" fmla="*/ 122 h 346"/>
                <a:gd name="T16" fmla="*/ 365 w 385"/>
                <a:gd name="T17" fmla="*/ 103 h 346"/>
                <a:gd name="T18" fmla="*/ 167 w 385"/>
                <a:gd name="T19" fmla="*/ 103 h 346"/>
                <a:gd name="T20" fmla="*/ 147 w 385"/>
                <a:gd name="T21" fmla="*/ 122 h 346"/>
                <a:gd name="T22" fmla="*/ 167 w 385"/>
                <a:gd name="T23" fmla="*/ 141 h 346"/>
                <a:gd name="T24" fmla="*/ 365 w 385"/>
                <a:gd name="T25" fmla="*/ 141 h 346"/>
                <a:gd name="T26" fmla="*/ 385 w 385"/>
                <a:gd name="T27" fmla="*/ 122 h 346"/>
                <a:gd name="T28" fmla="*/ 385 w 385"/>
                <a:gd name="T29" fmla="*/ 224 h 346"/>
                <a:gd name="T30" fmla="*/ 365 w 385"/>
                <a:gd name="T31" fmla="*/ 205 h 346"/>
                <a:gd name="T32" fmla="*/ 108 w 385"/>
                <a:gd name="T33" fmla="*/ 205 h 346"/>
                <a:gd name="T34" fmla="*/ 89 w 385"/>
                <a:gd name="T35" fmla="*/ 224 h 346"/>
                <a:gd name="T36" fmla="*/ 108 w 385"/>
                <a:gd name="T37" fmla="*/ 243 h 346"/>
                <a:gd name="T38" fmla="*/ 365 w 385"/>
                <a:gd name="T39" fmla="*/ 243 h 346"/>
                <a:gd name="T40" fmla="*/ 385 w 385"/>
                <a:gd name="T41" fmla="*/ 224 h 346"/>
                <a:gd name="T42" fmla="*/ 383 w 385"/>
                <a:gd name="T43" fmla="*/ 327 h 346"/>
                <a:gd name="T44" fmla="*/ 364 w 385"/>
                <a:gd name="T45" fmla="*/ 307 h 346"/>
                <a:gd name="T46" fmla="*/ 37 w 385"/>
                <a:gd name="T47" fmla="*/ 307 h 346"/>
                <a:gd name="T48" fmla="*/ 17 w 385"/>
                <a:gd name="T49" fmla="*/ 327 h 346"/>
                <a:gd name="T50" fmla="*/ 37 w 385"/>
                <a:gd name="T51" fmla="*/ 346 h 346"/>
                <a:gd name="T52" fmla="*/ 364 w 385"/>
                <a:gd name="T53" fmla="*/ 346 h 346"/>
                <a:gd name="T54" fmla="*/ 383 w 385"/>
                <a:gd name="T55" fmla="*/ 32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346">
                  <a:moveTo>
                    <a:pt x="365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6" y="0"/>
                    <a:pt x="385" y="8"/>
                    <a:pt x="385" y="19"/>
                  </a:cubicBezTo>
                  <a:cubicBezTo>
                    <a:pt x="385" y="30"/>
                    <a:pt x="376" y="38"/>
                    <a:pt x="365" y="38"/>
                  </a:cubicBezTo>
                  <a:close/>
                  <a:moveTo>
                    <a:pt x="385" y="122"/>
                  </a:moveTo>
                  <a:cubicBezTo>
                    <a:pt x="385" y="111"/>
                    <a:pt x="376" y="103"/>
                    <a:pt x="365" y="103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56" y="103"/>
                    <a:pt x="147" y="111"/>
                    <a:pt x="147" y="122"/>
                  </a:cubicBezTo>
                  <a:cubicBezTo>
                    <a:pt x="147" y="132"/>
                    <a:pt x="156" y="141"/>
                    <a:pt x="167" y="141"/>
                  </a:cubicBezTo>
                  <a:cubicBezTo>
                    <a:pt x="365" y="141"/>
                    <a:pt x="365" y="141"/>
                    <a:pt x="365" y="141"/>
                  </a:cubicBezTo>
                  <a:cubicBezTo>
                    <a:pt x="376" y="141"/>
                    <a:pt x="385" y="132"/>
                    <a:pt x="385" y="122"/>
                  </a:cubicBezTo>
                  <a:close/>
                  <a:moveTo>
                    <a:pt x="385" y="224"/>
                  </a:moveTo>
                  <a:cubicBezTo>
                    <a:pt x="385" y="214"/>
                    <a:pt x="376" y="205"/>
                    <a:pt x="365" y="205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97" y="205"/>
                    <a:pt x="89" y="214"/>
                    <a:pt x="89" y="224"/>
                  </a:cubicBezTo>
                  <a:cubicBezTo>
                    <a:pt x="89" y="235"/>
                    <a:pt x="97" y="243"/>
                    <a:pt x="108" y="24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76" y="243"/>
                    <a:pt x="385" y="235"/>
                    <a:pt x="385" y="224"/>
                  </a:cubicBezTo>
                  <a:close/>
                  <a:moveTo>
                    <a:pt x="383" y="327"/>
                  </a:moveTo>
                  <a:cubicBezTo>
                    <a:pt x="383" y="316"/>
                    <a:pt x="375" y="307"/>
                    <a:pt x="364" y="307"/>
                  </a:cubicBezTo>
                  <a:cubicBezTo>
                    <a:pt x="37" y="307"/>
                    <a:pt x="37" y="307"/>
                    <a:pt x="37" y="307"/>
                  </a:cubicBezTo>
                  <a:cubicBezTo>
                    <a:pt x="26" y="307"/>
                    <a:pt x="17" y="316"/>
                    <a:pt x="17" y="327"/>
                  </a:cubicBezTo>
                  <a:cubicBezTo>
                    <a:pt x="17" y="337"/>
                    <a:pt x="26" y="346"/>
                    <a:pt x="37" y="346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75" y="346"/>
                    <a:pt x="383" y="337"/>
                    <a:pt x="383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7" name="Freeform 930">
              <a:extLst>
                <a:ext uri="{FF2B5EF4-FFF2-40B4-BE49-F238E27FC236}">
                  <a16:creationId xmlns:a16="http://schemas.microsoft.com/office/drawing/2014/main" id="{73334F6B-4430-48D8-8528-F511B0B10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9546" y="849113"/>
              <a:ext cx="230802" cy="207722"/>
            </a:xfrm>
            <a:custGeom>
              <a:avLst/>
              <a:gdLst>
                <a:gd name="T0" fmla="*/ 366 w 385"/>
                <a:gd name="T1" fmla="*/ 38 h 346"/>
                <a:gd name="T2" fmla="*/ 20 w 385"/>
                <a:gd name="T3" fmla="*/ 38 h 346"/>
                <a:gd name="T4" fmla="*/ 0 w 385"/>
                <a:gd name="T5" fmla="*/ 19 h 346"/>
                <a:gd name="T6" fmla="*/ 20 w 385"/>
                <a:gd name="T7" fmla="*/ 0 h 346"/>
                <a:gd name="T8" fmla="*/ 366 w 385"/>
                <a:gd name="T9" fmla="*/ 0 h 346"/>
                <a:gd name="T10" fmla="*/ 385 w 385"/>
                <a:gd name="T11" fmla="*/ 19 h 346"/>
                <a:gd name="T12" fmla="*/ 366 w 385"/>
                <a:gd name="T13" fmla="*/ 38 h 346"/>
                <a:gd name="T14" fmla="*/ 385 w 385"/>
                <a:gd name="T15" fmla="*/ 122 h 346"/>
                <a:gd name="T16" fmla="*/ 366 w 385"/>
                <a:gd name="T17" fmla="*/ 103 h 346"/>
                <a:gd name="T18" fmla="*/ 20 w 385"/>
                <a:gd name="T19" fmla="*/ 103 h 346"/>
                <a:gd name="T20" fmla="*/ 0 w 385"/>
                <a:gd name="T21" fmla="*/ 122 h 346"/>
                <a:gd name="T22" fmla="*/ 20 w 385"/>
                <a:gd name="T23" fmla="*/ 141 h 346"/>
                <a:gd name="T24" fmla="*/ 366 w 385"/>
                <a:gd name="T25" fmla="*/ 141 h 346"/>
                <a:gd name="T26" fmla="*/ 385 w 385"/>
                <a:gd name="T27" fmla="*/ 122 h 346"/>
                <a:gd name="T28" fmla="*/ 385 w 385"/>
                <a:gd name="T29" fmla="*/ 224 h 346"/>
                <a:gd name="T30" fmla="*/ 366 w 385"/>
                <a:gd name="T31" fmla="*/ 205 h 346"/>
                <a:gd name="T32" fmla="*/ 20 w 385"/>
                <a:gd name="T33" fmla="*/ 205 h 346"/>
                <a:gd name="T34" fmla="*/ 0 w 385"/>
                <a:gd name="T35" fmla="*/ 224 h 346"/>
                <a:gd name="T36" fmla="*/ 20 w 385"/>
                <a:gd name="T37" fmla="*/ 243 h 346"/>
                <a:gd name="T38" fmla="*/ 366 w 385"/>
                <a:gd name="T39" fmla="*/ 243 h 346"/>
                <a:gd name="T40" fmla="*/ 385 w 385"/>
                <a:gd name="T41" fmla="*/ 224 h 346"/>
                <a:gd name="T42" fmla="*/ 212 w 385"/>
                <a:gd name="T43" fmla="*/ 327 h 346"/>
                <a:gd name="T44" fmla="*/ 192 w 385"/>
                <a:gd name="T45" fmla="*/ 307 h 346"/>
                <a:gd name="T46" fmla="*/ 21 w 385"/>
                <a:gd name="T47" fmla="*/ 307 h 346"/>
                <a:gd name="T48" fmla="*/ 2 w 385"/>
                <a:gd name="T49" fmla="*/ 327 h 346"/>
                <a:gd name="T50" fmla="*/ 21 w 385"/>
                <a:gd name="T51" fmla="*/ 346 h 346"/>
                <a:gd name="T52" fmla="*/ 192 w 385"/>
                <a:gd name="T53" fmla="*/ 346 h 346"/>
                <a:gd name="T54" fmla="*/ 212 w 385"/>
                <a:gd name="T55" fmla="*/ 32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346">
                  <a:moveTo>
                    <a:pt x="366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6" y="0"/>
                    <a:pt x="385" y="8"/>
                    <a:pt x="385" y="19"/>
                  </a:cubicBezTo>
                  <a:cubicBezTo>
                    <a:pt x="385" y="30"/>
                    <a:pt x="376" y="38"/>
                    <a:pt x="366" y="38"/>
                  </a:cubicBezTo>
                  <a:close/>
                  <a:moveTo>
                    <a:pt x="385" y="122"/>
                  </a:moveTo>
                  <a:cubicBezTo>
                    <a:pt x="385" y="111"/>
                    <a:pt x="376" y="103"/>
                    <a:pt x="366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9" y="103"/>
                    <a:pt x="0" y="111"/>
                    <a:pt x="0" y="122"/>
                  </a:cubicBezTo>
                  <a:cubicBezTo>
                    <a:pt x="0" y="132"/>
                    <a:pt x="9" y="141"/>
                    <a:pt x="20" y="141"/>
                  </a:cubicBezTo>
                  <a:cubicBezTo>
                    <a:pt x="366" y="141"/>
                    <a:pt x="366" y="141"/>
                    <a:pt x="366" y="141"/>
                  </a:cubicBezTo>
                  <a:cubicBezTo>
                    <a:pt x="376" y="141"/>
                    <a:pt x="385" y="132"/>
                    <a:pt x="385" y="122"/>
                  </a:cubicBezTo>
                  <a:close/>
                  <a:moveTo>
                    <a:pt x="385" y="224"/>
                  </a:moveTo>
                  <a:cubicBezTo>
                    <a:pt x="385" y="214"/>
                    <a:pt x="376" y="205"/>
                    <a:pt x="366" y="205"/>
                  </a:cubicBezTo>
                  <a:cubicBezTo>
                    <a:pt x="20" y="205"/>
                    <a:pt x="20" y="205"/>
                    <a:pt x="20" y="205"/>
                  </a:cubicBezTo>
                  <a:cubicBezTo>
                    <a:pt x="9" y="205"/>
                    <a:pt x="0" y="214"/>
                    <a:pt x="0" y="224"/>
                  </a:cubicBezTo>
                  <a:cubicBezTo>
                    <a:pt x="0" y="235"/>
                    <a:pt x="9" y="243"/>
                    <a:pt x="20" y="243"/>
                  </a:cubicBezTo>
                  <a:cubicBezTo>
                    <a:pt x="366" y="243"/>
                    <a:pt x="366" y="243"/>
                    <a:pt x="366" y="243"/>
                  </a:cubicBezTo>
                  <a:cubicBezTo>
                    <a:pt x="376" y="243"/>
                    <a:pt x="385" y="235"/>
                    <a:pt x="385" y="224"/>
                  </a:cubicBezTo>
                  <a:close/>
                  <a:moveTo>
                    <a:pt x="212" y="327"/>
                  </a:moveTo>
                  <a:cubicBezTo>
                    <a:pt x="212" y="316"/>
                    <a:pt x="203" y="307"/>
                    <a:pt x="192" y="307"/>
                  </a:cubicBezTo>
                  <a:cubicBezTo>
                    <a:pt x="21" y="307"/>
                    <a:pt x="21" y="307"/>
                    <a:pt x="21" y="307"/>
                  </a:cubicBezTo>
                  <a:cubicBezTo>
                    <a:pt x="10" y="307"/>
                    <a:pt x="2" y="316"/>
                    <a:pt x="2" y="327"/>
                  </a:cubicBezTo>
                  <a:cubicBezTo>
                    <a:pt x="2" y="337"/>
                    <a:pt x="10" y="346"/>
                    <a:pt x="21" y="346"/>
                  </a:cubicBezTo>
                  <a:cubicBezTo>
                    <a:pt x="192" y="346"/>
                    <a:pt x="192" y="346"/>
                    <a:pt x="192" y="346"/>
                  </a:cubicBezTo>
                  <a:cubicBezTo>
                    <a:pt x="203" y="346"/>
                    <a:pt x="212" y="337"/>
                    <a:pt x="212" y="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8" name="Freeform 931">
              <a:extLst>
                <a:ext uri="{FF2B5EF4-FFF2-40B4-BE49-F238E27FC236}">
                  <a16:creationId xmlns:a16="http://schemas.microsoft.com/office/drawing/2014/main" id="{705F411A-3BDD-4470-AA5F-D2AB5340B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0105" y="828420"/>
              <a:ext cx="250699" cy="248311"/>
            </a:xfrm>
            <a:custGeom>
              <a:avLst/>
              <a:gdLst>
                <a:gd name="T0" fmla="*/ 160 w 418"/>
                <a:gd name="T1" fmla="*/ 53 h 414"/>
                <a:gd name="T2" fmla="*/ 184 w 418"/>
                <a:gd name="T3" fmla="*/ 29 h 414"/>
                <a:gd name="T4" fmla="*/ 394 w 418"/>
                <a:gd name="T5" fmla="*/ 29 h 414"/>
                <a:gd name="T6" fmla="*/ 418 w 418"/>
                <a:gd name="T7" fmla="*/ 53 h 414"/>
                <a:gd name="T8" fmla="*/ 394 w 418"/>
                <a:gd name="T9" fmla="*/ 77 h 414"/>
                <a:gd name="T10" fmla="*/ 184 w 418"/>
                <a:gd name="T11" fmla="*/ 77 h 414"/>
                <a:gd name="T12" fmla="*/ 160 w 418"/>
                <a:gd name="T13" fmla="*/ 53 h 414"/>
                <a:gd name="T14" fmla="*/ 394 w 418"/>
                <a:gd name="T15" fmla="*/ 183 h 414"/>
                <a:gd name="T16" fmla="*/ 184 w 418"/>
                <a:gd name="T17" fmla="*/ 183 h 414"/>
                <a:gd name="T18" fmla="*/ 160 w 418"/>
                <a:gd name="T19" fmla="*/ 207 h 414"/>
                <a:gd name="T20" fmla="*/ 184 w 418"/>
                <a:gd name="T21" fmla="*/ 231 h 414"/>
                <a:gd name="T22" fmla="*/ 394 w 418"/>
                <a:gd name="T23" fmla="*/ 231 h 414"/>
                <a:gd name="T24" fmla="*/ 418 w 418"/>
                <a:gd name="T25" fmla="*/ 207 h 414"/>
                <a:gd name="T26" fmla="*/ 394 w 418"/>
                <a:gd name="T27" fmla="*/ 183 h 414"/>
                <a:gd name="T28" fmla="*/ 394 w 418"/>
                <a:gd name="T29" fmla="*/ 337 h 414"/>
                <a:gd name="T30" fmla="*/ 184 w 418"/>
                <a:gd name="T31" fmla="*/ 337 h 414"/>
                <a:gd name="T32" fmla="*/ 160 w 418"/>
                <a:gd name="T33" fmla="*/ 361 h 414"/>
                <a:gd name="T34" fmla="*/ 184 w 418"/>
                <a:gd name="T35" fmla="*/ 385 h 414"/>
                <a:gd name="T36" fmla="*/ 394 w 418"/>
                <a:gd name="T37" fmla="*/ 385 h 414"/>
                <a:gd name="T38" fmla="*/ 418 w 418"/>
                <a:gd name="T39" fmla="*/ 361 h 414"/>
                <a:gd name="T40" fmla="*/ 394 w 418"/>
                <a:gd name="T41" fmla="*/ 337 h 414"/>
                <a:gd name="T42" fmla="*/ 106 w 418"/>
                <a:gd name="T43" fmla="*/ 17 h 414"/>
                <a:gd name="T44" fmla="*/ 89 w 418"/>
                <a:gd name="T45" fmla="*/ 0 h 414"/>
                <a:gd name="T46" fmla="*/ 17 w 418"/>
                <a:gd name="T47" fmla="*/ 0 h 414"/>
                <a:gd name="T48" fmla="*/ 0 w 418"/>
                <a:gd name="T49" fmla="*/ 17 h 414"/>
                <a:gd name="T50" fmla="*/ 0 w 418"/>
                <a:gd name="T51" fmla="*/ 89 h 414"/>
                <a:gd name="T52" fmla="*/ 17 w 418"/>
                <a:gd name="T53" fmla="*/ 106 h 414"/>
                <a:gd name="T54" fmla="*/ 89 w 418"/>
                <a:gd name="T55" fmla="*/ 106 h 414"/>
                <a:gd name="T56" fmla="*/ 106 w 418"/>
                <a:gd name="T57" fmla="*/ 89 h 414"/>
                <a:gd name="T58" fmla="*/ 106 w 418"/>
                <a:gd name="T59" fmla="*/ 17 h 414"/>
                <a:gd name="T60" fmla="*/ 106 w 418"/>
                <a:gd name="T61" fmla="*/ 243 h 414"/>
                <a:gd name="T62" fmla="*/ 89 w 418"/>
                <a:gd name="T63" fmla="*/ 260 h 414"/>
                <a:gd name="T64" fmla="*/ 17 w 418"/>
                <a:gd name="T65" fmla="*/ 260 h 414"/>
                <a:gd name="T66" fmla="*/ 0 w 418"/>
                <a:gd name="T67" fmla="*/ 243 h 414"/>
                <a:gd name="T68" fmla="*/ 0 w 418"/>
                <a:gd name="T69" fmla="*/ 171 h 414"/>
                <a:gd name="T70" fmla="*/ 17 w 418"/>
                <a:gd name="T71" fmla="*/ 154 h 414"/>
                <a:gd name="T72" fmla="*/ 89 w 418"/>
                <a:gd name="T73" fmla="*/ 154 h 414"/>
                <a:gd name="T74" fmla="*/ 106 w 418"/>
                <a:gd name="T75" fmla="*/ 171 h 414"/>
                <a:gd name="T76" fmla="*/ 106 w 418"/>
                <a:gd name="T77" fmla="*/ 243 h 414"/>
                <a:gd name="T78" fmla="*/ 77 w 418"/>
                <a:gd name="T79" fmla="*/ 188 h 414"/>
                <a:gd name="T80" fmla="*/ 34 w 418"/>
                <a:gd name="T81" fmla="*/ 188 h 414"/>
                <a:gd name="T82" fmla="*/ 34 w 418"/>
                <a:gd name="T83" fmla="*/ 226 h 414"/>
                <a:gd name="T84" fmla="*/ 77 w 418"/>
                <a:gd name="T85" fmla="*/ 226 h 414"/>
                <a:gd name="T86" fmla="*/ 77 w 418"/>
                <a:gd name="T87" fmla="*/ 188 h 414"/>
                <a:gd name="T88" fmla="*/ 106 w 418"/>
                <a:gd name="T89" fmla="*/ 397 h 414"/>
                <a:gd name="T90" fmla="*/ 89 w 418"/>
                <a:gd name="T91" fmla="*/ 414 h 414"/>
                <a:gd name="T92" fmla="*/ 17 w 418"/>
                <a:gd name="T93" fmla="*/ 414 h 414"/>
                <a:gd name="T94" fmla="*/ 0 w 418"/>
                <a:gd name="T95" fmla="*/ 397 h 414"/>
                <a:gd name="T96" fmla="*/ 0 w 418"/>
                <a:gd name="T97" fmla="*/ 325 h 414"/>
                <a:gd name="T98" fmla="*/ 17 w 418"/>
                <a:gd name="T99" fmla="*/ 308 h 414"/>
                <a:gd name="T100" fmla="*/ 89 w 418"/>
                <a:gd name="T101" fmla="*/ 308 h 414"/>
                <a:gd name="T102" fmla="*/ 106 w 418"/>
                <a:gd name="T103" fmla="*/ 325 h 414"/>
                <a:gd name="T104" fmla="*/ 106 w 418"/>
                <a:gd name="T105" fmla="*/ 397 h 414"/>
                <a:gd name="T106" fmla="*/ 77 w 418"/>
                <a:gd name="T107" fmla="*/ 341 h 414"/>
                <a:gd name="T108" fmla="*/ 34 w 418"/>
                <a:gd name="T109" fmla="*/ 341 h 414"/>
                <a:gd name="T110" fmla="*/ 34 w 418"/>
                <a:gd name="T111" fmla="*/ 385 h 414"/>
                <a:gd name="T112" fmla="*/ 77 w 418"/>
                <a:gd name="T113" fmla="*/ 385 h 414"/>
                <a:gd name="T114" fmla="*/ 77 w 418"/>
                <a:gd name="T115" fmla="*/ 34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8" h="414">
                  <a:moveTo>
                    <a:pt x="160" y="53"/>
                  </a:moveTo>
                  <a:cubicBezTo>
                    <a:pt x="160" y="40"/>
                    <a:pt x="170" y="29"/>
                    <a:pt x="18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407" y="29"/>
                    <a:pt x="418" y="40"/>
                    <a:pt x="418" y="53"/>
                  </a:cubicBezTo>
                  <a:cubicBezTo>
                    <a:pt x="418" y="66"/>
                    <a:pt x="407" y="77"/>
                    <a:pt x="394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70" y="77"/>
                    <a:pt x="160" y="66"/>
                    <a:pt x="160" y="53"/>
                  </a:cubicBezTo>
                  <a:close/>
                  <a:moveTo>
                    <a:pt x="394" y="183"/>
                  </a:moveTo>
                  <a:cubicBezTo>
                    <a:pt x="184" y="183"/>
                    <a:pt x="184" y="183"/>
                    <a:pt x="184" y="183"/>
                  </a:cubicBezTo>
                  <a:cubicBezTo>
                    <a:pt x="170" y="183"/>
                    <a:pt x="160" y="194"/>
                    <a:pt x="160" y="207"/>
                  </a:cubicBezTo>
                  <a:cubicBezTo>
                    <a:pt x="160" y="220"/>
                    <a:pt x="170" y="231"/>
                    <a:pt x="184" y="231"/>
                  </a:cubicBezTo>
                  <a:cubicBezTo>
                    <a:pt x="394" y="231"/>
                    <a:pt x="394" y="231"/>
                    <a:pt x="394" y="231"/>
                  </a:cubicBezTo>
                  <a:cubicBezTo>
                    <a:pt x="407" y="231"/>
                    <a:pt x="418" y="220"/>
                    <a:pt x="418" y="207"/>
                  </a:cubicBezTo>
                  <a:cubicBezTo>
                    <a:pt x="418" y="194"/>
                    <a:pt x="407" y="183"/>
                    <a:pt x="394" y="183"/>
                  </a:cubicBezTo>
                  <a:close/>
                  <a:moveTo>
                    <a:pt x="394" y="337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70" y="337"/>
                    <a:pt x="160" y="347"/>
                    <a:pt x="160" y="361"/>
                  </a:cubicBezTo>
                  <a:cubicBezTo>
                    <a:pt x="160" y="374"/>
                    <a:pt x="170" y="385"/>
                    <a:pt x="184" y="385"/>
                  </a:cubicBezTo>
                  <a:cubicBezTo>
                    <a:pt x="394" y="385"/>
                    <a:pt x="394" y="385"/>
                    <a:pt x="394" y="385"/>
                  </a:cubicBezTo>
                  <a:cubicBezTo>
                    <a:pt x="407" y="385"/>
                    <a:pt x="418" y="374"/>
                    <a:pt x="418" y="361"/>
                  </a:cubicBezTo>
                  <a:cubicBezTo>
                    <a:pt x="418" y="347"/>
                    <a:pt x="407" y="337"/>
                    <a:pt x="394" y="337"/>
                  </a:cubicBezTo>
                  <a:close/>
                  <a:moveTo>
                    <a:pt x="106" y="17"/>
                  </a:moveTo>
                  <a:cubicBezTo>
                    <a:pt x="106" y="8"/>
                    <a:pt x="98" y="0"/>
                    <a:pt x="8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8"/>
                    <a:pt x="8" y="106"/>
                    <a:pt x="17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98" y="106"/>
                    <a:pt x="106" y="98"/>
                    <a:pt x="106" y="89"/>
                  </a:cubicBezTo>
                  <a:lnTo>
                    <a:pt x="106" y="17"/>
                  </a:lnTo>
                  <a:close/>
                  <a:moveTo>
                    <a:pt x="106" y="243"/>
                  </a:moveTo>
                  <a:cubicBezTo>
                    <a:pt x="106" y="252"/>
                    <a:pt x="98" y="260"/>
                    <a:pt x="89" y="260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8" y="260"/>
                    <a:pt x="0" y="252"/>
                    <a:pt x="0" y="243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61"/>
                    <a:pt x="8" y="154"/>
                    <a:pt x="17" y="154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8" y="154"/>
                    <a:pt x="106" y="161"/>
                    <a:pt x="106" y="171"/>
                  </a:cubicBezTo>
                  <a:lnTo>
                    <a:pt x="106" y="243"/>
                  </a:lnTo>
                  <a:close/>
                  <a:moveTo>
                    <a:pt x="77" y="188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34" y="226"/>
                    <a:pt x="34" y="226"/>
                    <a:pt x="34" y="226"/>
                  </a:cubicBezTo>
                  <a:cubicBezTo>
                    <a:pt x="77" y="226"/>
                    <a:pt x="77" y="226"/>
                    <a:pt x="77" y="226"/>
                  </a:cubicBezTo>
                  <a:lnTo>
                    <a:pt x="77" y="188"/>
                  </a:lnTo>
                  <a:close/>
                  <a:moveTo>
                    <a:pt x="106" y="397"/>
                  </a:moveTo>
                  <a:cubicBezTo>
                    <a:pt x="106" y="406"/>
                    <a:pt x="98" y="414"/>
                    <a:pt x="89" y="414"/>
                  </a:cubicBezTo>
                  <a:cubicBezTo>
                    <a:pt x="17" y="414"/>
                    <a:pt x="17" y="414"/>
                    <a:pt x="17" y="414"/>
                  </a:cubicBezTo>
                  <a:cubicBezTo>
                    <a:pt x="8" y="414"/>
                    <a:pt x="0" y="406"/>
                    <a:pt x="0" y="397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15"/>
                    <a:pt x="8" y="308"/>
                    <a:pt x="17" y="308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98" y="308"/>
                    <a:pt x="106" y="315"/>
                    <a:pt x="106" y="325"/>
                  </a:cubicBezTo>
                  <a:lnTo>
                    <a:pt x="106" y="397"/>
                  </a:lnTo>
                  <a:close/>
                  <a:moveTo>
                    <a:pt x="77" y="341"/>
                  </a:moveTo>
                  <a:cubicBezTo>
                    <a:pt x="34" y="341"/>
                    <a:pt x="34" y="341"/>
                    <a:pt x="34" y="341"/>
                  </a:cubicBezTo>
                  <a:cubicBezTo>
                    <a:pt x="34" y="385"/>
                    <a:pt x="34" y="385"/>
                    <a:pt x="34" y="385"/>
                  </a:cubicBezTo>
                  <a:cubicBezTo>
                    <a:pt x="77" y="385"/>
                    <a:pt x="77" y="385"/>
                    <a:pt x="77" y="385"/>
                  </a:cubicBezTo>
                  <a:lnTo>
                    <a:pt x="77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09" name="Freeform 932">
              <a:extLst>
                <a:ext uri="{FF2B5EF4-FFF2-40B4-BE49-F238E27FC236}">
                  <a16:creationId xmlns:a16="http://schemas.microsoft.com/office/drawing/2014/main" id="{A6BE16A6-81DF-416F-9573-A00C96104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224" y="834787"/>
              <a:ext cx="266616" cy="236373"/>
            </a:xfrm>
            <a:custGeom>
              <a:avLst/>
              <a:gdLst>
                <a:gd name="T0" fmla="*/ 424 w 444"/>
                <a:gd name="T1" fmla="*/ 394 h 394"/>
                <a:gd name="T2" fmla="*/ 20 w 444"/>
                <a:gd name="T3" fmla="*/ 394 h 394"/>
                <a:gd name="T4" fmla="*/ 3 w 444"/>
                <a:gd name="T5" fmla="*/ 384 h 394"/>
                <a:gd name="T6" fmla="*/ 3 w 444"/>
                <a:gd name="T7" fmla="*/ 365 h 394"/>
                <a:gd name="T8" fmla="*/ 205 w 444"/>
                <a:gd name="T9" fmla="*/ 9 h 394"/>
                <a:gd name="T10" fmla="*/ 222 w 444"/>
                <a:gd name="T11" fmla="*/ 0 h 394"/>
                <a:gd name="T12" fmla="*/ 239 w 444"/>
                <a:gd name="T13" fmla="*/ 9 h 394"/>
                <a:gd name="T14" fmla="*/ 440 w 444"/>
                <a:gd name="T15" fmla="*/ 365 h 394"/>
                <a:gd name="T16" fmla="*/ 440 w 444"/>
                <a:gd name="T17" fmla="*/ 384 h 394"/>
                <a:gd name="T18" fmla="*/ 424 w 444"/>
                <a:gd name="T19" fmla="*/ 394 h 394"/>
                <a:gd name="T20" fmla="*/ 53 w 444"/>
                <a:gd name="T21" fmla="*/ 355 h 394"/>
                <a:gd name="T22" fmla="*/ 391 w 444"/>
                <a:gd name="T23" fmla="*/ 355 h 394"/>
                <a:gd name="T24" fmla="*/ 222 w 444"/>
                <a:gd name="T25" fmla="*/ 58 h 394"/>
                <a:gd name="T26" fmla="*/ 53 w 444"/>
                <a:gd name="T27" fmla="*/ 355 h 394"/>
                <a:gd name="T28" fmla="*/ 241 w 444"/>
                <a:gd name="T29" fmla="*/ 241 h 394"/>
                <a:gd name="T30" fmla="*/ 241 w 444"/>
                <a:gd name="T31" fmla="*/ 151 h 394"/>
                <a:gd name="T32" fmla="*/ 222 w 444"/>
                <a:gd name="T33" fmla="*/ 132 h 394"/>
                <a:gd name="T34" fmla="*/ 203 w 444"/>
                <a:gd name="T35" fmla="*/ 151 h 394"/>
                <a:gd name="T36" fmla="*/ 203 w 444"/>
                <a:gd name="T37" fmla="*/ 241 h 394"/>
                <a:gd name="T38" fmla="*/ 222 w 444"/>
                <a:gd name="T39" fmla="*/ 260 h 394"/>
                <a:gd name="T40" fmla="*/ 241 w 444"/>
                <a:gd name="T41" fmla="*/ 241 h 394"/>
                <a:gd name="T42" fmla="*/ 239 w 444"/>
                <a:gd name="T43" fmla="*/ 320 h 394"/>
                <a:gd name="T44" fmla="*/ 246 w 444"/>
                <a:gd name="T45" fmla="*/ 303 h 394"/>
                <a:gd name="T46" fmla="*/ 239 w 444"/>
                <a:gd name="T47" fmla="*/ 286 h 394"/>
                <a:gd name="T48" fmla="*/ 222 w 444"/>
                <a:gd name="T49" fmla="*/ 279 h 394"/>
                <a:gd name="T50" fmla="*/ 205 w 444"/>
                <a:gd name="T51" fmla="*/ 286 h 394"/>
                <a:gd name="T52" fmla="*/ 198 w 444"/>
                <a:gd name="T53" fmla="*/ 303 h 394"/>
                <a:gd name="T54" fmla="*/ 205 w 444"/>
                <a:gd name="T55" fmla="*/ 320 h 394"/>
                <a:gd name="T56" fmla="*/ 222 w 444"/>
                <a:gd name="T57" fmla="*/ 327 h 394"/>
                <a:gd name="T58" fmla="*/ 239 w 444"/>
                <a:gd name="T59" fmla="*/ 3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4" h="394">
                  <a:moveTo>
                    <a:pt x="424" y="394"/>
                  </a:moveTo>
                  <a:cubicBezTo>
                    <a:pt x="20" y="394"/>
                    <a:pt x="20" y="394"/>
                    <a:pt x="20" y="394"/>
                  </a:cubicBezTo>
                  <a:cubicBezTo>
                    <a:pt x="13" y="394"/>
                    <a:pt x="7" y="390"/>
                    <a:pt x="3" y="384"/>
                  </a:cubicBezTo>
                  <a:cubicBezTo>
                    <a:pt x="0" y="378"/>
                    <a:pt x="0" y="371"/>
                    <a:pt x="3" y="365"/>
                  </a:cubicBezTo>
                  <a:cubicBezTo>
                    <a:pt x="205" y="9"/>
                    <a:pt x="205" y="9"/>
                    <a:pt x="205" y="9"/>
                  </a:cubicBezTo>
                  <a:cubicBezTo>
                    <a:pt x="208" y="3"/>
                    <a:pt x="215" y="0"/>
                    <a:pt x="222" y="0"/>
                  </a:cubicBezTo>
                  <a:cubicBezTo>
                    <a:pt x="229" y="0"/>
                    <a:pt x="235" y="3"/>
                    <a:pt x="239" y="9"/>
                  </a:cubicBezTo>
                  <a:cubicBezTo>
                    <a:pt x="440" y="365"/>
                    <a:pt x="440" y="365"/>
                    <a:pt x="440" y="365"/>
                  </a:cubicBezTo>
                  <a:cubicBezTo>
                    <a:pt x="444" y="371"/>
                    <a:pt x="444" y="378"/>
                    <a:pt x="440" y="384"/>
                  </a:cubicBezTo>
                  <a:cubicBezTo>
                    <a:pt x="437" y="390"/>
                    <a:pt x="431" y="394"/>
                    <a:pt x="424" y="394"/>
                  </a:cubicBezTo>
                  <a:close/>
                  <a:moveTo>
                    <a:pt x="53" y="355"/>
                  </a:moveTo>
                  <a:cubicBezTo>
                    <a:pt x="391" y="355"/>
                    <a:pt x="391" y="355"/>
                    <a:pt x="391" y="355"/>
                  </a:cubicBezTo>
                  <a:cubicBezTo>
                    <a:pt x="222" y="58"/>
                    <a:pt x="222" y="58"/>
                    <a:pt x="222" y="58"/>
                  </a:cubicBezTo>
                  <a:lnTo>
                    <a:pt x="53" y="355"/>
                  </a:lnTo>
                  <a:close/>
                  <a:moveTo>
                    <a:pt x="241" y="241"/>
                  </a:moveTo>
                  <a:cubicBezTo>
                    <a:pt x="241" y="151"/>
                    <a:pt x="241" y="151"/>
                    <a:pt x="241" y="151"/>
                  </a:cubicBezTo>
                  <a:cubicBezTo>
                    <a:pt x="241" y="140"/>
                    <a:pt x="232" y="132"/>
                    <a:pt x="222" y="132"/>
                  </a:cubicBezTo>
                  <a:cubicBezTo>
                    <a:pt x="211" y="132"/>
                    <a:pt x="203" y="140"/>
                    <a:pt x="203" y="15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3" y="251"/>
                    <a:pt x="211" y="260"/>
                    <a:pt x="222" y="260"/>
                  </a:cubicBezTo>
                  <a:cubicBezTo>
                    <a:pt x="232" y="260"/>
                    <a:pt x="241" y="251"/>
                    <a:pt x="241" y="241"/>
                  </a:cubicBezTo>
                  <a:close/>
                  <a:moveTo>
                    <a:pt x="239" y="320"/>
                  </a:moveTo>
                  <a:cubicBezTo>
                    <a:pt x="243" y="316"/>
                    <a:pt x="246" y="310"/>
                    <a:pt x="246" y="303"/>
                  </a:cubicBezTo>
                  <a:cubicBezTo>
                    <a:pt x="246" y="297"/>
                    <a:pt x="243" y="291"/>
                    <a:pt x="239" y="286"/>
                  </a:cubicBezTo>
                  <a:cubicBezTo>
                    <a:pt x="234" y="282"/>
                    <a:pt x="228" y="279"/>
                    <a:pt x="222" y="279"/>
                  </a:cubicBezTo>
                  <a:cubicBezTo>
                    <a:pt x="215" y="279"/>
                    <a:pt x="209" y="282"/>
                    <a:pt x="205" y="286"/>
                  </a:cubicBezTo>
                  <a:cubicBezTo>
                    <a:pt x="200" y="291"/>
                    <a:pt x="198" y="297"/>
                    <a:pt x="198" y="303"/>
                  </a:cubicBezTo>
                  <a:cubicBezTo>
                    <a:pt x="198" y="310"/>
                    <a:pt x="200" y="316"/>
                    <a:pt x="205" y="320"/>
                  </a:cubicBezTo>
                  <a:cubicBezTo>
                    <a:pt x="209" y="325"/>
                    <a:pt x="215" y="327"/>
                    <a:pt x="222" y="327"/>
                  </a:cubicBezTo>
                  <a:cubicBezTo>
                    <a:pt x="228" y="327"/>
                    <a:pt x="234" y="325"/>
                    <a:pt x="239" y="3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0" name="Freeform 933">
              <a:extLst>
                <a:ext uri="{FF2B5EF4-FFF2-40B4-BE49-F238E27FC236}">
                  <a16:creationId xmlns:a16="http://schemas.microsoft.com/office/drawing/2014/main" id="{9085788A-F86B-4862-AB5A-9F65B64B1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6140" y="820461"/>
              <a:ext cx="265820" cy="265025"/>
            </a:xfrm>
            <a:custGeom>
              <a:avLst/>
              <a:gdLst>
                <a:gd name="T0" fmla="*/ 293 w 442"/>
                <a:gd name="T1" fmla="*/ 122 h 442"/>
                <a:gd name="T2" fmla="*/ 312 w 442"/>
                <a:gd name="T3" fmla="*/ 188 h 442"/>
                <a:gd name="T4" fmla="*/ 243 w 442"/>
                <a:gd name="T5" fmla="*/ 251 h 442"/>
                <a:gd name="T6" fmla="*/ 240 w 442"/>
                <a:gd name="T7" fmla="*/ 251 h 442"/>
                <a:gd name="T8" fmla="*/ 240 w 442"/>
                <a:gd name="T9" fmla="*/ 262 h 442"/>
                <a:gd name="T10" fmla="*/ 221 w 442"/>
                <a:gd name="T11" fmla="*/ 281 h 442"/>
                <a:gd name="T12" fmla="*/ 202 w 442"/>
                <a:gd name="T13" fmla="*/ 262 h 442"/>
                <a:gd name="T14" fmla="*/ 202 w 442"/>
                <a:gd name="T15" fmla="*/ 247 h 442"/>
                <a:gd name="T16" fmla="*/ 243 w 442"/>
                <a:gd name="T17" fmla="*/ 212 h 442"/>
                <a:gd name="T18" fmla="*/ 274 w 442"/>
                <a:gd name="T19" fmla="*/ 183 h 442"/>
                <a:gd name="T20" fmla="*/ 264 w 442"/>
                <a:gd name="T21" fmla="*/ 148 h 442"/>
                <a:gd name="T22" fmla="*/ 220 w 442"/>
                <a:gd name="T23" fmla="*/ 132 h 442"/>
                <a:gd name="T24" fmla="*/ 175 w 442"/>
                <a:gd name="T25" fmla="*/ 164 h 442"/>
                <a:gd name="T26" fmla="*/ 156 w 442"/>
                <a:gd name="T27" fmla="*/ 183 h 442"/>
                <a:gd name="T28" fmla="*/ 136 w 442"/>
                <a:gd name="T29" fmla="*/ 164 h 442"/>
                <a:gd name="T30" fmla="*/ 220 w 442"/>
                <a:gd name="T31" fmla="*/ 94 h 442"/>
                <a:gd name="T32" fmla="*/ 293 w 442"/>
                <a:gd name="T33" fmla="*/ 122 h 442"/>
                <a:gd name="T34" fmla="*/ 220 w 442"/>
                <a:gd name="T35" fmla="*/ 298 h 442"/>
                <a:gd name="T36" fmla="*/ 203 w 442"/>
                <a:gd name="T37" fmla="*/ 305 h 442"/>
                <a:gd name="T38" fmla="*/ 196 w 442"/>
                <a:gd name="T39" fmla="*/ 322 h 442"/>
                <a:gd name="T40" fmla="*/ 203 w 442"/>
                <a:gd name="T41" fmla="*/ 339 h 442"/>
                <a:gd name="T42" fmla="*/ 220 w 442"/>
                <a:gd name="T43" fmla="*/ 346 h 442"/>
                <a:gd name="T44" fmla="*/ 237 w 442"/>
                <a:gd name="T45" fmla="*/ 339 h 442"/>
                <a:gd name="T46" fmla="*/ 244 w 442"/>
                <a:gd name="T47" fmla="*/ 322 h 442"/>
                <a:gd name="T48" fmla="*/ 237 w 442"/>
                <a:gd name="T49" fmla="*/ 305 h 442"/>
                <a:gd name="T50" fmla="*/ 220 w 442"/>
                <a:gd name="T51" fmla="*/ 298 h 442"/>
                <a:gd name="T52" fmla="*/ 442 w 442"/>
                <a:gd name="T53" fmla="*/ 221 h 442"/>
                <a:gd name="T54" fmla="*/ 221 w 442"/>
                <a:gd name="T55" fmla="*/ 442 h 442"/>
                <a:gd name="T56" fmla="*/ 0 w 442"/>
                <a:gd name="T57" fmla="*/ 221 h 442"/>
                <a:gd name="T58" fmla="*/ 221 w 442"/>
                <a:gd name="T59" fmla="*/ 0 h 442"/>
                <a:gd name="T60" fmla="*/ 442 w 442"/>
                <a:gd name="T61" fmla="*/ 221 h 442"/>
                <a:gd name="T62" fmla="*/ 404 w 442"/>
                <a:gd name="T63" fmla="*/ 221 h 442"/>
                <a:gd name="T64" fmla="*/ 221 w 442"/>
                <a:gd name="T65" fmla="*/ 38 h 442"/>
                <a:gd name="T66" fmla="*/ 38 w 442"/>
                <a:gd name="T67" fmla="*/ 221 h 442"/>
                <a:gd name="T68" fmla="*/ 221 w 442"/>
                <a:gd name="T69" fmla="*/ 403 h 442"/>
                <a:gd name="T70" fmla="*/ 404 w 442"/>
                <a:gd name="T71" fmla="*/ 2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442">
                  <a:moveTo>
                    <a:pt x="293" y="122"/>
                  </a:moveTo>
                  <a:cubicBezTo>
                    <a:pt x="308" y="139"/>
                    <a:pt x="315" y="163"/>
                    <a:pt x="312" y="188"/>
                  </a:cubicBezTo>
                  <a:cubicBezTo>
                    <a:pt x="306" y="234"/>
                    <a:pt x="273" y="251"/>
                    <a:pt x="243" y="251"/>
                  </a:cubicBezTo>
                  <a:cubicBezTo>
                    <a:pt x="241" y="251"/>
                    <a:pt x="240" y="251"/>
                    <a:pt x="240" y="251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0" y="273"/>
                    <a:pt x="232" y="281"/>
                    <a:pt x="221" y="281"/>
                  </a:cubicBezTo>
                  <a:cubicBezTo>
                    <a:pt x="210" y="281"/>
                    <a:pt x="202" y="273"/>
                    <a:pt x="202" y="262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2" y="231"/>
                    <a:pt x="208" y="212"/>
                    <a:pt x="243" y="212"/>
                  </a:cubicBezTo>
                  <a:cubicBezTo>
                    <a:pt x="261" y="212"/>
                    <a:pt x="271" y="202"/>
                    <a:pt x="274" y="183"/>
                  </a:cubicBezTo>
                  <a:cubicBezTo>
                    <a:pt x="274" y="177"/>
                    <a:pt x="275" y="160"/>
                    <a:pt x="264" y="148"/>
                  </a:cubicBezTo>
                  <a:cubicBezTo>
                    <a:pt x="255" y="137"/>
                    <a:pt x="240" y="132"/>
                    <a:pt x="220" y="132"/>
                  </a:cubicBezTo>
                  <a:cubicBezTo>
                    <a:pt x="176" y="132"/>
                    <a:pt x="175" y="160"/>
                    <a:pt x="175" y="164"/>
                  </a:cubicBezTo>
                  <a:cubicBezTo>
                    <a:pt x="175" y="174"/>
                    <a:pt x="166" y="183"/>
                    <a:pt x="156" y="183"/>
                  </a:cubicBezTo>
                  <a:cubicBezTo>
                    <a:pt x="145" y="183"/>
                    <a:pt x="136" y="174"/>
                    <a:pt x="136" y="164"/>
                  </a:cubicBezTo>
                  <a:cubicBezTo>
                    <a:pt x="136" y="144"/>
                    <a:pt x="151" y="94"/>
                    <a:pt x="220" y="94"/>
                  </a:cubicBezTo>
                  <a:cubicBezTo>
                    <a:pt x="259" y="94"/>
                    <a:pt x="281" y="109"/>
                    <a:pt x="293" y="122"/>
                  </a:cubicBezTo>
                  <a:close/>
                  <a:moveTo>
                    <a:pt x="220" y="298"/>
                  </a:moveTo>
                  <a:cubicBezTo>
                    <a:pt x="213" y="298"/>
                    <a:pt x="207" y="300"/>
                    <a:pt x="203" y="305"/>
                  </a:cubicBezTo>
                  <a:cubicBezTo>
                    <a:pt x="198" y="309"/>
                    <a:pt x="196" y="316"/>
                    <a:pt x="196" y="322"/>
                  </a:cubicBezTo>
                  <a:cubicBezTo>
                    <a:pt x="196" y="328"/>
                    <a:pt x="198" y="334"/>
                    <a:pt x="203" y="339"/>
                  </a:cubicBezTo>
                  <a:cubicBezTo>
                    <a:pt x="207" y="343"/>
                    <a:pt x="213" y="346"/>
                    <a:pt x="220" y="346"/>
                  </a:cubicBezTo>
                  <a:cubicBezTo>
                    <a:pt x="226" y="346"/>
                    <a:pt x="232" y="343"/>
                    <a:pt x="237" y="339"/>
                  </a:cubicBezTo>
                  <a:cubicBezTo>
                    <a:pt x="241" y="334"/>
                    <a:pt x="244" y="328"/>
                    <a:pt x="244" y="322"/>
                  </a:cubicBezTo>
                  <a:cubicBezTo>
                    <a:pt x="244" y="316"/>
                    <a:pt x="241" y="309"/>
                    <a:pt x="237" y="305"/>
                  </a:cubicBezTo>
                  <a:cubicBezTo>
                    <a:pt x="232" y="300"/>
                    <a:pt x="226" y="298"/>
                    <a:pt x="220" y="298"/>
                  </a:cubicBezTo>
                  <a:close/>
                  <a:moveTo>
                    <a:pt x="442" y="221"/>
                  </a:moveTo>
                  <a:cubicBezTo>
                    <a:pt x="442" y="343"/>
                    <a:pt x="343" y="442"/>
                    <a:pt x="221" y="442"/>
                  </a:cubicBezTo>
                  <a:cubicBezTo>
                    <a:pt x="99" y="442"/>
                    <a:pt x="0" y="343"/>
                    <a:pt x="0" y="221"/>
                  </a:cubicBezTo>
                  <a:cubicBezTo>
                    <a:pt x="0" y="99"/>
                    <a:pt x="99" y="0"/>
                    <a:pt x="221" y="0"/>
                  </a:cubicBezTo>
                  <a:cubicBezTo>
                    <a:pt x="343" y="0"/>
                    <a:pt x="442" y="99"/>
                    <a:pt x="442" y="221"/>
                  </a:cubicBezTo>
                  <a:close/>
                  <a:moveTo>
                    <a:pt x="404" y="221"/>
                  </a:moveTo>
                  <a:cubicBezTo>
                    <a:pt x="404" y="120"/>
                    <a:pt x="322" y="38"/>
                    <a:pt x="221" y="38"/>
                  </a:cubicBezTo>
                  <a:cubicBezTo>
                    <a:pt x="120" y="38"/>
                    <a:pt x="38" y="120"/>
                    <a:pt x="38" y="221"/>
                  </a:cubicBezTo>
                  <a:cubicBezTo>
                    <a:pt x="38" y="322"/>
                    <a:pt x="120" y="403"/>
                    <a:pt x="221" y="403"/>
                  </a:cubicBezTo>
                  <a:cubicBezTo>
                    <a:pt x="322" y="403"/>
                    <a:pt x="404" y="322"/>
                    <a:pt x="404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1" name="Freeform 934">
              <a:extLst>
                <a:ext uri="{FF2B5EF4-FFF2-40B4-BE49-F238E27FC236}">
                  <a16:creationId xmlns:a16="http://schemas.microsoft.com/office/drawing/2014/main" id="{63DD79B4-E439-4E61-A1E4-5C09FB6C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8258" y="820461"/>
              <a:ext cx="265025" cy="265025"/>
            </a:xfrm>
            <a:custGeom>
              <a:avLst/>
              <a:gdLst>
                <a:gd name="T0" fmla="*/ 208 w 442"/>
                <a:gd name="T1" fmla="*/ 355 h 442"/>
                <a:gd name="T2" fmla="*/ 198 w 442"/>
                <a:gd name="T3" fmla="*/ 351 h 442"/>
                <a:gd name="T4" fmla="*/ 192 w 442"/>
                <a:gd name="T5" fmla="*/ 334 h 442"/>
                <a:gd name="T6" fmla="*/ 215 w 442"/>
                <a:gd name="T7" fmla="*/ 214 h 442"/>
                <a:gd name="T8" fmla="*/ 202 w 442"/>
                <a:gd name="T9" fmla="*/ 222 h 442"/>
                <a:gd name="T10" fmla="*/ 179 w 442"/>
                <a:gd name="T11" fmla="*/ 215 h 442"/>
                <a:gd name="T12" fmla="*/ 186 w 442"/>
                <a:gd name="T13" fmla="*/ 192 h 442"/>
                <a:gd name="T14" fmla="*/ 231 w 442"/>
                <a:gd name="T15" fmla="*/ 167 h 442"/>
                <a:gd name="T16" fmla="*/ 249 w 442"/>
                <a:gd name="T17" fmla="*/ 168 h 442"/>
                <a:gd name="T18" fmla="*/ 255 w 442"/>
                <a:gd name="T19" fmla="*/ 185 h 442"/>
                <a:gd name="T20" fmla="*/ 231 w 442"/>
                <a:gd name="T21" fmla="*/ 309 h 442"/>
                <a:gd name="T22" fmla="*/ 251 w 442"/>
                <a:gd name="T23" fmla="*/ 301 h 442"/>
                <a:gd name="T24" fmla="*/ 273 w 442"/>
                <a:gd name="T25" fmla="*/ 309 h 442"/>
                <a:gd name="T26" fmla="*/ 264 w 442"/>
                <a:gd name="T27" fmla="*/ 332 h 442"/>
                <a:gd name="T28" fmla="*/ 215 w 442"/>
                <a:gd name="T29" fmla="*/ 353 h 442"/>
                <a:gd name="T30" fmla="*/ 208 w 442"/>
                <a:gd name="T31" fmla="*/ 355 h 442"/>
                <a:gd name="T32" fmla="*/ 256 w 442"/>
                <a:gd name="T33" fmla="*/ 125 h 442"/>
                <a:gd name="T34" fmla="*/ 263 w 442"/>
                <a:gd name="T35" fmla="*/ 108 h 442"/>
                <a:gd name="T36" fmla="*/ 256 w 442"/>
                <a:gd name="T37" fmla="*/ 91 h 442"/>
                <a:gd name="T38" fmla="*/ 239 w 442"/>
                <a:gd name="T39" fmla="*/ 84 h 442"/>
                <a:gd name="T40" fmla="*/ 222 w 442"/>
                <a:gd name="T41" fmla="*/ 91 h 442"/>
                <a:gd name="T42" fmla="*/ 215 w 442"/>
                <a:gd name="T43" fmla="*/ 108 h 442"/>
                <a:gd name="T44" fmla="*/ 222 w 442"/>
                <a:gd name="T45" fmla="*/ 125 h 442"/>
                <a:gd name="T46" fmla="*/ 239 w 442"/>
                <a:gd name="T47" fmla="*/ 132 h 442"/>
                <a:gd name="T48" fmla="*/ 256 w 442"/>
                <a:gd name="T49" fmla="*/ 125 h 442"/>
                <a:gd name="T50" fmla="*/ 442 w 442"/>
                <a:gd name="T51" fmla="*/ 221 h 442"/>
                <a:gd name="T52" fmla="*/ 221 w 442"/>
                <a:gd name="T53" fmla="*/ 0 h 442"/>
                <a:gd name="T54" fmla="*/ 0 w 442"/>
                <a:gd name="T55" fmla="*/ 221 h 442"/>
                <a:gd name="T56" fmla="*/ 221 w 442"/>
                <a:gd name="T57" fmla="*/ 442 h 442"/>
                <a:gd name="T58" fmla="*/ 442 w 442"/>
                <a:gd name="T59" fmla="*/ 221 h 442"/>
                <a:gd name="T60" fmla="*/ 404 w 442"/>
                <a:gd name="T61" fmla="*/ 221 h 442"/>
                <a:gd name="T62" fmla="*/ 221 w 442"/>
                <a:gd name="T63" fmla="*/ 403 h 442"/>
                <a:gd name="T64" fmla="*/ 38 w 442"/>
                <a:gd name="T65" fmla="*/ 221 h 442"/>
                <a:gd name="T66" fmla="*/ 221 w 442"/>
                <a:gd name="T67" fmla="*/ 38 h 442"/>
                <a:gd name="T68" fmla="*/ 404 w 442"/>
                <a:gd name="T69" fmla="*/ 2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2" h="442">
                  <a:moveTo>
                    <a:pt x="208" y="355"/>
                  </a:moveTo>
                  <a:cubicBezTo>
                    <a:pt x="204" y="355"/>
                    <a:pt x="201" y="353"/>
                    <a:pt x="198" y="351"/>
                  </a:cubicBezTo>
                  <a:cubicBezTo>
                    <a:pt x="193" y="347"/>
                    <a:pt x="190" y="341"/>
                    <a:pt x="192" y="334"/>
                  </a:cubicBezTo>
                  <a:cubicBezTo>
                    <a:pt x="215" y="214"/>
                    <a:pt x="215" y="214"/>
                    <a:pt x="215" y="214"/>
                  </a:cubicBezTo>
                  <a:cubicBezTo>
                    <a:pt x="202" y="222"/>
                    <a:pt x="202" y="222"/>
                    <a:pt x="202" y="222"/>
                  </a:cubicBezTo>
                  <a:cubicBezTo>
                    <a:pt x="194" y="226"/>
                    <a:pt x="184" y="223"/>
                    <a:pt x="179" y="215"/>
                  </a:cubicBezTo>
                  <a:cubicBezTo>
                    <a:pt x="175" y="207"/>
                    <a:pt x="178" y="197"/>
                    <a:pt x="186" y="192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6" y="164"/>
                    <a:pt x="243" y="164"/>
                    <a:pt x="249" y="168"/>
                  </a:cubicBezTo>
                  <a:cubicBezTo>
                    <a:pt x="254" y="172"/>
                    <a:pt x="257" y="178"/>
                    <a:pt x="255" y="185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51" y="301"/>
                    <a:pt x="251" y="301"/>
                    <a:pt x="251" y="301"/>
                  </a:cubicBezTo>
                  <a:cubicBezTo>
                    <a:pt x="259" y="297"/>
                    <a:pt x="269" y="301"/>
                    <a:pt x="273" y="309"/>
                  </a:cubicBezTo>
                  <a:cubicBezTo>
                    <a:pt x="277" y="318"/>
                    <a:pt x="273" y="328"/>
                    <a:pt x="264" y="332"/>
                  </a:cubicBezTo>
                  <a:cubicBezTo>
                    <a:pt x="215" y="353"/>
                    <a:pt x="215" y="353"/>
                    <a:pt x="215" y="353"/>
                  </a:cubicBezTo>
                  <a:cubicBezTo>
                    <a:pt x="213" y="354"/>
                    <a:pt x="210" y="355"/>
                    <a:pt x="208" y="355"/>
                  </a:cubicBezTo>
                  <a:close/>
                  <a:moveTo>
                    <a:pt x="256" y="125"/>
                  </a:moveTo>
                  <a:cubicBezTo>
                    <a:pt x="260" y="120"/>
                    <a:pt x="263" y="114"/>
                    <a:pt x="263" y="108"/>
                  </a:cubicBezTo>
                  <a:cubicBezTo>
                    <a:pt x="263" y="102"/>
                    <a:pt x="260" y="95"/>
                    <a:pt x="256" y="91"/>
                  </a:cubicBezTo>
                  <a:cubicBezTo>
                    <a:pt x="251" y="86"/>
                    <a:pt x="245" y="84"/>
                    <a:pt x="239" y="84"/>
                  </a:cubicBezTo>
                  <a:cubicBezTo>
                    <a:pt x="232" y="84"/>
                    <a:pt x="226" y="86"/>
                    <a:pt x="222" y="91"/>
                  </a:cubicBezTo>
                  <a:cubicBezTo>
                    <a:pt x="217" y="95"/>
                    <a:pt x="215" y="102"/>
                    <a:pt x="215" y="108"/>
                  </a:cubicBezTo>
                  <a:cubicBezTo>
                    <a:pt x="215" y="114"/>
                    <a:pt x="217" y="120"/>
                    <a:pt x="222" y="125"/>
                  </a:cubicBezTo>
                  <a:cubicBezTo>
                    <a:pt x="226" y="129"/>
                    <a:pt x="232" y="132"/>
                    <a:pt x="239" y="132"/>
                  </a:cubicBezTo>
                  <a:cubicBezTo>
                    <a:pt x="245" y="132"/>
                    <a:pt x="251" y="129"/>
                    <a:pt x="256" y="125"/>
                  </a:cubicBezTo>
                  <a:close/>
                  <a:moveTo>
                    <a:pt x="442" y="221"/>
                  </a:moveTo>
                  <a:cubicBezTo>
                    <a:pt x="442" y="99"/>
                    <a:pt x="343" y="0"/>
                    <a:pt x="221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1" y="442"/>
                  </a:cubicBezTo>
                  <a:cubicBezTo>
                    <a:pt x="343" y="442"/>
                    <a:pt x="442" y="343"/>
                    <a:pt x="442" y="221"/>
                  </a:cubicBezTo>
                  <a:close/>
                  <a:moveTo>
                    <a:pt x="404" y="221"/>
                  </a:moveTo>
                  <a:cubicBezTo>
                    <a:pt x="404" y="322"/>
                    <a:pt x="322" y="403"/>
                    <a:pt x="221" y="403"/>
                  </a:cubicBezTo>
                  <a:cubicBezTo>
                    <a:pt x="120" y="403"/>
                    <a:pt x="38" y="322"/>
                    <a:pt x="38" y="221"/>
                  </a:cubicBezTo>
                  <a:cubicBezTo>
                    <a:pt x="38" y="120"/>
                    <a:pt x="120" y="38"/>
                    <a:pt x="221" y="38"/>
                  </a:cubicBezTo>
                  <a:cubicBezTo>
                    <a:pt x="322" y="38"/>
                    <a:pt x="404" y="120"/>
                    <a:pt x="404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2" name="Freeform 935">
              <a:extLst>
                <a:ext uri="{FF2B5EF4-FFF2-40B4-BE49-F238E27FC236}">
                  <a16:creationId xmlns:a16="http://schemas.microsoft.com/office/drawing/2014/main" id="{C75A3225-C086-48F1-8230-DCC58D36B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2628" y="3381881"/>
              <a:ext cx="292084" cy="278554"/>
            </a:xfrm>
            <a:custGeom>
              <a:avLst/>
              <a:gdLst>
                <a:gd name="T0" fmla="*/ 399 w 486"/>
                <a:gd name="T1" fmla="*/ 87 h 464"/>
                <a:gd name="T2" fmla="*/ 87 w 486"/>
                <a:gd name="T3" fmla="*/ 87 h 464"/>
                <a:gd name="T4" fmla="*/ 87 w 486"/>
                <a:gd name="T5" fmla="*/ 399 h 464"/>
                <a:gd name="T6" fmla="*/ 243 w 486"/>
                <a:gd name="T7" fmla="*/ 464 h 464"/>
                <a:gd name="T8" fmla="*/ 399 w 486"/>
                <a:gd name="T9" fmla="*/ 399 h 464"/>
                <a:gd name="T10" fmla="*/ 399 w 486"/>
                <a:gd name="T11" fmla="*/ 87 h 464"/>
                <a:gd name="T12" fmla="*/ 114 w 486"/>
                <a:gd name="T13" fmla="*/ 372 h 464"/>
                <a:gd name="T14" fmla="*/ 101 w 486"/>
                <a:gd name="T15" fmla="*/ 128 h 464"/>
                <a:gd name="T16" fmla="*/ 358 w 486"/>
                <a:gd name="T17" fmla="*/ 385 h 464"/>
                <a:gd name="T18" fmla="*/ 114 w 486"/>
                <a:gd name="T19" fmla="*/ 372 h 464"/>
                <a:gd name="T20" fmla="*/ 385 w 486"/>
                <a:gd name="T21" fmla="*/ 358 h 464"/>
                <a:gd name="T22" fmla="*/ 128 w 486"/>
                <a:gd name="T23" fmla="*/ 101 h 464"/>
                <a:gd name="T24" fmla="*/ 243 w 486"/>
                <a:gd name="T25" fmla="*/ 60 h 464"/>
                <a:gd name="T26" fmla="*/ 372 w 486"/>
                <a:gd name="T27" fmla="*/ 114 h 464"/>
                <a:gd name="T28" fmla="*/ 385 w 486"/>
                <a:gd name="T29" fmla="*/ 35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6" h="464">
                  <a:moveTo>
                    <a:pt x="399" y="87"/>
                  </a:moveTo>
                  <a:cubicBezTo>
                    <a:pt x="313" y="0"/>
                    <a:pt x="173" y="0"/>
                    <a:pt x="87" y="87"/>
                  </a:cubicBezTo>
                  <a:cubicBezTo>
                    <a:pt x="0" y="173"/>
                    <a:pt x="0" y="313"/>
                    <a:pt x="87" y="399"/>
                  </a:cubicBezTo>
                  <a:cubicBezTo>
                    <a:pt x="130" y="442"/>
                    <a:pt x="186" y="464"/>
                    <a:pt x="243" y="464"/>
                  </a:cubicBezTo>
                  <a:cubicBezTo>
                    <a:pt x="300" y="464"/>
                    <a:pt x="356" y="442"/>
                    <a:pt x="399" y="399"/>
                  </a:cubicBezTo>
                  <a:cubicBezTo>
                    <a:pt x="486" y="313"/>
                    <a:pt x="486" y="173"/>
                    <a:pt x="399" y="87"/>
                  </a:cubicBezTo>
                  <a:close/>
                  <a:moveTo>
                    <a:pt x="114" y="372"/>
                  </a:moveTo>
                  <a:cubicBezTo>
                    <a:pt x="47" y="306"/>
                    <a:pt x="43" y="200"/>
                    <a:pt x="101" y="128"/>
                  </a:cubicBezTo>
                  <a:cubicBezTo>
                    <a:pt x="358" y="385"/>
                    <a:pt x="358" y="385"/>
                    <a:pt x="358" y="385"/>
                  </a:cubicBezTo>
                  <a:cubicBezTo>
                    <a:pt x="286" y="443"/>
                    <a:pt x="180" y="439"/>
                    <a:pt x="114" y="372"/>
                  </a:cubicBezTo>
                  <a:close/>
                  <a:moveTo>
                    <a:pt x="385" y="358"/>
                  </a:moveTo>
                  <a:cubicBezTo>
                    <a:pt x="128" y="101"/>
                    <a:pt x="128" y="101"/>
                    <a:pt x="128" y="101"/>
                  </a:cubicBezTo>
                  <a:cubicBezTo>
                    <a:pt x="161" y="74"/>
                    <a:pt x="202" y="60"/>
                    <a:pt x="243" y="60"/>
                  </a:cubicBezTo>
                  <a:cubicBezTo>
                    <a:pt x="290" y="60"/>
                    <a:pt x="337" y="78"/>
                    <a:pt x="372" y="114"/>
                  </a:cubicBezTo>
                  <a:cubicBezTo>
                    <a:pt x="439" y="180"/>
                    <a:pt x="443" y="286"/>
                    <a:pt x="385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3" name="Freeform 936">
              <a:extLst>
                <a:ext uri="{FF2B5EF4-FFF2-40B4-BE49-F238E27FC236}">
                  <a16:creationId xmlns:a16="http://schemas.microsoft.com/office/drawing/2014/main" id="{962A8309-76D0-4884-AB81-C74997436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6663" y="3395410"/>
              <a:ext cx="213293" cy="265025"/>
            </a:xfrm>
            <a:custGeom>
              <a:avLst/>
              <a:gdLst>
                <a:gd name="T0" fmla="*/ 178 w 356"/>
                <a:gd name="T1" fmla="*/ 105 h 442"/>
                <a:gd name="T2" fmla="*/ 166 w 356"/>
                <a:gd name="T3" fmla="*/ 101 h 442"/>
                <a:gd name="T4" fmla="*/ 22 w 356"/>
                <a:gd name="T5" fmla="*/ 101 h 442"/>
                <a:gd name="T6" fmla="*/ 0 w 356"/>
                <a:gd name="T7" fmla="*/ 116 h 442"/>
                <a:gd name="T8" fmla="*/ 0 w 356"/>
                <a:gd name="T9" fmla="*/ 420 h 442"/>
                <a:gd name="T10" fmla="*/ 22 w 356"/>
                <a:gd name="T11" fmla="*/ 442 h 442"/>
                <a:gd name="T12" fmla="*/ 250 w 356"/>
                <a:gd name="T13" fmla="*/ 442 h 442"/>
                <a:gd name="T14" fmla="*/ 265 w 356"/>
                <a:gd name="T15" fmla="*/ 420 h 442"/>
                <a:gd name="T16" fmla="*/ 265 w 356"/>
                <a:gd name="T17" fmla="*/ 201 h 442"/>
                <a:gd name="T18" fmla="*/ 261 w 356"/>
                <a:gd name="T19" fmla="*/ 189 h 442"/>
                <a:gd name="T20" fmla="*/ 178 w 356"/>
                <a:gd name="T21" fmla="*/ 105 h 442"/>
                <a:gd name="T22" fmla="*/ 226 w 356"/>
                <a:gd name="T23" fmla="*/ 202 h 442"/>
                <a:gd name="T24" fmla="*/ 164 w 356"/>
                <a:gd name="T25" fmla="*/ 202 h 442"/>
                <a:gd name="T26" fmla="*/ 164 w 356"/>
                <a:gd name="T27" fmla="*/ 140 h 442"/>
                <a:gd name="T28" fmla="*/ 226 w 356"/>
                <a:gd name="T29" fmla="*/ 202 h 442"/>
                <a:gd name="T30" fmla="*/ 39 w 356"/>
                <a:gd name="T31" fmla="*/ 404 h 442"/>
                <a:gd name="T32" fmla="*/ 39 w 356"/>
                <a:gd name="T33" fmla="*/ 134 h 442"/>
                <a:gd name="T34" fmla="*/ 130 w 356"/>
                <a:gd name="T35" fmla="*/ 134 h 442"/>
                <a:gd name="T36" fmla="*/ 130 w 356"/>
                <a:gd name="T37" fmla="*/ 217 h 442"/>
                <a:gd name="T38" fmla="*/ 148 w 356"/>
                <a:gd name="T39" fmla="*/ 235 h 442"/>
                <a:gd name="T40" fmla="*/ 231 w 356"/>
                <a:gd name="T41" fmla="*/ 235 h 442"/>
                <a:gd name="T42" fmla="*/ 231 w 356"/>
                <a:gd name="T43" fmla="*/ 404 h 442"/>
                <a:gd name="T44" fmla="*/ 39 w 356"/>
                <a:gd name="T45" fmla="*/ 404 h 442"/>
                <a:gd name="T46" fmla="*/ 353 w 356"/>
                <a:gd name="T47" fmla="*/ 86 h 442"/>
                <a:gd name="T48" fmla="*/ 269 w 356"/>
                <a:gd name="T49" fmla="*/ 3 h 442"/>
                <a:gd name="T50" fmla="*/ 260 w 356"/>
                <a:gd name="T51" fmla="*/ 0 h 442"/>
                <a:gd name="T52" fmla="*/ 116 w 356"/>
                <a:gd name="T53" fmla="*/ 0 h 442"/>
                <a:gd name="T54" fmla="*/ 101 w 356"/>
                <a:gd name="T55" fmla="*/ 12 h 442"/>
                <a:gd name="T56" fmla="*/ 101 w 356"/>
                <a:gd name="T57" fmla="*/ 58 h 442"/>
                <a:gd name="T58" fmla="*/ 116 w 356"/>
                <a:gd name="T59" fmla="*/ 73 h 442"/>
                <a:gd name="T60" fmla="*/ 130 w 356"/>
                <a:gd name="T61" fmla="*/ 58 h 442"/>
                <a:gd name="T62" fmla="*/ 130 w 356"/>
                <a:gd name="T63" fmla="*/ 29 h 442"/>
                <a:gd name="T64" fmla="*/ 231 w 356"/>
                <a:gd name="T65" fmla="*/ 29 h 442"/>
                <a:gd name="T66" fmla="*/ 231 w 356"/>
                <a:gd name="T67" fmla="*/ 110 h 442"/>
                <a:gd name="T68" fmla="*/ 246 w 356"/>
                <a:gd name="T69" fmla="*/ 125 h 442"/>
                <a:gd name="T70" fmla="*/ 327 w 356"/>
                <a:gd name="T71" fmla="*/ 125 h 442"/>
                <a:gd name="T72" fmla="*/ 327 w 356"/>
                <a:gd name="T73" fmla="*/ 303 h 442"/>
                <a:gd name="T74" fmla="*/ 307 w 356"/>
                <a:gd name="T75" fmla="*/ 303 h 442"/>
                <a:gd name="T76" fmla="*/ 293 w 356"/>
                <a:gd name="T77" fmla="*/ 317 h 442"/>
                <a:gd name="T78" fmla="*/ 307 w 356"/>
                <a:gd name="T79" fmla="*/ 332 h 442"/>
                <a:gd name="T80" fmla="*/ 344 w 356"/>
                <a:gd name="T81" fmla="*/ 332 h 442"/>
                <a:gd name="T82" fmla="*/ 356 w 356"/>
                <a:gd name="T83" fmla="*/ 316 h 442"/>
                <a:gd name="T84" fmla="*/ 356 w 356"/>
                <a:gd name="T85" fmla="*/ 97 h 442"/>
                <a:gd name="T86" fmla="*/ 353 w 356"/>
                <a:gd name="T87" fmla="*/ 86 h 442"/>
                <a:gd name="T88" fmla="*/ 260 w 356"/>
                <a:gd name="T89" fmla="*/ 34 h 442"/>
                <a:gd name="T90" fmla="*/ 322 w 356"/>
                <a:gd name="T91" fmla="*/ 96 h 442"/>
                <a:gd name="T92" fmla="*/ 260 w 356"/>
                <a:gd name="T93" fmla="*/ 96 h 442"/>
                <a:gd name="T94" fmla="*/ 260 w 356"/>
                <a:gd name="T95" fmla="*/ 3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6" h="442">
                  <a:moveTo>
                    <a:pt x="178" y="105"/>
                  </a:moveTo>
                  <a:cubicBezTo>
                    <a:pt x="175" y="102"/>
                    <a:pt x="170" y="101"/>
                    <a:pt x="166" y="101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3" y="101"/>
                    <a:pt x="0" y="107"/>
                    <a:pt x="0" y="116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30"/>
                    <a:pt x="13" y="442"/>
                    <a:pt x="22" y="442"/>
                  </a:cubicBezTo>
                  <a:cubicBezTo>
                    <a:pt x="250" y="442"/>
                    <a:pt x="250" y="442"/>
                    <a:pt x="250" y="442"/>
                  </a:cubicBezTo>
                  <a:cubicBezTo>
                    <a:pt x="259" y="442"/>
                    <a:pt x="265" y="430"/>
                    <a:pt x="265" y="420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196"/>
                    <a:pt x="264" y="192"/>
                    <a:pt x="261" y="189"/>
                  </a:cubicBezTo>
                  <a:lnTo>
                    <a:pt x="178" y="105"/>
                  </a:lnTo>
                  <a:close/>
                  <a:moveTo>
                    <a:pt x="226" y="202"/>
                  </a:moveTo>
                  <a:cubicBezTo>
                    <a:pt x="164" y="202"/>
                    <a:pt x="164" y="202"/>
                    <a:pt x="164" y="202"/>
                  </a:cubicBezTo>
                  <a:cubicBezTo>
                    <a:pt x="164" y="140"/>
                    <a:pt x="164" y="140"/>
                    <a:pt x="164" y="140"/>
                  </a:cubicBezTo>
                  <a:lnTo>
                    <a:pt x="226" y="202"/>
                  </a:lnTo>
                  <a:close/>
                  <a:moveTo>
                    <a:pt x="39" y="404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217"/>
                    <a:pt x="130" y="217"/>
                    <a:pt x="130" y="217"/>
                  </a:cubicBezTo>
                  <a:cubicBezTo>
                    <a:pt x="130" y="227"/>
                    <a:pt x="139" y="235"/>
                    <a:pt x="148" y="235"/>
                  </a:cubicBezTo>
                  <a:cubicBezTo>
                    <a:pt x="231" y="235"/>
                    <a:pt x="231" y="235"/>
                    <a:pt x="231" y="235"/>
                  </a:cubicBezTo>
                  <a:cubicBezTo>
                    <a:pt x="231" y="404"/>
                    <a:pt x="231" y="404"/>
                    <a:pt x="231" y="404"/>
                  </a:cubicBezTo>
                  <a:lnTo>
                    <a:pt x="39" y="404"/>
                  </a:lnTo>
                  <a:close/>
                  <a:moveTo>
                    <a:pt x="353" y="86"/>
                  </a:moveTo>
                  <a:cubicBezTo>
                    <a:pt x="269" y="3"/>
                    <a:pt x="269" y="3"/>
                    <a:pt x="269" y="3"/>
                  </a:cubicBezTo>
                  <a:cubicBezTo>
                    <a:pt x="267" y="0"/>
                    <a:pt x="264" y="0"/>
                    <a:pt x="26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1" y="4"/>
                    <a:pt x="101" y="12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66"/>
                    <a:pt x="108" y="73"/>
                    <a:pt x="116" y="73"/>
                  </a:cubicBezTo>
                  <a:cubicBezTo>
                    <a:pt x="124" y="73"/>
                    <a:pt x="130" y="66"/>
                    <a:pt x="130" y="58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8"/>
                    <a:pt x="238" y="125"/>
                    <a:pt x="246" y="125"/>
                  </a:cubicBezTo>
                  <a:cubicBezTo>
                    <a:pt x="327" y="125"/>
                    <a:pt x="327" y="125"/>
                    <a:pt x="327" y="125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07" y="303"/>
                    <a:pt x="307" y="303"/>
                    <a:pt x="307" y="303"/>
                  </a:cubicBezTo>
                  <a:cubicBezTo>
                    <a:pt x="299" y="303"/>
                    <a:pt x="293" y="309"/>
                    <a:pt x="293" y="317"/>
                  </a:cubicBezTo>
                  <a:cubicBezTo>
                    <a:pt x="293" y="325"/>
                    <a:pt x="299" y="332"/>
                    <a:pt x="307" y="332"/>
                  </a:cubicBezTo>
                  <a:cubicBezTo>
                    <a:pt x="344" y="332"/>
                    <a:pt x="344" y="332"/>
                    <a:pt x="344" y="332"/>
                  </a:cubicBezTo>
                  <a:cubicBezTo>
                    <a:pt x="352" y="332"/>
                    <a:pt x="356" y="324"/>
                    <a:pt x="356" y="316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56" y="93"/>
                    <a:pt x="356" y="89"/>
                    <a:pt x="353" y="86"/>
                  </a:cubicBezTo>
                  <a:close/>
                  <a:moveTo>
                    <a:pt x="260" y="34"/>
                  </a:moveTo>
                  <a:cubicBezTo>
                    <a:pt x="322" y="96"/>
                    <a:pt x="322" y="96"/>
                    <a:pt x="322" y="96"/>
                  </a:cubicBezTo>
                  <a:cubicBezTo>
                    <a:pt x="260" y="96"/>
                    <a:pt x="260" y="96"/>
                    <a:pt x="260" y="96"/>
                  </a:cubicBezTo>
                  <a:lnTo>
                    <a:pt x="260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4" name="Freeform 937">
              <a:extLst>
                <a:ext uri="{FF2B5EF4-FFF2-40B4-BE49-F238E27FC236}">
                  <a16:creationId xmlns:a16="http://schemas.microsoft.com/office/drawing/2014/main" id="{F31657B6-482D-49E2-94CC-E3B8AA4DD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6622" y="3396208"/>
              <a:ext cx="253882" cy="263433"/>
            </a:xfrm>
            <a:custGeom>
              <a:avLst/>
              <a:gdLst>
                <a:gd name="T0" fmla="*/ 192 w 423"/>
                <a:gd name="T1" fmla="*/ 102 h 438"/>
                <a:gd name="T2" fmla="*/ 211 w 423"/>
                <a:gd name="T3" fmla="*/ 0 h 438"/>
                <a:gd name="T4" fmla="*/ 230 w 423"/>
                <a:gd name="T5" fmla="*/ 102 h 438"/>
                <a:gd name="T6" fmla="*/ 154 w 423"/>
                <a:gd name="T7" fmla="*/ 140 h 438"/>
                <a:gd name="T8" fmla="*/ 109 w 423"/>
                <a:gd name="T9" fmla="*/ 46 h 438"/>
                <a:gd name="T10" fmla="*/ 78 w 423"/>
                <a:gd name="T11" fmla="*/ 69 h 438"/>
                <a:gd name="T12" fmla="*/ 143 w 423"/>
                <a:gd name="T13" fmla="*/ 144 h 438"/>
                <a:gd name="T14" fmla="*/ 118 w 423"/>
                <a:gd name="T15" fmla="*/ 189 h 438"/>
                <a:gd name="T16" fmla="*/ 27 w 423"/>
                <a:gd name="T17" fmla="*/ 139 h 438"/>
                <a:gd name="T18" fmla="*/ 15 w 423"/>
                <a:gd name="T19" fmla="*/ 176 h 438"/>
                <a:gd name="T20" fmla="*/ 100 w 423"/>
                <a:gd name="T21" fmla="*/ 202 h 438"/>
                <a:gd name="T22" fmla="*/ 27 w 423"/>
                <a:gd name="T23" fmla="*/ 299 h 438"/>
                <a:gd name="T24" fmla="*/ 118 w 423"/>
                <a:gd name="T25" fmla="*/ 249 h 438"/>
                <a:gd name="T26" fmla="*/ 15 w 423"/>
                <a:gd name="T27" fmla="*/ 262 h 438"/>
                <a:gd name="T28" fmla="*/ 21 w 423"/>
                <a:gd name="T29" fmla="*/ 300 h 438"/>
                <a:gd name="T30" fmla="*/ 109 w 423"/>
                <a:gd name="T31" fmla="*/ 392 h 438"/>
                <a:gd name="T32" fmla="*/ 154 w 423"/>
                <a:gd name="T33" fmla="*/ 298 h 438"/>
                <a:gd name="T34" fmla="*/ 78 w 423"/>
                <a:gd name="T35" fmla="*/ 369 h 438"/>
                <a:gd name="T36" fmla="*/ 94 w 423"/>
                <a:gd name="T37" fmla="*/ 400 h 438"/>
                <a:gd name="T38" fmla="*/ 230 w 423"/>
                <a:gd name="T39" fmla="*/ 418 h 438"/>
                <a:gd name="T40" fmla="*/ 211 w 423"/>
                <a:gd name="T41" fmla="*/ 316 h 438"/>
                <a:gd name="T42" fmla="*/ 192 w 423"/>
                <a:gd name="T43" fmla="*/ 418 h 438"/>
                <a:gd name="T44" fmla="*/ 230 w 423"/>
                <a:gd name="T45" fmla="*/ 418 h 438"/>
                <a:gd name="T46" fmla="*/ 344 w 423"/>
                <a:gd name="T47" fmla="*/ 369 h 438"/>
                <a:gd name="T48" fmla="*/ 269 w 423"/>
                <a:gd name="T49" fmla="*/ 298 h 438"/>
                <a:gd name="T50" fmla="*/ 313 w 423"/>
                <a:gd name="T51" fmla="*/ 392 h 438"/>
                <a:gd name="T52" fmla="*/ 340 w 423"/>
                <a:gd name="T53" fmla="*/ 396 h 438"/>
                <a:gd name="T54" fmla="*/ 407 w 423"/>
                <a:gd name="T55" fmla="*/ 262 h 438"/>
                <a:gd name="T56" fmla="*/ 304 w 423"/>
                <a:gd name="T57" fmla="*/ 249 h 438"/>
                <a:gd name="T58" fmla="*/ 395 w 423"/>
                <a:gd name="T59" fmla="*/ 299 h 438"/>
                <a:gd name="T60" fmla="*/ 419 w 423"/>
                <a:gd name="T61" fmla="*/ 287 h 438"/>
                <a:gd name="T62" fmla="*/ 407 w 423"/>
                <a:gd name="T63" fmla="*/ 176 h 438"/>
                <a:gd name="T64" fmla="*/ 395 w 423"/>
                <a:gd name="T65" fmla="*/ 139 h 438"/>
                <a:gd name="T66" fmla="*/ 304 w 423"/>
                <a:gd name="T67" fmla="*/ 189 h 438"/>
                <a:gd name="T68" fmla="*/ 328 w 423"/>
                <a:gd name="T69" fmla="*/ 201 h 438"/>
                <a:gd name="T70" fmla="*/ 344 w 423"/>
                <a:gd name="T71" fmla="*/ 69 h 438"/>
                <a:gd name="T72" fmla="*/ 313 w 423"/>
                <a:gd name="T73" fmla="*/ 46 h 438"/>
                <a:gd name="T74" fmla="*/ 269 w 423"/>
                <a:gd name="T75" fmla="*/ 140 h 438"/>
                <a:gd name="T76" fmla="*/ 295 w 423"/>
                <a:gd name="T77" fmla="*/ 13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3" h="438">
                  <a:moveTo>
                    <a:pt x="211" y="121"/>
                  </a:moveTo>
                  <a:cubicBezTo>
                    <a:pt x="201" y="121"/>
                    <a:pt x="192" y="113"/>
                    <a:pt x="192" y="102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201" y="0"/>
                    <a:pt x="211" y="0"/>
                  </a:cubicBezTo>
                  <a:cubicBezTo>
                    <a:pt x="222" y="0"/>
                    <a:pt x="230" y="9"/>
                    <a:pt x="230" y="19"/>
                  </a:cubicBezTo>
                  <a:cubicBezTo>
                    <a:pt x="230" y="102"/>
                    <a:pt x="230" y="102"/>
                    <a:pt x="230" y="102"/>
                  </a:cubicBezTo>
                  <a:cubicBezTo>
                    <a:pt x="230" y="113"/>
                    <a:pt x="222" y="121"/>
                    <a:pt x="211" y="121"/>
                  </a:cubicBezTo>
                  <a:close/>
                  <a:moveTo>
                    <a:pt x="154" y="140"/>
                  </a:moveTo>
                  <a:cubicBezTo>
                    <a:pt x="162" y="134"/>
                    <a:pt x="164" y="122"/>
                    <a:pt x="158" y="113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3" y="38"/>
                    <a:pt x="91" y="36"/>
                    <a:pt x="83" y="42"/>
                  </a:cubicBezTo>
                  <a:cubicBezTo>
                    <a:pt x="74" y="48"/>
                    <a:pt x="72" y="60"/>
                    <a:pt x="78" y="69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31" y="141"/>
                    <a:pt x="137" y="144"/>
                    <a:pt x="143" y="144"/>
                  </a:cubicBezTo>
                  <a:cubicBezTo>
                    <a:pt x="147" y="144"/>
                    <a:pt x="150" y="143"/>
                    <a:pt x="154" y="140"/>
                  </a:cubicBezTo>
                  <a:close/>
                  <a:moveTo>
                    <a:pt x="118" y="189"/>
                  </a:moveTo>
                  <a:cubicBezTo>
                    <a:pt x="122" y="179"/>
                    <a:pt x="116" y="168"/>
                    <a:pt x="106" y="165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17" y="136"/>
                    <a:pt x="6" y="141"/>
                    <a:pt x="3" y="151"/>
                  </a:cubicBezTo>
                  <a:cubicBezTo>
                    <a:pt x="0" y="161"/>
                    <a:pt x="5" y="172"/>
                    <a:pt x="15" y="176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6" y="202"/>
                    <a:pt x="98" y="202"/>
                    <a:pt x="100" y="202"/>
                  </a:cubicBezTo>
                  <a:cubicBezTo>
                    <a:pt x="108" y="202"/>
                    <a:pt x="116" y="197"/>
                    <a:pt x="118" y="189"/>
                  </a:cubicBezTo>
                  <a:close/>
                  <a:moveTo>
                    <a:pt x="27" y="299"/>
                  </a:moveTo>
                  <a:cubicBezTo>
                    <a:pt x="106" y="273"/>
                    <a:pt x="106" y="273"/>
                    <a:pt x="106" y="273"/>
                  </a:cubicBezTo>
                  <a:cubicBezTo>
                    <a:pt x="116" y="270"/>
                    <a:pt x="122" y="259"/>
                    <a:pt x="118" y="249"/>
                  </a:cubicBezTo>
                  <a:cubicBezTo>
                    <a:pt x="115" y="239"/>
                    <a:pt x="104" y="233"/>
                    <a:pt x="94" y="237"/>
                  </a:cubicBezTo>
                  <a:cubicBezTo>
                    <a:pt x="15" y="262"/>
                    <a:pt x="15" y="262"/>
                    <a:pt x="15" y="262"/>
                  </a:cubicBezTo>
                  <a:cubicBezTo>
                    <a:pt x="5" y="266"/>
                    <a:pt x="0" y="276"/>
                    <a:pt x="3" y="287"/>
                  </a:cubicBezTo>
                  <a:cubicBezTo>
                    <a:pt x="6" y="295"/>
                    <a:pt x="13" y="300"/>
                    <a:pt x="21" y="300"/>
                  </a:cubicBezTo>
                  <a:cubicBezTo>
                    <a:pt x="23" y="300"/>
                    <a:pt x="25" y="300"/>
                    <a:pt x="27" y="299"/>
                  </a:cubicBezTo>
                  <a:close/>
                  <a:moveTo>
                    <a:pt x="109" y="392"/>
                  </a:moveTo>
                  <a:cubicBezTo>
                    <a:pt x="158" y="325"/>
                    <a:pt x="158" y="325"/>
                    <a:pt x="158" y="325"/>
                  </a:cubicBezTo>
                  <a:cubicBezTo>
                    <a:pt x="164" y="316"/>
                    <a:pt x="162" y="304"/>
                    <a:pt x="154" y="298"/>
                  </a:cubicBezTo>
                  <a:cubicBezTo>
                    <a:pt x="145" y="292"/>
                    <a:pt x="133" y="293"/>
                    <a:pt x="127" y="302"/>
                  </a:cubicBezTo>
                  <a:cubicBezTo>
                    <a:pt x="78" y="369"/>
                    <a:pt x="78" y="369"/>
                    <a:pt x="78" y="369"/>
                  </a:cubicBezTo>
                  <a:cubicBezTo>
                    <a:pt x="72" y="378"/>
                    <a:pt x="74" y="390"/>
                    <a:pt x="83" y="396"/>
                  </a:cubicBezTo>
                  <a:cubicBezTo>
                    <a:pt x="86" y="398"/>
                    <a:pt x="90" y="400"/>
                    <a:pt x="94" y="400"/>
                  </a:cubicBezTo>
                  <a:cubicBezTo>
                    <a:pt x="100" y="400"/>
                    <a:pt x="106" y="397"/>
                    <a:pt x="109" y="392"/>
                  </a:cubicBezTo>
                  <a:close/>
                  <a:moveTo>
                    <a:pt x="230" y="418"/>
                  </a:moveTo>
                  <a:cubicBezTo>
                    <a:pt x="230" y="336"/>
                    <a:pt x="230" y="336"/>
                    <a:pt x="230" y="336"/>
                  </a:cubicBezTo>
                  <a:cubicBezTo>
                    <a:pt x="230" y="325"/>
                    <a:pt x="222" y="316"/>
                    <a:pt x="211" y="316"/>
                  </a:cubicBezTo>
                  <a:cubicBezTo>
                    <a:pt x="201" y="316"/>
                    <a:pt x="192" y="325"/>
                    <a:pt x="192" y="336"/>
                  </a:cubicBezTo>
                  <a:cubicBezTo>
                    <a:pt x="192" y="418"/>
                    <a:pt x="192" y="418"/>
                    <a:pt x="192" y="418"/>
                  </a:cubicBezTo>
                  <a:cubicBezTo>
                    <a:pt x="192" y="429"/>
                    <a:pt x="201" y="438"/>
                    <a:pt x="211" y="438"/>
                  </a:cubicBezTo>
                  <a:cubicBezTo>
                    <a:pt x="222" y="438"/>
                    <a:pt x="230" y="429"/>
                    <a:pt x="230" y="418"/>
                  </a:cubicBezTo>
                  <a:close/>
                  <a:moveTo>
                    <a:pt x="340" y="396"/>
                  </a:moveTo>
                  <a:cubicBezTo>
                    <a:pt x="348" y="390"/>
                    <a:pt x="350" y="378"/>
                    <a:pt x="344" y="369"/>
                  </a:cubicBezTo>
                  <a:cubicBezTo>
                    <a:pt x="295" y="302"/>
                    <a:pt x="295" y="302"/>
                    <a:pt x="295" y="302"/>
                  </a:cubicBezTo>
                  <a:cubicBezTo>
                    <a:pt x="289" y="293"/>
                    <a:pt x="277" y="292"/>
                    <a:pt x="269" y="298"/>
                  </a:cubicBezTo>
                  <a:cubicBezTo>
                    <a:pt x="260" y="304"/>
                    <a:pt x="258" y="316"/>
                    <a:pt x="264" y="325"/>
                  </a:cubicBezTo>
                  <a:cubicBezTo>
                    <a:pt x="313" y="392"/>
                    <a:pt x="313" y="392"/>
                    <a:pt x="313" y="392"/>
                  </a:cubicBezTo>
                  <a:cubicBezTo>
                    <a:pt x="317" y="397"/>
                    <a:pt x="323" y="400"/>
                    <a:pt x="329" y="400"/>
                  </a:cubicBezTo>
                  <a:cubicBezTo>
                    <a:pt x="332" y="400"/>
                    <a:pt x="336" y="398"/>
                    <a:pt x="340" y="396"/>
                  </a:cubicBezTo>
                  <a:close/>
                  <a:moveTo>
                    <a:pt x="419" y="287"/>
                  </a:moveTo>
                  <a:cubicBezTo>
                    <a:pt x="423" y="276"/>
                    <a:pt x="417" y="266"/>
                    <a:pt x="407" y="262"/>
                  </a:cubicBezTo>
                  <a:cubicBezTo>
                    <a:pt x="328" y="237"/>
                    <a:pt x="328" y="237"/>
                    <a:pt x="328" y="237"/>
                  </a:cubicBezTo>
                  <a:cubicBezTo>
                    <a:pt x="318" y="233"/>
                    <a:pt x="307" y="239"/>
                    <a:pt x="304" y="249"/>
                  </a:cubicBezTo>
                  <a:cubicBezTo>
                    <a:pt x="301" y="259"/>
                    <a:pt x="306" y="270"/>
                    <a:pt x="316" y="273"/>
                  </a:cubicBezTo>
                  <a:cubicBezTo>
                    <a:pt x="395" y="299"/>
                    <a:pt x="395" y="299"/>
                    <a:pt x="395" y="299"/>
                  </a:cubicBezTo>
                  <a:cubicBezTo>
                    <a:pt x="397" y="300"/>
                    <a:pt x="399" y="300"/>
                    <a:pt x="401" y="300"/>
                  </a:cubicBezTo>
                  <a:cubicBezTo>
                    <a:pt x="409" y="300"/>
                    <a:pt x="417" y="295"/>
                    <a:pt x="419" y="287"/>
                  </a:cubicBezTo>
                  <a:close/>
                  <a:moveTo>
                    <a:pt x="328" y="201"/>
                  </a:moveTo>
                  <a:cubicBezTo>
                    <a:pt x="407" y="176"/>
                    <a:pt x="407" y="176"/>
                    <a:pt x="407" y="176"/>
                  </a:cubicBezTo>
                  <a:cubicBezTo>
                    <a:pt x="417" y="172"/>
                    <a:pt x="423" y="161"/>
                    <a:pt x="419" y="151"/>
                  </a:cubicBezTo>
                  <a:cubicBezTo>
                    <a:pt x="416" y="141"/>
                    <a:pt x="405" y="136"/>
                    <a:pt x="395" y="139"/>
                  </a:cubicBezTo>
                  <a:cubicBezTo>
                    <a:pt x="316" y="165"/>
                    <a:pt x="316" y="165"/>
                    <a:pt x="316" y="165"/>
                  </a:cubicBezTo>
                  <a:cubicBezTo>
                    <a:pt x="306" y="168"/>
                    <a:pt x="301" y="179"/>
                    <a:pt x="304" y="189"/>
                  </a:cubicBezTo>
                  <a:cubicBezTo>
                    <a:pt x="307" y="197"/>
                    <a:pt x="314" y="202"/>
                    <a:pt x="322" y="202"/>
                  </a:cubicBezTo>
                  <a:cubicBezTo>
                    <a:pt x="324" y="202"/>
                    <a:pt x="326" y="202"/>
                    <a:pt x="328" y="201"/>
                  </a:cubicBezTo>
                  <a:close/>
                  <a:moveTo>
                    <a:pt x="295" y="136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50" y="60"/>
                    <a:pt x="348" y="48"/>
                    <a:pt x="340" y="42"/>
                  </a:cubicBezTo>
                  <a:cubicBezTo>
                    <a:pt x="331" y="36"/>
                    <a:pt x="319" y="38"/>
                    <a:pt x="313" y="46"/>
                  </a:cubicBezTo>
                  <a:cubicBezTo>
                    <a:pt x="264" y="113"/>
                    <a:pt x="264" y="113"/>
                    <a:pt x="264" y="113"/>
                  </a:cubicBezTo>
                  <a:cubicBezTo>
                    <a:pt x="258" y="122"/>
                    <a:pt x="260" y="134"/>
                    <a:pt x="269" y="140"/>
                  </a:cubicBezTo>
                  <a:cubicBezTo>
                    <a:pt x="272" y="143"/>
                    <a:pt x="276" y="144"/>
                    <a:pt x="280" y="144"/>
                  </a:cubicBezTo>
                  <a:cubicBezTo>
                    <a:pt x="286" y="144"/>
                    <a:pt x="292" y="141"/>
                    <a:pt x="295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5" name="Freeform 938">
              <a:extLst>
                <a:ext uri="{FF2B5EF4-FFF2-40B4-BE49-F238E27FC236}">
                  <a16:creationId xmlns:a16="http://schemas.microsoft.com/office/drawing/2014/main" id="{1456C3A4-0C43-4554-B454-A301CADBB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4464" y="3393820"/>
              <a:ext cx="267412" cy="266616"/>
            </a:xfrm>
            <a:custGeom>
              <a:avLst/>
              <a:gdLst>
                <a:gd name="T0" fmla="*/ 425 w 446"/>
                <a:gd name="T1" fmla="*/ 237 h 444"/>
                <a:gd name="T2" fmla="*/ 412 w 446"/>
                <a:gd name="T3" fmla="*/ 232 h 444"/>
                <a:gd name="T4" fmla="*/ 223 w 446"/>
                <a:gd name="T5" fmla="*/ 48 h 444"/>
                <a:gd name="T6" fmla="*/ 35 w 446"/>
                <a:gd name="T7" fmla="*/ 232 h 444"/>
                <a:gd name="T8" fmla="*/ 8 w 446"/>
                <a:gd name="T9" fmla="*/ 232 h 444"/>
                <a:gd name="T10" fmla="*/ 8 w 446"/>
                <a:gd name="T11" fmla="*/ 204 h 444"/>
                <a:gd name="T12" fmla="*/ 210 w 446"/>
                <a:gd name="T13" fmla="*/ 7 h 444"/>
                <a:gd name="T14" fmla="*/ 237 w 446"/>
                <a:gd name="T15" fmla="*/ 7 h 444"/>
                <a:gd name="T16" fmla="*/ 439 w 446"/>
                <a:gd name="T17" fmla="*/ 204 h 444"/>
                <a:gd name="T18" fmla="*/ 439 w 446"/>
                <a:gd name="T19" fmla="*/ 232 h 444"/>
                <a:gd name="T20" fmla="*/ 425 w 446"/>
                <a:gd name="T21" fmla="*/ 237 h 444"/>
                <a:gd name="T22" fmla="*/ 383 w 446"/>
                <a:gd name="T23" fmla="*/ 425 h 444"/>
                <a:gd name="T24" fmla="*/ 383 w 446"/>
                <a:gd name="T25" fmla="*/ 237 h 444"/>
                <a:gd name="T26" fmla="*/ 364 w 446"/>
                <a:gd name="T27" fmla="*/ 218 h 444"/>
                <a:gd name="T28" fmla="*/ 345 w 446"/>
                <a:gd name="T29" fmla="*/ 237 h 444"/>
                <a:gd name="T30" fmla="*/ 345 w 446"/>
                <a:gd name="T31" fmla="*/ 406 h 444"/>
                <a:gd name="T32" fmla="*/ 285 w 446"/>
                <a:gd name="T33" fmla="*/ 406 h 444"/>
                <a:gd name="T34" fmla="*/ 285 w 446"/>
                <a:gd name="T35" fmla="*/ 303 h 444"/>
                <a:gd name="T36" fmla="*/ 259 w 446"/>
                <a:gd name="T37" fmla="*/ 277 h 444"/>
                <a:gd name="T38" fmla="*/ 188 w 446"/>
                <a:gd name="T39" fmla="*/ 277 h 444"/>
                <a:gd name="T40" fmla="*/ 162 w 446"/>
                <a:gd name="T41" fmla="*/ 303 h 444"/>
                <a:gd name="T42" fmla="*/ 162 w 446"/>
                <a:gd name="T43" fmla="*/ 406 h 444"/>
                <a:gd name="T44" fmla="*/ 102 w 446"/>
                <a:gd name="T45" fmla="*/ 406 h 444"/>
                <a:gd name="T46" fmla="*/ 102 w 446"/>
                <a:gd name="T47" fmla="*/ 237 h 444"/>
                <a:gd name="T48" fmla="*/ 83 w 446"/>
                <a:gd name="T49" fmla="*/ 218 h 444"/>
                <a:gd name="T50" fmla="*/ 64 w 446"/>
                <a:gd name="T51" fmla="*/ 237 h 444"/>
                <a:gd name="T52" fmla="*/ 64 w 446"/>
                <a:gd name="T53" fmla="*/ 425 h 444"/>
                <a:gd name="T54" fmla="*/ 83 w 446"/>
                <a:gd name="T55" fmla="*/ 444 h 444"/>
                <a:gd name="T56" fmla="*/ 181 w 446"/>
                <a:gd name="T57" fmla="*/ 444 h 444"/>
                <a:gd name="T58" fmla="*/ 201 w 446"/>
                <a:gd name="T59" fmla="*/ 425 h 444"/>
                <a:gd name="T60" fmla="*/ 201 w 446"/>
                <a:gd name="T61" fmla="*/ 316 h 444"/>
                <a:gd name="T62" fmla="*/ 246 w 446"/>
                <a:gd name="T63" fmla="*/ 316 h 444"/>
                <a:gd name="T64" fmla="*/ 246 w 446"/>
                <a:gd name="T65" fmla="*/ 425 h 444"/>
                <a:gd name="T66" fmla="*/ 265 w 446"/>
                <a:gd name="T67" fmla="*/ 444 h 444"/>
                <a:gd name="T68" fmla="*/ 364 w 446"/>
                <a:gd name="T69" fmla="*/ 444 h 444"/>
                <a:gd name="T70" fmla="*/ 383 w 446"/>
                <a:gd name="T71" fmla="*/ 42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6" h="444">
                  <a:moveTo>
                    <a:pt x="425" y="237"/>
                  </a:moveTo>
                  <a:cubicBezTo>
                    <a:pt x="420" y="237"/>
                    <a:pt x="416" y="236"/>
                    <a:pt x="412" y="232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27" y="239"/>
                    <a:pt x="15" y="239"/>
                    <a:pt x="8" y="232"/>
                  </a:cubicBezTo>
                  <a:cubicBezTo>
                    <a:pt x="0" y="224"/>
                    <a:pt x="0" y="212"/>
                    <a:pt x="8" y="204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217" y="0"/>
                    <a:pt x="229" y="0"/>
                    <a:pt x="237" y="7"/>
                  </a:cubicBezTo>
                  <a:cubicBezTo>
                    <a:pt x="439" y="204"/>
                    <a:pt x="439" y="204"/>
                    <a:pt x="439" y="204"/>
                  </a:cubicBezTo>
                  <a:cubicBezTo>
                    <a:pt x="446" y="212"/>
                    <a:pt x="446" y="224"/>
                    <a:pt x="439" y="232"/>
                  </a:cubicBezTo>
                  <a:cubicBezTo>
                    <a:pt x="435" y="235"/>
                    <a:pt x="430" y="237"/>
                    <a:pt x="425" y="237"/>
                  </a:cubicBezTo>
                  <a:close/>
                  <a:moveTo>
                    <a:pt x="383" y="425"/>
                  </a:moveTo>
                  <a:cubicBezTo>
                    <a:pt x="383" y="237"/>
                    <a:pt x="383" y="237"/>
                    <a:pt x="383" y="237"/>
                  </a:cubicBezTo>
                  <a:cubicBezTo>
                    <a:pt x="383" y="226"/>
                    <a:pt x="375" y="218"/>
                    <a:pt x="364" y="218"/>
                  </a:cubicBezTo>
                  <a:cubicBezTo>
                    <a:pt x="353" y="218"/>
                    <a:pt x="345" y="226"/>
                    <a:pt x="345" y="237"/>
                  </a:cubicBezTo>
                  <a:cubicBezTo>
                    <a:pt x="345" y="406"/>
                    <a:pt x="345" y="406"/>
                    <a:pt x="345" y="406"/>
                  </a:cubicBezTo>
                  <a:cubicBezTo>
                    <a:pt x="285" y="406"/>
                    <a:pt x="285" y="406"/>
                    <a:pt x="285" y="406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5" y="289"/>
                    <a:pt x="273" y="277"/>
                    <a:pt x="259" y="277"/>
                  </a:cubicBezTo>
                  <a:cubicBezTo>
                    <a:pt x="188" y="277"/>
                    <a:pt x="188" y="277"/>
                    <a:pt x="188" y="277"/>
                  </a:cubicBezTo>
                  <a:cubicBezTo>
                    <a:pt x="174" y="277"/>
                    <a:pt x="162" y="289"/>
                    <a:pt x="162" y="303"/>
                  </a:cubicBezTo>
                  <a:cubicBezTo>
                    <a:pt x="162" y="406"/>
                    <a:pt x="162" y="406"/>
                    <a:pt x="162" y="406"/>
                  </a:cubicBezTo>
                  <a:cubicBezTo>
                    <a:pt x="102" y="406"/>
                    <a:pt x="102" y="406"/>
                    <a:pt x="102" y="406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102" y="226"/>
                    <a:pt x="93" y="218"/>
                    <a:pt x="83" y="218"/>
                  </a:cubicBezTo>
                  <a:cubicBezTo>
                    <a:pt x="72" y="218"/>
                    <a:pt x="64" y="226"/>
                    <a:pt x="64" y="237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4" y="435"/>
                    <a:pt x="72" y="444"/>
                    <a:pt x="83" y="444"/>
                  </a:cubicBezTo>
                  <a:cubicBezTo>
                    <a:pt x="181" y="444"/>
                    <a:pt x="181" y="444"/>
                    <a:pt x="181" y="444"/>
                  </a:cubicBezTo>
                  <a:cubicBezTo>
                    <a:pt x="192" y="444"/>
                    <a:pt x="201" y="435"/>
                    <a:pt x="201" y="425"/>
                  </a:cubicBezTo>
                  <a:cubicBezTo>
                    <a:pt x="201" y="316"/>
                    <a:pt x="201" y="316"/>
                    <a:pt x="201" y="316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6" y="425"/>
                    <a:pt x="246" y="425"/>
                    <a:pt x="246" y="425"/>
                  </a:cubicBezTo>
                  <a:cubicBezTo>
                    <a:pt x="246" y="435"/>
                    <a:pt x="255" y="444"/>
                    <a:pt x="265" y="444"/>
                  </a:cubicBezTo>
                  <a:cubicBezTo>
                    <a:pt x="364" y="444"/>
                    <a:pt x="364" y="444"/>
                    <a:pt x="364" y="444"/>
                  </a:cubicBezTo>
                  <a:cubicBezTo>
                    <a:pt x="375" y="444"/>
                    <a:pt x="383" y="435"/>
                    <a:pt x="383" y="4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6" name="Freeform 939">
              <a:extLst>
                <a:ext uri="{FF2B5EF4-FFF2-40B4-BE49-F238E27FC236}">
                  <a16:creationId xmlns:a16="http://schemas.microsoft.com/office/drawing/2014/main" id="{59A04AAB-8F31-45E7-86AE-F5AC55807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5870" y="3425654"/>
              <a:ext cx="222048" cy="204538"/>
            </a:xfrm>
            <a:custGeom>
              <a:avLst/>
              <a:gdLst>
                <a:gd name="T0" fmla="*/ 339 w 371"/>
                <a:gd name="T1" fmla="*/ 63 h 342"/>
                <a:gd name="T2" fmla="*/ 32 w 371"/>
                <a:gd name="T3" fmla="*/ 63 h 342"/>
                <a:gd name="T4" fmla="*/ 0 w 371"/>
                <a:gd name="T5" fmla="*/ 32 h 342"/>
                <a:gd name="T6" fmla="*/ 32 w 371"/>
                <a:gd name="T7" fmla="*/ 0 h 342"/>
                <a:gd name="T8" fmla="*/ 339 w 371"/>
                <a:gd name="T9" fmla="*/ 0 h 342"/>
                <a:gd name="T10" fmla="*/ 371 w 371"/>
                <a:gd name="T11" fmla="*/ 32 h 342"/>
                <a:gd name="T12" fmla="*/ 339 w 371"/>
                <a:gd name="T13" fmla="*/ 63 h 342"/>
                <a:gd name="T14" fmla="*/ 371 w 371"/>
                <a:gd name="T15" fmla="*/ 171 h 342"/>
                <a:gd name="T16" fmla="*/ 339 w 371"/>
                <a:gd name="T17" fmla="*/ 140 h 342"/>
                <a:gd name="T18" fmla="*/ 32 w 371"/>
                <a:gd name="T19" fmla="*/ 140 h 342"/>
                <a:gd name="T20" fmla="*/ 0 w 371"/>
                <a:gd name="T21" fmla="*/ 171 h 342"/>
                <a:gd name="T22" fmla="*/ 32 w 371"/>
                <a:gd name="T23" fmla="*/ 202 h 342"/>
                <a:gd name="T24" fmla="*/ 339 w 371"/>
                <a:gd name="T25" fmla="*/ 202 h 342"/>
                <a:gd name="T26" fmla="*/ 371 w 371"/>
                <a:gd name="T27" fmla="*/ 171 h 342"/>
                <a:gd name="T28" fmla="*/ 371 w 371"/>
                <a:gd name="T29" fmla="*/ 310 h 342"/>
                <a:gd name="T30" fmla="*/ 339 w 371"/>
                <a:gd name="T31" fmla="*/ 279 h 342"/>
                <a:gd name="T32" fmla="*/ 32 w 371"/>
                <a:gd name="T33" fmla="*/ 279 h 342"/>
                <a:gd name="T34" fmla="*/ 0 w 371"/>
                <a:gd name="T35" fmla="*/ 310 h 342"/>
                <a:gd name="T36" fmla="*/ 32 w 371"/>
                <a:gd name="T37" fmla="*/ 342 h 342"/>
                <a:gd name="T38" fmla="*/ 339 w 371"/>
                <a:gd name="T39" fmla="*/ 342 h 342"/>
                <a:gd name="T40" fmla="*/ 371 w 371"/>
                <a:gd name="T41" fmla="*/ 31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342">
                  <a:moveTo>
                    <a:pt x="339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57" y="0"/>
                    <a:pt x="371" y="14"/>
                    <a:pt x="371" y="32"/>
                  </a:cubicBezTo>
                  <a:cubicBezTo>
                    <a:pt x="371" y="49"/>
                    <a:pt x="357" y="63"/>
                    <a:pt x="339" y="63"/>
                  </a:cubicBezTo>
                  <a:close/>
                  <a:moveTo>
                    <a:pt x="371" y="171"/>
                  </a:moveTo>
                  <a:cubicBezTo>
                    <a:pt x="371" y="154"/>
                    <a:pt x="357" y="140"/>
                    <a:pt x="339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54"/>
                    <a:pt x="0" y="171"/>
                  </a:cubicBezTo>
                  <a:cubicBezTo>
                    <a:pt x="0" y="188"/>
                    <a:pt x="14" y="202"/>
                    <a:pt x="32" y="202"/>
                  </a:cubicBezTo>
                  <a:cubicBezTo>
                    <a:pt x="339" y="202"/>
                    <a:pt x="339" y="202"/>
                    <a:pt x="339" y="202"/>
                  </a:cubicBezTo>
                  <a:cubicBezTo>
                    <a:pt x="357" y="202"/>
                    <a:pt x="371" y="188"/>
                    <a:pt x="371" y="171"/>
                  </a:cubicBezTo>
                  <a:close/>
                  <a:moveTo>
                    <a:pt x="371" y="310"/>
                  </a:moveTo>
                  <a:cubicBezTo>
                    <a:pt x="371" y="293"/>
                    <a:pt x="357" y="279"/>
                    <a:pt x="339" y="279"/>
                  </a:cubicBezTo>
                  <a:cubicBezTo>
                    <a:pt x="32" y="279"/>
                    <a:pt x="32" y="279"/>
                    <a:pt x="32" y="279"/>
                  </a:cubicBezTo>
                  <a:cubicBezTo>
                    <a:pt x="14" y="279"/>
                    <a:pt x="0" y="293"/>
                    <a:pt x="0" y="310"/>
                  </a:cubicBezTo>
                  <a:cubicBezTo>
                    <a:pt x="0" y="328"/>
                    <a:pt x="14" y="342"/>
                    <a:pt x="32" y="342"/>
                  </a:cubicBezTo>
                  <a:cubicBezTo>
                    <a:pt x="339" y="342"/>
                    <a:pt x="339" y="342"/>
                    <a:pt x="339" y="342"/>
                  </a:cubicBezTo>
                  <a:cubicBezTo>
                    <a:pt x="357" y="342"/>
                    <a:pt x="371" y="328"/>
                    <a:pt x="371" y="3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7" name="Freeform 941">
              <a:extLst>
                <a:ext uri="{FF2B5EF4-FFF2-40B4-BE49-F238E27FC236}">
                  <a16:creationId xmlns:a16="http://schemas.microsoft.com/office/drawing/2014/main" id="{5322AD43-775F-48B1-A0B1-B709A4E3C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7608" y="1465912"/>
              <a:ext cx="255474" cy="253882"/>
            </a:xfrm>
            <a:custGeom>
              <a:avLst/>
              <a:gdLst>
                <a:gd name="T0" fmla="*/ 422 w 426"/>
                <a:gd name="T1" fmla="*/ 11 h 423"/>
                <a:gd name="T2" fmla="*/ 405 w 426"/>
                <a:gd name="T3" fmla="*/ 0 h 423"/>
                <a:gd name="T4" fmla="*/ 20 w 426"/>
                <a:gd name="T5" fmla="*/ 0 h 423"/>
                <a:gd name="T6" fmla="*/ 3 w 426"/>
                <a:gd name="T7" fmla="*/ 11 h 423"/>
                <a:gd name="T8" fmla="*/ 5 w 426"/>
                <a:gd name="T9" fmla="*/ 30 h 423"/>
                <a:gd name="T10" fmla="*/ 155 w 426"/>
                <a:gd name="T11" fmla="*/ 251 h 423"/>
                <a:gd name="T12" fmla="*/ 155 w 426"/>
                <a:gd name="T13" fmla="*/ 396 h 423"/>
                <a:gd name="T14" fmla="*/ 180 w 426"/>
                <a:gd name="T15" fmla="*/ 423 h 423"/>
                <a:gd name="T16" fmla="*/ 245 w 426"/>
                <a:gd name="T17" fmla="*/ 423 h 423"/>
                <a:gd name="T18" fmla="*/ 270 w 426"/>
                <a:gd name="T19" fmla="*/ 396 h 423"/>
                <a:gd name="T20" fmla="*/ 270 w 426"/>
                <a:gd name="T21" fmla="*/ 251 h 423"/>
                <a:gd name="T22" fmla="*/ 420 w 426"/>
                <a:gd name="T23" fmla="*/ 30 h 423"/>
                <a:gd name="T24" fmla="*/ 422 w 426"/>
                <a:gd name="T25" fmla="*/ 11 h 423"/>
                <a:gd name="T26" fmla="*/ 236 w 426"/>
                <a:gd name="T27" fmla="*/ 234 h 423"/>
                <a:gd name="T28" fmla="*/ 232 w 426"/>
                <a:gd name="T29" fmla="*/ 245 h 423"/>
                <a:gd name="T30" fmla="*/ 232 w 426"/>
                <a:gd name="T31" fmla="*/ 385 h 423"/>
                <a:gd name="T32" fmla="*/ 193 w 426"/>
                <a:gd name="T33" fmla="*/ 385 h 423"/>
                <a:gd name="T34" fmla="*/ 193 w 426"/>
                <a:gd name="T35" fmla="*/ 245 h 423"/>
                <a:gd name="T36" fmla="*/ 189 w 426"/>
                <a:gd name="T37" fmla="*/ 234 h 423"/>
                <a:gd name="T38" fmla="*/ 143 w 426"/>
                <a:gd name="T39" fmla="*/ 167 h 423"/>
                <a:gd name="T40" fmla="*/ 177 w 426"/>
                <a:gd name="T41" fmla="*/ 162 h 423"/>
                <a:gd name="T42" fmla="*/ 213 w 426"/>
                <a:gd name="T43" fmla="*/ 167 h 423"/>
                <a:gd name="T44" fmla="*/ 252 w 426"/>
                <a:gd name="T45" fmla="*/ 174 h 423"/>
                <a:gd name="T46" fmla="*/ 278 w 426"/>
                <a:gd name="T47" fmla="*/ 172 h 423"/>
                <a:gd name="T48" fmla="*/ 236 w 426"/>
                <a:gd name="T49" fmla="*/ 234 h 423"/>
                <a:gd name="T50" fmla="*/ 307 w 426"/>
                <a:gd name="T51" fmla="*/ 131 h 423"/>
                <a:gd name="T52" fmla="*/ 306 w 426"/>
                <a:gd name="T53" fmla="*/ 131 h 423"/>
                <a:gd name="T54" fmla="*/ 253 w 426"/>
                <a:gd name="T55" fmla="*/ 140 h 423"/>
                <a:gd name="T56" fmla="*/ 221 w 426"/>
                <a:gd name="T57" fmla="*/ 135 h 423"/>
                <a:gd name="T58" fmla="*/ 177 w 426"/>
                <a:gd name="T59" fmla="*/ 128 h 423"/>
                <a:gd name="T60" fmla="*/ 123 w 426"/>
                <a:gd name="T61" fmla="*/ 138 h 423"/>
                <a:gd name="T62" fmla="*/ 56 w 426"/>
                <a:gd name="T63" fmla="*/ 39 h 423"/>
                <a:gd name="T64" fmla="*/ 369 w 426"/>
                <a:gd name="T65" fmla="*/ 39 h 423"/>
                <a:gd name="T66" fmla="*/ 307 w 426"/>
                <a:gd name="T67" fmla="*/ 131 h 423"/>
                <a:gd name="T68" fmla="*/ 267 w 426"/>
                <a:gd name="T69" fmla="*/ 99 h 423"/>
                <a:gd name="T70" fmla="*/ 261 w 426"/>
                <a:gd name="T71" fmla="*/ 86 h 423"/>
                <a:gd name="T72" fmla="*/ 267 w 426"/>
                <a:gd name="T73" fmla="*/ 72 h 423"/>
                <a:gd name="T74" fmla="*/ 280 w 426"/>
                <a:gd name="T75" fmla="*/ 67 h 423"/>
                <a:gd name="T76" fmla="*/ 294 w 426"/>
                <a:gd name="T77" fmla="*/ 72 h 423"/>
                <a:gd name="T78" fmla="*/ 300 w 426"/>
                <a:gd name="T79" fmla="*/ 86 h 423"/>
                <a:gd name="T80" fmla="*/ 294 w 426"/>
                <a:gd name="T81" fmla="*/ 99 h 423"/>
                <a:gd name="T82" fmla="*/ 280 w 426"/>
                <a:gd name="T83" fmla="*/ 105 h 423"/>
                <a:gd name="T84" fmla="*/ 267 w 426"/>
                <a:gd name="T85" fmla="*/ 9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6" h="423">
                  <a:moveTo>
                    <a:pt x="422" y="11"/>
                  </a:moveTo>
                  <a:cubicBezTo>
                    <a:pt x="419" y="4"/>
                    <a:pt x="412" y="0"/>
                    <a:pt x="40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4"/>
                    <a:pt x="3" y="11"/>
                  </a:cubicBezTo>
                  <a:cubicBezTo>
                    <a:pt x="0" y="17"/>
                    <a:pt x="1" y="25"/>
                    <a:pt x="5" y="30"/>
                  </a:cubicBezTo>
                  <a:cubicBezTo>
                    <a:pt x="155" y="251"/>
                    <a:pt x="155" y="251"/>
                    <a:pt x="155" y="251"/>
                  </a:cubicBezTo>
                  <a:cubicBezTo>
                    <a:pt x="155" y="396"/>
                    <a:pt x="155" y="396"/>
                    <a:pt x="155" y="396"/>
                  </a:cubicBezTo>
                  <a:cubicBezTo>
                    <a:pt x="155" y="411"/>
                    <a:pt x="165" y="423"/>
                    <a:pt x="180" y="423"/>
                  </a:cubicBezTo>
                  <a:cubicBezTo>
                    <a:pt x="245" y="423"/>
                    <a:pt x="245" y="423"/>
                    <a:pt x="245" y="423"/>
                  </a:cubicBezTo>
                  <a:cubicBezTo>
                    <a:pt x="260" y="423"/>
                    <a:pt x="270" y="411"/>
                    <a:pt x="270" y="396"/>
                  </a:cubicBezTo>
                  <a:cubicBezTo>
                    <a:pt x="270" y="251"/>
                    <a:pt x="270" y="251"/>
                    <a:pt x="270" y="251"/>
                  </a:cubicBezTo>
                  <a:cubicBezTo>
                    <a:pt x="420" y="30"/>
                    <a:pt x="420" y="30"/>
                    <a:pt x="420" y="30"/>
                  </a:cubicBezTo>
                  <a:cubicBezTo>
                    <a:pt x="424" y="25"/>
                    <a:pt x="426" y="17"/>
                    <a:pt x="422" y="11"/>
                  </a:cubicBezTo>
                  <a:close/>
                  <a:moveTo>
                    <a:pt x="236" y="234"/>
                  </a:moveTo>
                  <a:cubicBezTo>
                    <a:pt x="234" y="237"/>
                    <a:pt x="232" y="241"/>
                    <a:pt x="232" y="245"/>
                  </a:cubicBezTo>
                  <a:cubicBezTo>
                    <a:pt x="232" y="385"/>
                    <a:pt x="232" y="385"/>
                    <a:pt x="232" y="385"/>
                  </a:cubicBezTo>
                  <a:cubicBezTo>
                    <a:pt x="193" y="385"/>
                    <a:pt x="193" y="385"/>
                    <a:pt x="193" y="385"/>
                  </a:cubicBezTo>
                  <a:cubicBezTo>
                    <a:pt x="193" y="245"/>
                    <a:pt x="193" y="245"/>
                    <a:pt x="193" y="245"/>
                  </a:cubicBezTo>
                  <a:cubicBezTo>
                    <a:pt x="193" y="241"/>
                    <a:pt x="191" y="237"/>
                    <a:pt x="189" y="234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53" y="164"/>
                    <a:pt x="165" y="162"/>
                    <a:pt x="177" y="162"/>
                  </a:cubicBezTo>
                  <a:cubicBezTo>
                    <a:pt x="192" y="162"/>
                    <a:pt x="202" y="165"/>
                    <a:pt x="213" y="167"/>
                  </a:cubicBezTo>
                  <a:cubicBezTo>
                    <a:pt x="224" y="170"/>
                    <a:pt x="236" y="173"/>
                    <a:pt x="252" y="174"/>
                  </a:cubicBezTo>
                  <a:cubicBezTo>
                    <a:pt x="262" y="174"/>
                    <a:pt x="270" y="173"/>
                    <a:pt x="278" y="172"/>
                  </a:cubicBezTo>
                  <a:lnTo>
                    <a:pt x="236" y="234"/>
                  </a:lnTo>
                  <a:close/>
                  <a:moveTo>
                    <a:pt x="307" y="131"/>
                  </a:moveTo>
                  <a:cubicBezTo>
                    <a:pt x="306" y="131"/>
                    <a:pt x="306" y="131"/>
                    <a:pt x="306" y="131"/>
                  </a:cubicBezTo>
                  <a:cubicBezTo>
                    <a:pt x="306" y="131"/>
                    <a:pt x="286" y="140"/>
                    <a:pt x="253" y="140"/>
                  </a:cubicBezTo>
                  <a:cubicBezTo>
                    <a:pt x="240" y="140"/>
                    <a:pt x="232" y="137"/>
                    <a:pt x="221" y="135"/>
                  </a:cubicBezTo>
                  <a:cubicBezTo>
                    <a:pt x="210" y="132"/>
                    <a:pt x="196" y="128"/>
                    <a:pt x="177" y="128"/>
                  </a:cubicBezTo>
                  <a:cubicBezTo>
                    <a:pt x="156" y="128"/>
                    <a:pt x="136" y="133"/>
                    <a:pt x="123" y="1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369" y="39"/>
                    <a:pt x="369" y="39"/>
                    <a:pt x="369" y="39"/>
                  </a:cubicBezTo>
                  <a:lnTo>
                    <a:pt x="307" y="131"/>
                  </a:lnTo>
                  <a:close/>
                  <a:moveTo>
                    <a:pt x="267" y="99"/>
                  </a:moveTo>
                  <a:cubicBezTo>
                    <a:pt x="263" y="96"/>
                    <a:pt x="261" y="91"/>
                    <a:pt x="261" y="86"/>
                  </a:cubicBezTo>
                  <a:cubicBezTo>
                    <a:pt x="261" y="81"/>
                    <a:pt x="263" y="76"/>
                    <a:pt x="267" y="72"/>
                  </a:cubicBezTo>
                  <a:cubicBezTo>
                    <a:pt x="270" y="69"/>
                    <a:pt x="275" y="67"/>
                    <a:pt x="280" y="67"/>
                  </a:cubicBezTo>
                  <a:cubicBezTo>
                    <a:pt x="285" y="67"/>
                    <a:pt x="290" y="69"/>
                    <a:pt x="294" y="72"/>
                  </a:cubicBezTo>
                  <a:cubicBezTo>
                    <a:pt x="298" y="76"/>
                    <a:pt x="300" y="81"/>
                    <a:pt x="300" y="86"/>
                  </a:cubicBezTo>
                  <a:cubicBezTo>
                    <a:pt x="300" y="91"/>
                    <a:pt x="298" y="96"/>
                    <a:pt x="294" y="99"/>
                  </a:cubicBezTo>
                  <a:cubicBezTo>
                    <a:pt x="290" y="103"/>
                    <a:pt x="285" y="105"/>
                    <a:pt x="280" y="105"/>
                  </a:cubicBezTo>
                  <a:cubicBezTo>
                    <a:pt x="275" y="105"/>
                    <a:pt x="270" y="103"/>
                    <a:pt x="267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8" name="Freeform 942">
              <a:extLst>
                <a:ext uri="{FF2B5EF4-FFF2-40B4-BE49-F238E27FC236}">
                  <a16:creationId xmlns:a16="http://schemas.microsoft.com/office/drawing/2014/main" id="{46009EAD-623B-4E7F-BCE6-EAA1B1870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1352" y="1460339"/>
              <a:ext cx="265820" cy="265025"/>
            </a:xfrm>
            <a:custGeom>
              <a:avLst/>
              <a:gdLst>
                <a:gd name="T0" fmla="*/ 221 w 442"/>
                <a:gd name="T1" fmla="*/ 0 h 442"/>
                <a:gd name="T2" fmla="*/ 221 w 442"/>
                <a:gd name="T3" fmla="*/ 0 h 442"/>
                <a:gd name="T4" fmla="*/ 221 w 442"/>
                <a:gd name="T5" fmla="*/ 0 h 442"/>
                <a:gd name="T6" fmla="*/ 221 w 442"/>
                <a:gd name="T7" fmla="*/ 0 h 442"/>
                <a:gd name="T8" fmla="*/ 0 w 442"/>
                <a:gd name="T9" fmla="*/ 221 h 442"/>
                <a:gd name="T10" fmla="*/ 220 w 442"/>
                <a:gd name="T11" fmla="*/ 442 h 442"/>
                <a:gd name="T12" fmla="*/ 220 w 442"/>
                <a:gd name="T13" fmla="*/ 442 h 442"/>
                <a:gd name="T14" fmla="*/ 220 w 442"/>
                <a:gd name="T15" fmla="*/ 442 h 442"/>
                <a:gd name="T16" fmla="*/ 221 w 442"/>
                <a:gd name="T17" fmla="*/ 442 h 442"/>
                <a:gd name="T18" fmla="*/ 442 w 442"/>
                <a:gd name="T19" fmla="*/ 221 h 442"/>
                <a:gd name="T20" fmla="*/ 221 w 442"/>
                <a:gd name="T21" fmla="*/ 0 h 442"/>
                <a:gd name="T22" fmla="*/ 240 w 442"/>
                <a:gd name="T23" fmla="*/ 403 h 442"/>
                <a:gd name="T24" fmla="*/ 240 w 442"/>
                <a:gd name="T25" fmla="*/ 353 h 442"/>
                <a:gd name="T26" fmla="*/ 221 w 442"/>
                <a:gd name="T27" fmla="*/ 334 h 442"/>
                <a:gd name="T28" fmla="*/ 201 w 442"/>
                <a:gd name="T29" fmla="*/ 353 h 442"/>
                <a:gd name="T30" fmla="*/ 201 w 442"/>
                <a:gd name="T31" fmla="*/ 403 h 442"/>
                <a:gd name="T32" fmla="*/ 39 w 442"/>
                <a:gd name="T33" fmla="*/ 240 h 442"/>
                <a:gd name="T34" fmla="*/ 88 w 442"/>
                <a:gd name="T35" fmla="*/ 240 h 442"/>
                <a:gd name="T36" fmla="*/ 108 w 442"/>
                <a:gd name="T37" fmla="*/ 221 h 442"/>
                <a:gd name="T38" fmla="*/ 88 w 442"/>
                <a:gd name="T39" fmla="*/ 202 h 442"/>
                <a:gd name="T40" fmla="*/ 39 w 442"/>
                <a:gd name="T41" fmla="*/ 202 h 442"/>
                <a:gd name="T42" fmla="*/ 201 w 442"/>
                <a:gd name="T43" fmla="*/ 39 h 442"/>
                <a:gd name="T44" fmla="*/ 201 w 442"/>
                <a:gd name="T45" fmla="*/ 89 h 442"/>
                <a:gd name="T46" fmla="*/ 221 w 442"/>
                <a:gd name="T47" fmla="*/ 108 h 442"/>
                <a:gd name="T48" fmla="*/ 240 w 442"/>
                <a:gd name="T49" fmla="*/ 89 h 442"/>
                <a:gd name="T50" fmla="*/ 240 w 442"/>
                <a:gd name="T51" fmla="*/ 39 h 442"/>
                <a:gd name="T52" fmla="*/ 402 w 442"/>
                <a:gd name="T53" fmla="*/ 202 h 442"/>
                <a:gd name="T54" fmla="*/ 353 w 442"/>
                <a:gd name="T55" fmla="*/ 202 h 442"/>
                <a:gd name="T56" fmla="*/ 334 w 442"/>
                <a:gd name="T57" fmla="*/ 221 h 442"/>
                <a:gd name="T58" fmla="*/ 353 w 442"/>
                <a:gd name="T59" fmla="*/ 240 h 442"/>
                <a:gd name="T60" fmla="*/ 402 w 442"/>
                <a:gd name="T61" fmla="*/ 240 h 442"/>
                <a:gd name="T62" fmla="*/ 240 w 442"/>
                <a:gd name="T63" fmla="*/ 40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442">
                  <a:moveTo>
                    <a:pt x="22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0" y="442"/>
                  </a:cubicBezTo>
                  <a:cubicBezTo>
                    <a:pt x="220" y="442"/>
                    <a:pt x="220" y="442"/>
                    <a:pt x="220" y="442"/>
                  </a:cubicBezTo>
                  <a:cubicBezTo>
                    <a:pt x="220" y="442"/>
                    <a:pt x="220" y="442"/>
                    <a:pt x="220" y="442"/>
                  </a:cubicBezTo>
                  <a:cubicBezTo>
                    <a:pt x="221" y="442"/>
                    <a:pt x="221" y="442"/>
                    <a:pt x="221" y="442"/>
                  </a:cubicBezTo>
                  <a:cubicBezTo>
                    <a:pt x="343" y="442"/>
                    <a:pt x="442" y="343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40" y="403"/>
                  </a:moveTo>
                  <a:cubicBezTo>
                    <a:pt x="240" y="353"/>
                    <a:pt x="240" y="353"/>
                    <a:pt x="240" y="353"/>
                  </a:cubicBezTo>
                  <a:cubicBezTo>
                    <a:pt x="240" y="343"/>
                    <a:pt x="231" y="334"/>
                    <a:pt x="221" y="334"/>
                  </a:cubicBezTo>
                  <a:cubicBezTo>
                    <a:pt x="210" y="334"/>
                    <a:pt x="201" y="343"/>
                    <a:pt x="201" y="353"/>
                  </a:cubicBezTo>
                  <a:cubicBezTo>
                    <a:pt x="201" y="403"/>
                    <a:pt x="201" y="403"/>
                    <a:pt x="201" y="403"/>
                  </a:cubicBezTo>
                  <a:cubicBezTo>
                    <a:pt x="115" y="393"/>
                    <a:pt x="48" y="325"/>
                    <a:pt x="39" y="240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99" y="240"/>
                    <a:pt x="108" y="232"/>
                    <a:pt x="108" y="221"/>
                  </a:cubicBezTo>
                  <a:cubicBezTo>
                    <a:pt x="108" y="210"/>
                    <a:pt x="99" y="202"/>
                    <a:pt x="88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48" y="116"/>
                    <a:pt x="115" y="48"/>
                    <a:pt x="201" y="3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99"/>
                    <a:pt x="210" y="108"/>
                    <a:pt x="221" y="108"/>
                  </a:cubicBezTo>
                  <a:cubicBezTo>
                    <a:pt x="231" y="108"/>
                    <a:pt x="240" y="99"/>
                    <a:pt x="240" y="89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326" y="48"/>
                    <a:pt x="393" y="116"/>
                    <a:pt x="402" y="202"/>
                  </a:cubicBezTo>
                  <a:cubicBezTo>
                    <a:pt x="353" y="202"/>
                    <a:pt x="353" y="202"/>
                    <a:pt x="353" y="202"/>
                  </a:cubicBezTo>
                  <a:cubicBezTo>
                    <a:pt x="342" y="202"/>
                    <a:pt x="334" y="210"/>
                    <a:pt x="334" y="221"/>
                  </a:cubicBezTo>
                  <a:cubicBezTo>
                    <a:pt x="334" y="232"/>
                    <a:pt x="342" y="240"/>
                    <a:pt x="353" y="240"/>
                  </a:cubicBezTo>
                  <a:cubicBezTo>
                    <a:pt x="402" y="240"/>
                    <a:pt x="402" y="240"/>
                    <a:pt x="402" y="240"/>
                  </a:cubicBezTo>
                  <a:cubicBezTo>
                    <a:pt x="393" y="326"/>
                    <a:pt x="326" y="394"/>
                    <a:pt x="240" y="4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19" name="Freeform 943">
              <a:extLst>
                <a:ext uri="{FF2B5EF4-FFF2-40B4-BE49-F238E27FC236}">
                  <a16:creationId xmlns:a16="http://schemas.microsoft.com/office/drawing/2014/main" id="{0685E41B-FBC5-40FF-A5BC-AD90F2841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3019" y="1460339"/>
              <a:ext cx="265025" cy="265025"/>
            </a:xfrm>
            <a:custGeom>
              <a:avLst/>
              <a:gdLst>
                <a:gd name="T0" fmla="*/ 221 w 442"/>
                <a:gd name="T1" fmla="*/ 0 h 442"/>
                <a:gd name="T2" fmla="*/ 0 w 442"/>
                <a:gd name="T3" fmla="*/ 221 h 442"/>
                <a:gd name="T4" fmla="*/ 221 w 442"/>
                <a:gd name="T5" fmla="*/ 442 h 442"/>
                <a:gd name="T6" fmla="*/ 442 w 442"/>
                <a:gd name="T7" fmla="*/ 221 h 442"/>
                <a:gd name="T8" fmla="*/ 221 w 442"/>
                <a:gd name="T9" fmla="*/ 0 h 442"/>
                <a:gd name="T10" fmla="*/ 221 w 442"/>
                <a:gd name="T11" fmla="*/ 38 h 442"/>
                <a:gd name="T12" fmla="*/ 403 w 442"/>
                <a:gd name="T13" fmla="*/ 221 h 442"/>
                <a:gd name="T14" fmla="*/ 388 w 442"/>
                <a:gd name="T15" fmla="*/ 293 h 442"/>
                <a:gd name="T16" fmla="*/ 281 w 442"/>
                <a:gd name="T17" fmla="*/ 240 h 442"/>
                <a:gd name="T18" fmla="*/ 265 w 442"/>
                <a:gd name="T19" fmla="*/ 177 h 442"/>
                <a:gd name="T20" fmla="*/ 265 w 442"/>
                <a:gd name="T21" fmla="*/ 177 h 442"/>
                <a:gd name="T22" fmla="*/ 202 w 442"/>
                <a:gd name="T23" fmla="*/ 161 h 442"/>
                <a:gd name="T24" fmla="*/ 163 w 442"/>
                <a:gd name="T25" fmla="*/ 83 h 442"/>
                <a:gd name="T26" fmla="*/ 143 w 442"/>
                <a:gd name="T27" fmla="*/ 76 h 442"/>
                <a:gd name="T28" fmla="*/ 137 w 442"/>
                <a:gd name="T29" fmla="*/ 95 h 442"/>
                <a:gd name="T30" fmla="*/ 177 w 442"/>
                <a:gd name="T31" fmla="*/ 176 h 442"/>
                <a:gd name="T32" fmla="*/ 176 w 442"/>
                <a:gd name="T33" fmla="*/ 177 h 442"/>
                <a:gd name="T34" fmla="*/ 176 w 442"/>
                <a:gd name="T35" fmla="*/ 177 h 442"/>
                <a:gd name="T36" fmla="*/ 67 w 442"/>
                <a:gd name="T37" fmla="*/ 123 h 442"/>
                <a:gd name="T38" fmla="*/ 221 w 442"/>
                <a:gd name="T39" fmla="*/ 38 h 442"/>
                <a:gd name="T40" fmla="*/ 200 w 442"/>
                <a:gd name="T41" fmla="*/ 200 h 442"/>
                <a:gd name="T42" fmla="*/ 221 w 442"/>
                <a:gd name="T43" fmla="*/ 192 h 442"/>
                <a:gd name="T44" fmla="*/ 241 w 442"/>
                <a:gd name="T45" fmla="*/ 200 h 442"/>
                <a:gd name="T46" fmla="*/ 241 w 442"/>
                <a:gd name="T47" fmla="*/ 241 h 442"/>
                <a:gd name="T48" fmla="*/ 200 w 442"/>
                <a:gd name="T49" fmla="*/ 241 h 442"/>
                <a:gd name="T50" fmla="*/ 200 w 442"/>
                <a:gd name="T51" fmla="*/ 200 h 442"/>
                <a:gd name="T52" fmla="*/ 319 w 442"/>
                <a:gd name="T53" fmla="*/ 375 h 442"/>
                <a:gd name="T54" fmla="*/ 294 w 442"/>
                <a:gd name="T55" fmla="*/ 324 h 442"/>
                <a:gd name="T56" fmla="*/ 275 w 442"/>
                <a:gd name="T57" fmla="*/ 318 h 442"/>
                <a:gd name="T58" fmla="*/ 268 w 442"/>
                <a:gd name="T59" fmla="*/ 337 h 442"/>
                <a:gd name="T60" fmla="*/ 294 w 442"/>
                <a:gd name="T61" fmla="*/ 388 h 442"/>
                <a:gd name="T62" fmla="*/ 221 w 442"/>
                <a:gd name="T63" fmla="*/ 404 h 442"/>
                <a:gd name="T64" fmla="*/ 38 w 442"/>
                <a:gd name="T65" fmla="*/ 221 h 442"/>
                <a:gd name="T66" fmla="*/ 53 w 442"/>
                <a:gd name="T67" fmla="*/ 149 h 442"/>
                <a:gd name="T68" fmla="*/ 161 w 442"/>
                <a:gd name="T69" fmla="*/ 202 h 442"/>
                <a:gd name="T70" fmla="*/ 176 w 442"/>
                <a:gd name="T71" fmla="*/ 265 h 442"/>
                <a:gd name="T72" fmla="*/ 221 w 442"/>
                <a:gd name="T73" fmla="*/ 284 h 442"/>
                <a:gd name="T74" fmla="*/ 265 w 442"/>
                <a:gd name="T75" fmla="*/ 265 h 442"/>
                <a:gd name="T76" fmla="*/ 266 w 442"/>
                <a:gd name="T77" fmla="*/ 265 h 442"/>
                <a:gd name="T78" fmla="*/ 375 w 442"/>
                <a:gd name="T79" fmla="*/ 319 h 442"/>
                <a:gd name="T80" fmla="*/ 319 w 442"/>
                <a:gd name="T81" fmla="*/ 375 h 442"/>
                <a:gd name="T82" fmla="*/ 276 w 442"/>
                <a:gd name="T83" fmla="*/ 286 h 442"/>
                <a:gd name="T84" fmla="*/ 281 w 442"/>
                <a:gd name="T85" fmla="*/ 298 h 442"/>
                <a:gd name="T86" fmla="*/ 276 w 442"/>
                <a:gd name="T87" fmla="*/ 310 h 442"/>
                <a:gd name="T88" fmla="*/ 264 w 442"/>
                <a:gd name="T89" fmla="*/ 315 h 442"/>
                <a:gd name="T90" fmla="*/ 252 w 442"/>
                <a:gd name="T91" fmla="*/ 310 h 442"/>
                <a:gd name="T92" fmla="*/ 247 w 442"/>
                <a:gd name="T93" fmla="*/ 298 h 442"/>
                <a:gd name="T94" fmla="*/ 252 w 442"/>
                <a:gd name="T95" fmla="*/ 286 h 442"/>
                <a:gd name="T96" fmla="*/ 276 w 442"/>
                <a:gd name="T97" fmla="*/ 28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42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1" y="442"/>
                  </a:cubicBezTo>
                  <a:cubicBezTo>
                    <a:pt x="343" y="442"/>
                    <a:pt x="442" y="343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8"/>
                  </a:moveTo>
                  <a:cubicBezTo>
                    <a:pt x="321" y="38"/>
                    <a:pt x="403" y="120"/>
                    <a:pt x="403" y="221"/>
                  </a:cubicBezTo>
                  <a:cubicBezTo>
                    <a:pt x="403" y="247"/>
                    <a:pt x="398" y="271"/>
                    <a:pt x="388" y="293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7" y="218"/>
                    <a:pt x="282" y="194"/>
                    <a:pt x="265" y="177"/>
                  </a:cubicBezTo>
                  <a:cubicBezTo>
                    <a:pt x="265" y="177"/>
                    <a:pt x="265" y="177"/>
                    <a:pt x="265" y="177"/>
                  </a:cubicBezTo>
                  <a:cubicBezTo>
                    <a:pt x="248" y="159"/>
                    <a:pt x="223" y="154"/>
                    <a:pt x="202" y="161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59" y="75"/>
                    <a:pt x="150" y="72"/>
                    <a:pt x="143" y="76"/>
                  </a:cubicBezTo>
                  <a:cubicBezTo>
                    <a:pt x="136" y="80"/>
                    <a:pt x="133" y="88"/>
                    <a:pt x="137" y="95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76"/>
                    <a:pt x="177" y="177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99" y="72"/>
                    <a:pt x="156" y="38"/>
                    <a:pt x="221" y="38"/>
                  </a:cubicBezTo>
                  <a:close/>
                  <a:moveTo>
                    <a:pt x="200" y="200"/>
                  </a:moveTo>
                  <a:cubicBezTo>
                    <a:pt x="206" y="195"/>
                    <a:pt x="213" y="192"/>
                    <a:pt x="221" y="192"/>
                  </a:cubicBezTo>
                  <a:cubicBezTo>
                    <a:pt x="228" y="192"/>
                    <a:pt x="236" y="195"/>
                    <a:pt x="241" y="200"/>
                  </a:cubicBezTo>
                  <a:cubicBezTo>
                    <a:pt x="253" y="212"/>
                    <a:pt x="253" y="230"/>
                    <a:pt x="241" y="241"/>
                  </a:cubicBezTo>
                  <a:cubicBezTo>
                    <a:pt x="230" y="253"/>
                    <a:pt x="212" y="253"/>
                    <a:pt x="200" y="241"/>
                  </a:cubicBezTo>
                  <a:cubicBezTo>
                    <a:pt x="189" y="230"/>
                    <a:pt x="189" y="212"/>
                    <a:pt x="200" y="200"/>
                  </a:cubicBezTo>
                  <a:close/>
                  <a:moveTo>
                    <a:pt x="319" y="375"/>
                  </a:moveTo>
                  <a:cubicBezTo>
                    <a:pt x="294" y="324"/>
                    <a:pt x="294" y="324"/>
                    <a:pt x="294" y="324"/>
                  </a:cubicBezTo>
                  <a:cubicBezTo>
                    <a:pt x="290" y="317"/>
                    <a:pt x="282" y="314"/>
                    <a:pt x="275" y="318"/>
                  </a:cubicBezTo>
                  <a:cubicBezTo>
                    <a:pt x="267" y="321"/>
                    <a:pt x="264" y="330"/>
                    <a:pt x="268" y="337"/>
                  </a:cubicBezTo>
                  <a:cubicBezTo>
                    <a:pt x="294" y="388"/>
                    <a:pt x="294" y="388"/>
                    <a:pt x="294" y="388"/>
                  </a:cubicBezTo>
                  <a:cubicBezTo>
                    <a:pt x="271" y="398"/>
                    <a:pt x="247" y="404"/>
                    <a:pt x="221" y="404"/>
                  </a:cubicBezTo>
                  <a:cubicBezTo>
                    <a:pt x="120" y="404"/>
                    <a:pt x="38" y="322"/>
                    <a:pt x="38" y="221"/>
                  </a:cubicBezTo>
                  <a:cubicBezTo>
                    <a:pt x="38" y="195"/>
                    <a:pt x="43" y="171"/>
                    <a:pt x="53" y="149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154" y="224"/>
                    <a:pt x="159" y="248"/>
                    <a:pt x="176" y="265"/>
                  </a:cubicBezTo>
                  <a:cubicBezTo>
                    <a:pt x="189" y="278"/>
                    <a:pt x="205" y="284"/>
                    <a:pt x="221" y="284"/>
                  </a:cubicBezTo>
                  <a:cubicBezTo>
                    <a:pt x="237" y="284"/>
                    <a:pt x="253" y="278"/>
                    <a:pt x="265" y="265"/>
                  </a:cubicBezTo>
                  <a:cubicBezTo>
                    <a:pt x="265" y="265"/>
                    <a:pt x="265" y="265"/>
                    <a:pt x="266" y="265"/>
                  </a:cubicBezTo>
                  <a:cubicBezTo>
                    <a:pt x="375" y="319"/>
                    <a:pt x="375" y="319"/>
                    <a:pt x="375" y="319"/>
                  </a:cubicBezTo>
                  <a:cubicBezTo>
                    <a:pt x="361" y="341"/>
                    <a:pt x="341" y="360"/>
                    <a:pt x="319" y="375"/>
                  </a:cubicBezTo>
                  <a:close/>
                  <a:moveTo>
                    <a:pt x="276" y="286"/>
                  </a:moveTo>
                  <a:cubicBezTo>
                    <a:pt x="279" y="289"/>
                    <a:pt x="281" y="293"/>
                    <a:pt x="281" y="298"/>
                  </a:cubicBezTo>
                  <a:cubicBezTo>
                    <a:pt x="281" y="302"/>
                    <a:pt x="279" y="307"/>
                    <a:pt x="276" y="310"/>
                  </a:cubicBezTo>
                  <a:cubicBezTo>
                    <a:pt x="273" y="313"/>
                    <a:pt x="268" y="315"/>
                    <a:pt x="264" y="315"/>
                  </a:cubicBezTo>
                  <a:cubicBezTo>
                    <a:pt x="260" y="315"/>
                    <a:pt x="255" y="313"/>
                    <a:pt x="252" y="310"/>
                  </a:cubicBezTo>
                  <a:cubicBezTo>
                    <a:pt x="249" y="307"/>
                    <a:pt x="247" y="302"/>
                    <a:pt x="247" y="298"/>
                  </a:cubicBezTo>
                  <a:cubicBezTo>
                    <a:pt x="247" y="293"/>
                    <a:pt x="249" y="289"/>
                    <a:pt x="252" y="286"/>
                  </a:cubicBezTo>
                  <a:cubicBezTo>
                    <a:pt x="258" y="280"/>
                    <a:pt x="270" y="280"/>
                    <a:pt x="276" y="2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0" name="Freeform 944">
              <a:extLst>
                <a:ext uri="{FF2B5EF4-FFF2-40B4-BE49-F238E27FC236}">
                  <a16:creationId xmlns:a16="http://schemas.microsoft.com/office/drawing/2014/main" id="{8ED26EDE-DD90-4050-957E-FDEB747B8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6141" y="1460339"/>
              <a:ext cx="265820" cy="265025"/>
            </a:xfrm>
            <a:custGeom>
              <a:avLst/>
              <a:gdLst>
                <a:gd name="T0" fmla="*/ 423 w 442"/>
                <a:gd name="T1" fmla="*/ 329 h 442"/>
                <a:gd name="T2" fmla="*/ 132 w 442"/>
                <a:gd name="T3" fmla="*/ 329 h 442"/>
                <a:gd name="T4" fmla="*/ 113 w 442"/>
                <a:gd name="T5" fmla="*/ 309 h 442"/>
                <a:gd name="T6" fmla="*/ 113 w 442"/>
                <a:gd name="T7" fmla="*/ 19 h 442"/>
                <a:gd name="T8" fmla="*/ 132 w 442"/>
                <a:gd name="T9" fmla="*/ 0 h 442"/>
                <a:gd name="T10" fmla="*/ 423 w 442"/>
                <a:gd name="T11" fmla="*/ 0 h 442"/>
                <a:gd name="T12" fmla="*/ 442 w 442"/>
                <a:gd name="T13" fmla="*/ 19 h 442"/>
                <a:gd name="T14" fmla="*/ 442 w 442"/>
                <a:gd name="T15" fmla="*/ 309 h 442"/>
                <a:gd name="T16" fmla="*/ 423 w 442"/>
                <a:gd name="T17" fmla="*/ 329 h 442"/>
                <a:gd name="T18" fmla="*/ 152 w 442"/>
                <a:gd name="T19" fmla="*/ 290 h 442"/>
                <a:gd name="T20" fmla="*/ 403 w 442"/>
                <a:gd name="T21" fmla="*/ 290 h 442"/>
                <a:gd name="T22" fmla="*/ 403 w 442"/>
                <a:gd name="T23" fmla="*/ 39 h 442"/>
                <a:gd name="T24" fmla="*/ 152 w 442"/>
                <a:gd name="T25" fmla="*/ 39 h 442"/>
                <a:gd name="T26" fmla="*/ 152 w 442"/>
                <a:gd name="T27" fmla="*/ 290 h 442"/>
                <a:gd name="T28" fmla="*/ 319 w 442"/>
                <a:gd name="T29" fmla="*/ 419 h 442"/>
                <a:gd name="T30" fmla="*/ 319 w 442"/>
                <a:gd name="T31" fmla="*/ 368 h 442"/>
                <a:gd name="T32" fmla="*/ 305 w 442"/>
                <a:gd name="T33" fmla="*/ 353 h 442"/>
                <a:gd name="T34" fmla="*/ 290 w 442"/>
                <a:gd name="T35" fmla="*/ 368 h 442"/>
                <a:gd name="T36" fmla="*/ 290 w 442"/>
                <a:gd name="T37" fmla="*/ 413 h 442"/>
                <a:gd name="T38" fmla="*/ 29 w 442"/>
                <a:gd name="T39" fmla="*/ 413 h 442"/>
                <a:gd name="T40" fmla="*/ 29 w 442"/>
                <a:gd name="T41" fmla="*/ 152 h 442"/>
                <a:gd name="T42" fmla="*/ 74 w 442"/>
                <a:gd name="T43" fmla="*/ 152 h 442"/>
                <a:gd name="T44" fmla="*/ 88 w 442"/>
                <a:gd name="T45" fmla="*/ 137 h 442"/>
                <a:gd name="T46" fmla="*/ 74 w 442"/>
                <a:gd name="T47" fmla="*/ 123 h 442"/>
                <a:gd name="T48" fmla="*/ 23 w 442"/>
                <a:gd name="T49" fmla="*/ 123 h 442"/>
                <a:gd name="T50" fmla="*/ 0 w 442"/>
                <a:gd name="T51" fmla="*/ 146 h 442"/>
                <a:gd name="T52" fmla="*/ 0 w 442"/>
                <a:gd name="T53" fmla="*/ 419 h 442"/>
                <a:gd name="T54" fmla="*/ 23 w 442"/>
                <a:gd name="T55" fmla="*/ 442 h 442"/>
                <a:gd name="T56" fmla="*/ 296 w 442"/>
                <a:gd name="T57" fmla="*/ 442 h 442"/>
                <a:gd name="T58" fmla="*/ 319 w 442"/>
                <a:gd name="T59" fmla="*/ 4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2" h="442">
                  <a:moveTo>
                    <a:pt x="423" y="329"/>
                  </a:moveTo>
                  <a:cubicBezTo>
                    <a:pt x="132" y="329"/>
                    <a:pt x="132" y="329"/>
                    <a:pt x="132" y="329"/>
                  </a:cubicBezTo>
                  <a:cubicBezTo>
                    <a:pt x="122" y="329"/>
                    <a:pt x="113" y="320"/>
                    <a:pt x="113" y="30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9"/>
                    <a:pt x="122" y="0"/>
                    <a:pt x="132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3" y="0"/>
                    <a:pt x="442" y="9"/>
                    <a:pt x="442" y="19"/>
                  </a:cubicBezTo>
                  <a:cubicBezTo>
                    <a:pt x="442" y="309"/>
                    <a:pt x="442" y="309"/>
                    <a:pt x="442" y="309"/>
                  </a:cubicBezTo>
                  <a:cubicBezTo>
                    <a:pt x="442" y="320"/>
                    <a:pt x="433" y="329"/>
                    <a:pt x="423" y="329"/>
                  </a:cubicBezTo>
                  <a:close/>
                  <a:moveTo>
                    <a:pt x="152" y="290"/>
                  </a:moveTo>
                  <a:cubicBezTo>
                    <a:pt x="403" y="290"/>
                    <a:pt x="403" y="290"/>
                    <a:pt x="403" y="290"/>
                  </a:cubicBezTo>
                  <a:cubicBezTo>
                    <a:pt x="403" y="39"/>
                    <a:pt x="403" y="39"/>
                    <a:pt x="403" y="39"/>
                  </a:cubicBezTo>
                  <a:cubicBezTo>
                    <a:pt x="152" y="39"/>
                    <a:pt x="152" y="39"/>
                    <a:pt x="152" y="39"/>
                  </a:cubicBezTo>
                  <a:lnTo>
                    <a:pt x="152" y="290"/>
                  </a:lnTo>
                  <a:close/>
                  <a:moveTo>
                    <a:pt x="319" y="419"/>
                  </a:moveTo>
                  <a:cubicBezTo>
                    <a:pt x="319" y="368"/>
                    <a:pt x="319" y="368"/>
                    <a:pt x="319" y="368"/>
                  </a:cubicBezTo>
                  <a:cubicBezTo>
                    <a:pt x="319" y="360"/>
                    <a:pt x="313" y="353"/>
                    <a:pt x="305" y="353"/>
                  </a:cubicBezTo>
                  <a:cubicBezTo>
                    <a:pt x="296" y="353"/>
                    <a:pt x="290" y="360"/>
                    <a:pt x="290" y="368"/>
                  </a:cubicBezTo>
                  <a:cubicBezTo>
                    <a:pt x="290" y="413"/>
                    <a:pt x="290" y="413"/>
                    <a:pt x="290" y="413"/>
                  </a:cubicBezTo>
                  <a:cubicBezTo>
                    <a:pt x="29" y="413"/>
                    <a:pt x="29" y="413"/>
                    <a:pt x="29" y="413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82" y="152"/>
                    <a:pt x="88" y="145"/>
                    <a:pt x="88" y="137"/>
                  </a:cubicBezTo>
                  <a:cubicBezTo>
                    <a:pt x="88" y="129"/>
                    <a:pt x="82" y="123"/>
                    <a:pt x="74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0" y="123"/>
                    <a:pt x="0" y="133"/>
                    <a:pt x="0" y="1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32"/>
                    <a:pt x="10" y="442"/>
                    <a:pt x="23" y="442"/>
                  </a:cubicBezTo>
                  <a:cubicBezTo>
                    <a:pt x="296" y="442"/>
                    <a:pt x="296" y="442"/>
                    <a:pt x="296" y="442"/>
                  </a:cubicBezTo>
                  <a:cubicBezTo>
                    <a:pt x="309" y="442"/>
                    <a:pt x="319" y="432"/>
                    <a:pt x="319" y="4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1" name="Freeform 945">
              <a:extLst>
                <a:ext uri="{FF2B5EF4-FFF2-40B4-BE49-F238E27FC236}">
                  <a16:creationId xmlns:a16="http://schemas.microsoft.com/office/drawing/2014/main" id="{DBDF5CFD-4B04-4862-8DBC-D72718802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0542" y="1474665"/>
              <a:ext cx="219660" cy="236373"/>
            </a:xfrm>
            <a:custGeom>
              <a:avLst/>
              <a:gdLst>
                <a:gd name="T0" fmla="*/ 183 w 366"/>
                <a:gd name="T1" fmla="*/ 204 h 394"/>
                <a:gd name="T2" fmla="*/ 164 w 366"/>
                <a:gd name="T3" fmla="*/ 185 h 394"/>
                <a:gd name="T4" fmla="*/ 164 w 366"/>
                <a:gd name="T5" fmla="*/ 19 h 394"/>
                <a:gd name="T6" fmla="*/ 183 w 366"/>
                <a:gd name="T7" fmla="*/ 0 h 394"/>
                <a:gd name="T8" fmla="*/ 202 w 366"/>
                <a:gd name="T9" fmla="*/ 19 h 394"/>
                <a:gd name="T10" fmla="*/ 202 w 366"/>
                <a:gd name="T11" fmla="*/ 185 h 394"/>
                <a:gd name="T12" fmla="*/ 183 w 366"/>
                <a:gd name="T13" fmla="*/ 204 h 394"/>
                <a:gd name="T14" fmla="*/ 366 w 366"/>
                <a:gd name="T15" fmla="*/ 210 h 394"/>
                <a:gd name="T16" fmla="*/ 264 w 366"/>
                <a:gd name="T17" fmla="*/ 46 h 394"/>
                <a:gd name="T18" fmla="*/ 238 w 366"/>
                <a:gd name="T19" fmla="*/ 55 h 394"/>
                <a:gd name="T20" fmla="*/ 247 w 366"/>
                <a:gd name="T21" fmla="*/ 80 h 394"/>
                <a:gd name="T22" fmla="*/ 327 w 366"/>
                <a:gd name="T23" fmla="*/ 210 h 394"/>
                <a:gd name="T24" fmla="*/ 183 w 366"/>
                <a:gd name="T25" fmla="*/ 356 h 394"/>
                <a:gd name="T26" fmla="*/ 39 w 366"/>
                <a:gd name="T27" fmla="*/ 210 h 394"/>
                <a:gd name="T28" fmla="*/ 119 w 366"/>
                <a:gd name="T29" fmla="*/ 80 h 394"/>
                <a:gd name="T30" fmla="*/ 128 w 366"/>
                <a:gd name="T31" fmla="*/ 55 h 394"/>
                <a:gd name="T32" fmla="*/ 102 w 366"/>
                <a:gd name="T33" fmla="*/ 46 h 394"/>
                <a:gd name="T34" fmla="*/ 0 w 366"/>
                <a:gd name="T35" fmla="*/ 210 h 394"/>
                <a:gd name="T36" fmla="*/ 183 w 366"/>
                <a:gd name="T37" fmla="*/ 394 h 394"/>
                <a:gd name="T38" fmla="*/ 366 w 366"/>
                <a:gd name="T39" fmla="*/ 21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6" h="394">
                  <a:moveTo>
                    <a:pt x="183" y="204"/>
                  </a:moveTo>
                  <a:cubicBezTo>
                    <a:pt x="173" y="204"/>
                    <a:pt x="164" y="195"/>
                    <a:pt x="164" y="185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8"/>
                    <a:pt x="173" y="0"/>
                    <a:pt x="183" y="0"/>
                  </a:cubicBezTo>
                  <a:cubicBezTo>
                    <a:pt x="194" y="0"/>
                    <a:pt x="202" y="8"/>
                    <a:pt x="202" y="19"/>
                  </a:cubicBezTo>
                  <a:cubicBezTo>
                    <a:pt x="202" y="185"/>
                    <a:pt x="202" y="185"/>
                    <a:pt x="202" y="185"/>
                  </a:cubicBezTo>
                  <a:cubicBezTo>
                    <a:pt x="202" y="195"/>
                    <a:pt x="194" y="204"/>
                    <a:pt x="183" y="204"/>
                  </a:cubicBezTo>
                  <a:close/>
                  <a:moveTo>
                    <a:pt x="366" y="210"/>
                  </a:moveTo>
                  <a:cubicBezTo>
                    <a:pt x="366" y="140"/>
                    <a:pt x="327" y="77"/>
                    <a:pt x="264" y="46"/>
                  </a:cubicBezTo>
                  <a:cubicBezTo>
                    <a:pt x="255" y="41"/>
                    <a:pt x="243" y="45"/>
                    <a:pt x="238" y="55"/>
                  </a:cubicBezTo>
                  <a:cubicBezTo>
                    <a:pt x="234" y="64"/>
                    <a:pt x="237" y="76"/>
                    <a:pt x="247" y="80"/>
                  </a:cubicBezTo>
                  <a:cubicBezTo>
                    <a:pt x="296" y="105"/>
                    <a:pt x="327" y="155"/>
                    <a:pt x="327" y="210"/>
                  </a:cubicBezTo>
                  <a:cubicBezTo>
                    <a:pt x="327" y="290"/>
                    <a:pt x="263" y="356"/>
                    <a:pt x="183" y="356"/>
                  </a:cubicBezTo>
                  <a:cubicBezTo>
                    <a:pt x="103" y="356"/>
                    <a:pt x="39" y="290"/>
                    <a:pt x="39" y="210"/>
                  </a:cubicBezTo>
                  <a:cubicBezTo>
                    <a:pt x="39" y="155"/>
                    <a:pt x="70" y="105"/>
                    <a:pt x="119" y="80"/>
                  </a:cubicBezTo>
                  <a:cubicBezTo>
                    <a:pt x="129" y="76"/>
                    <a:pt x="132" y="64"/>
                    <a:pt x="128" y="55"/>
                  </a:cubicBezTo>
                  <a:cubicBezTo>
                    <a:pt x="123" y="45"/>
                    <a:pt x="111" y="41"/>
                    <a:pt x="102" y="46"/>
                  </a:cubicBezTo>
                  <a:cubicBezTo>
                    <a:pt x="39" y="77"/>
                    <a:pt x="0" y="140"/>
                    <a:pt x="0" y="210"/>
                  </a:cubicBezTo>
                  <a:cubicBezTo>
                    <a:pt x="0" y="312"/>
                    <a:pt x="82" y="394"/>
                    <a:pt x="183" y="394"/>
                  </a:cubicBezTo>
                  <a:cubicBezTo>
                    <a:pt x="284" y="394"/>
                    <a:pt x="366" y="312"/>
                    <a:pt x="366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2" name="Freeform 946">
              <a:extLst>
                <a:ext uri="{FF2B5EF4-FFF2-40B4-BE49-F238E27FC236}">
                  <a16:creationId xmlns:a16="http://schemas.microsoft.com/office/drawing/2014/main" id="{CD35EDF5-AEE3-4051-BD89-8BAA1A480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6504" y="4035289"/>
              <a:ext cx="243536" cy="265025"/>
            </a:xfrm>
            <a:custGeom>
              <a:avLst/>
              <a:gdLst>
                <a:gd name="T0" fmla="*/ 400 w 406"/>
                <a:gd name="T1" fmla="*/ 256 h 442"/>
                <a:gd name="T2" fmla="*/ 386 w 406"/>
                <a:gd name="T3" fmla="*/ 250 h 442"/>
                <a:gd name="T4" fmla="*/ 324 w 406"/>
                <a:gd name="T5" fmla="*/ 250 h 442"/>
                <a:gd name="T6" fmla="*/ 305 w 406"/>
                <a:gd name="T7" fmla="*/ 269 h 442"/>
                <a:gd name="T8" fmla="*/ 324 w 406"/>
                <a:gd name="T9" fmla="*/ 288 h 442"/>
                <a:gd name="T10" fmla="*/ 361 w 406"/>
                <a:gd name="T11" fmla="*/ 288 h 442"/>
                <a:gd name="T12" fmla="*/ 222 w 406"/>
                <a:gd name="T13" fmla="*/ 403 h 442"/>
                <a:gd name="T14" fmla="*/ 222 w 406"/>
                <a:gd name="T15" fmla="*/ 148 h 442"/>
                <a:gd name="T16" fmla="*/ 278 w 406"/>
                <a:gd name="T17" fmla="*/ 75 h 442"/>
                <a:gd name="T18" fmla="*/ 203 w 406"/>
                <a:gd name="T19" fmla="*/ 0 h 442"/>
                <a:gd name="T20" fmla="*/ 128 w 406"/>
                <a:gd name="T21" fmla="*/ 75 h 442"/>
                <a:gd name="T22" fmla="*/ 184 w 406"/>
                <a:gd name="T23" fmla="*/ 148 h 442"/>
                <a:gd name="T24" fmla="*/ 184 w 406"/>
                <a:gd name="T25" fmla="*/ 403 h 442"/>
                <a:gd name="T26" fmla="*/ 45 w 406"/>
                <a:gd name="T27" fmla="*/ 288 h 442"/>
                <a:gd name="T28" fmla="*/ 82 w 406"/>
                <a:gd name="T29" fmla="*/ 288 h 442"/>
                <a:gd name="T30" fmla="*/ 101 w 406"/>
                <a:gd name="T31" fmla="*/ 269 h 442"/>
                <a:gd name="T32" fmla="*/ 82 w 406"/>
                <a:gd name="T33" fmla="*/ 250 h 442"/>
                <a:gd name="T34" fmla="*/ 20 w 406"/>
                <a:gd name="T35" fmla="*/ 250 h 442"/>
                <a:gd name="T36" fmla="*/ 6 w 406"/>
                <a:gd name="T37" fmla="*/ 256 h 442"/>
                <a:gd name="T38" fmla="*/ 1 w 406"/>
                <a:gd name="T39" fmla="*/ 271 h 442"/>
                <a:gd name="T40" fmla="*/ 203 w 406"/>
                <a:gd name="T41" fmla="*/ 442 h 442"/>
                <a:gd name="T42" fmla="*/ 405 w 406"/>
                <a:gd name="T43" fmla="*/ 271 h 442"/>
                <a:gd name="T44" fmla="*/ 400 w 406"/>
                <a:gd name="T45" fmla="*/ 256 h 442"/>
                <a:gd name="T46" fmla="*/ 167 w 406"/>
                <a:gd name="T47" fmla="*/ 75 h 442"/>
                <a:gd name="T48" fmla="*/ 203 w 406"/>
                <a:gd name="T49" fmla="*/ 38 h 442"/>
                <a:gd name="T50" fmla="*/ 239 w 406"/>
                <a:gd name="T51" fmla="*/ 75 h 442"/>
                <a:gd name="T52" fmla="*/ 203 w 406"/>
                <a:gd name="T53" fmla="*/ 112 h 442"/>
                <a:gd name="T54" fmla="*/ 167 w 406"/>
                <a:gd name="T55" fmla="*/ 75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6" h="442">
                  <a:moveTo>
                    <a:pt x="400" y="256"/>
                  </a:moveTo>
                  <a:cubicBezTo>
                    <a:pt x="397" y="252"/>
                    <a:pt x="391" y="250"/>
                    <a:pt x="386" y="250"/>
                  </a:cubicBezTo>
                  <a:cubicBezTo>
                    <a:pt x="324" y="250"/>
                    <a:pt x="324" y="250"/>
                    <a:pt x="324" y="250"/>
                  </a:cubicBezTo>
                  <a:cubicBezTo>
                    <a:pt x="313" y="250"/>
                    <a:pt x="305" y="259"/>
                    <a:pt x="305" y="269"/>
                  </a:cubicBezTo>
                  <a:cubicBezTo>
                    <a:pt x="305" y="280"/>
                    <a:pt x="313" y="288"/>
                    <a:pt x="324" y="288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42" y="351"/>
                    <a:pt x="287" y="395"/>
                    <a:pt x="222" y="403"/>
                  </a:cubicBezTo>
                  <a:cubicBezTo>
                    <a:pt x="222" y="148"/>
                    <a:pt x="222" y="148"/>
                    <a:pt x="222" y="148"/>
                  </a:cubicBezTo>
                  <a:cubicBezTo>
                    <a:pt x="254" y="139"/>
                    <a:pt x="278" y="110"/>
                    <a:pt x="278" y="75"/>
                  </a:cubicBezTo>
                  <a:cubicBezTo>
                    <a:pt x="278" y="34"/>
                    <a:pt x="244" y="0"/>
                    <a:pt x="203" y="0"/>
                  </a:cubicBezTo>
                  <a:cubicBezTo>
                    <a:pt x="162" y="0"/>
                    <a:pt x="128" y="34"/>
                    <a:pt x="128" y="75"/>
                  </a:cubicBezTo>
                  <a:cubicBezTo>
                    <a:pt x="128" y="110"/>
                    <a:pt x="150" y="139"/>
                    <a:pt x="184" y="148"/>
                  </a:cubicBezTo>
                  <a:cubicBezTo>
                    <a:pt x="184" y="403"/>
                    <a:pt x="184" y="403"/>
                    <a:pt x="184" y="403"/>
                  </a:cubicBezTo>
                  <a:cubicBezTo>
                    <a:pt x="116" y="395"/>
                    <a:pt x="64" y="351"/>
                    <a:pt x="45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93" y="288"/>
                    <a:pt x="101" y="280"/>
                    <a:pt x="101" y="269"/>
                  </a:cubicBezTo>
                  <a:cubicBezTo>
                    <a:pt x="101" y="259"/>
                    <a:pt x="93" y="250"/>
                    <a:pt x="82" y="250"/>
                  </a:cubicBezTo>
                  <a:cubicBezTo>
                    <a:pt x="20" y="250"/>
                    <a:pt x="20" y="250"/>
                    <a:pt x="20" y="250"/>
                  </a:cubicBezTo>
                  <a:cubicBezTo>
                    <a:pt x="15" y="250"/>
                    <a:pt x="9" y="252"/>
                    <a:pt x="6" y="256"/>
                  </a:cubicBezTo>
                  <a:cubicBezTo>
                    <a:pt x="2" y="260"/>
                    <a:pt x="0" y="266"/>
                    <a:pt x="1" y="271"/>
                  </a:cubicBezTo>
                  <a:cubicBezTo>
                    <a:pt x="18" y="370"/>
                    <a:pt x="103" y="442"/>
                    <a:pt x="203" y="442"/>
                  </a:cubicBezTo>
                  <a:cubicBezTo>
                    <a:pt x="303" y="442"/>
                    <a:pt x="388" y="371"/>
                    <a:pt x="405" y="271"/>
                  </a:cubicBezTo>
                  <a:cubicBezTo>
                    <a:pt x="406" y="266"/>
                    <a:pt x="404" y="260"/>
                    <a:pt x="400" y="256"/>
                  </a:cubicBezTo>
                  <a:close/>
                  <a:moveTo>
                    <a:pt x="167" y="75"/>
                  </a:moveTo>
                  <a:cubicBezTo>
                    <a:pt x="167" y="55"/>
                    <a:pt x="183" y="38"/>
                    <a:pt x="203" y="38"/>
                  </a:cubicBezTo>
                  <a:cubicBezTo>
                    <a:pt x="223" y="38"/>
                    <a:pt x="239" y="55"/>
                    <a:pt x="239" y="75"/>
                  </a:cubicBezTo>
                  <a:cubicBezTo>
                    <a:pt x="239" y="95"/>
                    <a:pt x="223" y="112"/>
                    <a:pt x="203" y="112"/>
                  </a:cubicBezTo>
                  <a:cubicBezTo>
                    <a:pt x="183" y="112"/>
                    <a:pt x="167" y="95"/>
                    <a:pt x="167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3" name="Freeform 947">
              <a:extLst>
                <a:ext uri="{FF2B5EF4-FFF2-40B4-BE49-F238E27FC236}">
                  <a16:creationId xmlns:a16="http://schemas.microsoft.com/office/drawing/2014/main" id="{68563F3C-EDD9-4A8F-93D3-2F812D0AF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401" y="4070309"/>
              <a:ext cx="265820" cy="193396"/>
            </a:xfrm>
            <a:custGeom>
              <a:avLst/>
              <a:gdLst>
                <a:gd name="T0" fmla="*/ 431 w 442"/>
                <a:gd name="T1" fmla="*/ 94 h 323"/>
                <a:gd name="T2" fmla="*/ 229 w 442"/>
                <a:gd name="T3" fmla="*/ 3 h 323"/>
                <a:gd name="T4" fmla="*/ 213 w 442"/>
                <a:gd name="T5" fmla="*/ 3 h 323"/>
                <a:gd name="T6" fmla="*/ 11 w 442"/>
                <a:gd name="T7" fmla="*/ 94 h 323"/>
                <a:gd name="T8" fmla="*/ 0 w 442"/>
                <a:gd name="T9" fmla="*/ 110 h 323"/>
                <a:gd name="T10" fmla="*/ 11 w 442"/>
                <a:gd name="T11" fmla="*/ 128 h 323"/>
                <a:gd name="T12" fmla="*/ 29 w 442"/>
                <a:gd name="T13" fmla="*/ 136 h 323"/>
                <a:gd name="T14" fmla="*/ 29 w 442"/>
                <a:gd name="T15" fmla="*/ 204 h 323"/>
                <a:gd name="T16" fmla="*/ 41 w 442"/>
                <a:gd name="T17" fmla="*/ 216 h 323"/>
                <a:gd name="T18" fmla="*/ 53 w 442"/>
                <a:gd name="T19" fmla="*/ 204 h 323"/>
                <a:gd name="T20" fmla="*/ 53 w 442"/>
                <a:gd name="T21" fmla="*/ 148 h 323"/>
                <a:gd name="T22" fmla="*/ 82 w 442"/>
                <a:gd name="T23" fmla="*/ 164 h 323"/>
                <a:gd name="T24" fmla="*/ 82 w 442"/>
                <a:gd name="T25" fmla="*/ 246 h 323"/>
                <a:gd name="T26" fmla="*/ 84 w 442"/>
                <a:gd name="T27" fmla="*/ 255 h 323"/>
                <a:gd name="T28" fmla="*/ 218 w 442"/>
                <a:gd name="T29" fmla="*/ 323 h 323"/>
                <a:gd name="T30" fmla="*/ 353 w 442"/>
                <a:gd name="T31" fmla="*/ 254 h 323"/>
                <a:gd name="T32" fmla="*/ 356 w 442"/>
                <a:gd name="T33" fmla="*/ 246 h 323"/>
                <a:gd name="T34" fmla="*/ 356 w 442"/>
                <a:gd name="T35" fmla="*/ 167 h 323"/>
                <a:gd name="T36" fmla="*/ 432 w 442"/>
                <a:gd name="T37" fmla="*/ 128 h 323"/>
                <a:gd name="T38" fmla="*/ 442 w 442"/>
                <a:gd name="T39" fmla="*/ 110 h 323"/>
                <a:gd name="T40" fmla="*/ 431 w 442"/>
                <a:gd name="T41" fmla="*/ 94 h 323"/>
                <a:gd name="T42" fmla="*/ 322 w 442"/>
                <a:gd name="T43" fmla="*/ 240 h 323"/>
                <a:gd name="T44" fmla="*/ 219 w 442"/>
                <a:gd name="T45" fmla="*/ 289 h 323"/>
                <a:gd name="T46" fmla="*/ 115 w 442"/>
                <a:gd name="T47" fmla="*/ 240 h 323"/>
                <a:gd name="T48" fmla="*/ 115 w 442"/>
                <a:gd name="T49" fmla="*/ 181 h 323"/>
                <a:gd name="T50" fmla="*/ 212 w 442"/>
                <a:gd name="T51" fmla="*/ 230 h 323"/>
                <a:gd name="T52" fmla="*/ 221 w 442"/>
                <a:gd name="T53" fmla="*/ 232 h 323"/>
                <a:gd name="T54" fmla="*/ 230 w 442"/>
                <a:gd name="T55" fmla="*/ 230 h 323"/>
                <a:gd name="T56" fmla="*/ 322 w 442"/>
                <a:gd name="T57" fmla="*/ 184 h 323"/>
                <a:gd name="T58" fmla="*/ 322 w 442"/>
                <a:gd name="T59" fmla="*/ 240 h 323"/>
                <a:gd name="T60" fmla="*/ 221 w 442"/>
                <a:gd name="T61" fmla="*/ 192 h 323"/>
                <a:gd name="T62" fmla="*/ 64 w 442"/>
                <a:gd name="T63" fmla="*/ 112 h 323"/>
                <a:gd name="T64" fmla="*/ 221 w 442"/>
                <a:gd name="T65" fmla="*/ 41 h 323"/>
                <a:gd name="T66" fmla="*/ 379 w 442"/>
                <a:gd name="T67" fmla="*/ 112 h 323"/>
                <a:gd name="T68" fmla="*/ 221 w 442"/>
                <a:gd name="T69" fmla="*/ 192 h 323"/>
                <a:gd name="T70" fmla="*/ 53 w 442"/>
                <a:gd name="T71" fmla="*/ 232 h 323"/>
                <a:gd name="T72" fmla="*/ 58 w 442"/>
                <a:gd name="T73" fmla="*/ 245 h 323"/>
                <a:gd name="T74" fmla="*/ 53 w 442"/>
                <a:gd name="T75" fmla="*/ 259 h 323"/>
                <a:gd name="T76" fmla="*/ 39 w 442"/>
                <a:gd name="T77" fmla="*/ 264 h 323"/>
                <a:gd name="T78" fmla="*/ 26 w 442"/>
                <a:gd name="T79" fmla="*/ 259 h 323"/>
                <a:gd name="T80" fmla="*/ 20 w 442"/>
                <a:gd name="T81" fmla="*/ 245 h 323"/>
                <a:gd name="T82" fmla="*/ 26 w 442"/>
                <a:gd name="T83" fmla="*/ 232 h 323"/>
                <a:gd name="T84" fmla="*/ 39 w 442"/>
                <a:gd name="T85" fmla="*/ 226 h 323"/>
                <a:gd name="T86" fmla="*/ 53 w 442"/>
                <a:gd name="T87" fmla="*/ 23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2" h="323">
                  <a:moveTo>
                    <a:pt x="431" y="94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4" y="0"/>
                    <a:pt x="218" y="0"/>
                    <a:pt x="213" y="3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5" y="97"/>
                    <a:pt x="0" y="103"/>
                    <a:pt x="0" y="110"/>
                  </a:cubicBezTo>
                  <a:cubicBezTo>
                    <a:pt x="0" y="118"/>
                    <a:pt x="5" y="125"/>
                    <a:pt x="11" y="128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204"/>
                    <a:pt x="29" y="204"/>
                    <a:pt x="29" y="204"/>
                  </a:cubicBezTo>
                  <a:cubicBezTo>
                    <a:pt x="29" y="210"/>
                    <a:pt x="34" y="216"/>
                    <a:pt x="41" y="216"/>
                  </a:cubicBezTo>
                  <a:cubicBezTo>
                    <a:pt x="47" y="216"/>
                    <a:pt x="53" y="210"/>
                    <a:pt x="53" y="204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2" y="246"/>
                    <a:pt x="82" y="246"/>
                    <a:pt x="82" y="246"/>
                  </a:cubicBezTo>
                  <a:cubicBezTo>
                    <a:pt x="82" y="249"/>
                    <a:pt x="83" y="252"/>
                    <a:pt x="84" y="255"/>
                  </a:cubicBezTo>
                  <a:cubicBezTo>
                    <a:pt x="86" y="258"/>
                    <a:pt x="130" y="323"/>
                    <a:pt x="218" y="323"/>
                  </a:cubicBezTo>
                  <a:cubicBezTo>
                    <a:pt x="309" y="323"/>
                    <a:pt x="351" y="257"/>
                    <a:pt x="353" y="254"/>
                  </a:cubicBezTo>
                  <a:cubicBezTo>
                    <a:pt x="355" y="252"/>
                    <a:pt x="356" y="249"/>
                    <a:pt x="356" y="246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8" y="125"/>
                    <a:pt x="442" y="118"/>
                    <a:pt x="442" y="110"/>
                  </a:cubicBezTo>
                  <a:cubicBezTo>
                    <a:pt x="442" y="103"/>
                    <a:pt x="438" y="97"/>
                    <a:pt x="431" y="94"/>
                  </a:cubicBezTo>
                  <a:close/>
                  <a:moveTo>
                    <a:pt x="322" y="240"/>
                  </a:moveTo>
                  <a:cubicBezTo>
                    <a:pt x="312" y="252"/>
                    <a:pt x="280" y="289"/>
                    <a:pt x="219" y="289"/>
                  </a:cubicBezTo>
                  <a:cubicBezTo>
                    <a:pt x="159" y="289"/>
                    <a:pt x="125" y="252"/>
                    <a:pt x="115" y="240"/>
                  </a:cubicBezTo>
                  <a:cubicBezTo>
                    <a:pt x="115" y="181"/>
                    <a:pt x="115" y="181"/>
                    <a:pt x="115" y="181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15" y="232"/>
                    <a:pt x="218" y="232"/>
                    <a:pt x="221" y="232"/>
                  </a:cubicBezTo>
                  <a:cubicBezTo>
                    <a:pt x="224" y="232"/>
                    <a:pt x="227" y="232"/>
                    <a:pt x="230" y="230"/>
                  </a:cubicBezTo>
                  <a:cubicBezTo>
                    <a:pt x="322" y="184"/>
                    <a:pt x="322" y="184"/>
                    <a:pt x="322" y="184"/>
                  </a:cubicBezTo>
                  <a:lnTo>
                    <a:pt x="322" y="240"/>
                  </a:lnTo>
                  <a:close/>
                  <a:moveTo>
                    <a:pt x="221" y="192"/>
                  </a:moveTo>
                  <a:cubicBezTo>
                    <a:pt x="64" y="112"/>
                    <a:pt x="64" y="112"/>
                    <a:pt x="64" y="112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379" y="112"/>
                    <a:pt x="379" y="112"/>
                    <a:pt x="379" y="112"/>
                  </a:cubicBezTo>
                  <a:lnTo>
                    <a:pt x="221" y="192"/>
                  </a:lnTo>
                  <a:close/>
                  <a:moveTo>
                    <a:pt x="53" y="232"/>
                  </a:moveTo>
                  <a:cubicBezTo>
                    <a:pt x="56" y="235"/>
                    <a:pt x="58" y="240"/>
                    <a:pt x="58" y="245"/>
                  </a:cubicBezTo>
                  <a:cubicBezTo>
                    <a:pt x="58" y="250"/>
                    <a:pt x="56" y="255"/>
                    <a:pt x="53" y="259"/>
                  </a:cubicBezTo>
                  <a:cubicBezTo>
                    <a:pt x="49" y="262"/>
                    <a:pt x="44" y="264"/>
                    <a:pt x="39" y="264"/>
                  </a:cubicBezTo>
                  <a:cubicBezTo>
                    <a:pt x="34" y="264"/>
                    <a:pt x="29" y="262"/>
                    <a:pt x="26" y="259"/>
                  </a:cubicBezTo>
                  <a:cubicBezTo>
                    <a:pt x="22" y="255"/>
                    <a:pt x="20" y="250"/>
                    <a:pt x="20" y="245"/>
                  </a:cubicBezTo>
                  <a:cubicBezTo>
                    <a:pt x="20" y="240"/>
                    <a:pt x="22" y="235"/>
                    <a:pt x="26" y="232"/>
                  </a:cubicBezTo>
                  <a:cubicBezTo>
                    <a:pt x="29" y="228"/>
                    <a:pt x="34" y="226"/>
                    <a:pt x="39" y="226"/>
                  </a:cubicBezTo>
                  <a:cubicBezTo>
                    <a:pt x="44" y="226"/>
                    <a:pt x="49" y="228"/>
                    <a:pt x="53" y="2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4" name="Freeform 948">
              <a:extLst>
                <a:ext uri="{FF2B5EF4-FFF2-40B4-BE49-F238E27FC236}">
                  <a16:creationId xmlns:a16="http://schemas.microsoft.com/office/drawing/2014/main" id="{819B538E-FDDD-4299-9FBA-E4338E15C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2884" y="4035289"/>
              <a:ext cx="201355" cy="265025"/>
            </a:xfrm>
            <a:custGeom>
              <a:avLst/>
              <a:gdLst>
                <a:gd name="T0" fmla="*/ 336 w 336"/>
                <a:gd name="T1" fmla="*/ 77 h 442"/>
                <a:gd name="T2" fmla="*/ 168 w 336"/>
                <a:gd name="T3" fmla="*/ 0 h 442"/>
                <a:gd name="T4" fmla="*/ 0 w 336"/>
                <a:gd name="T5" fmla="*/ 77 h 442"/>
                <a:gd name="T6" fmla="*/ 0 w 336"/>
                <a:gd name="T7" fmla="*/ 78 h 442"/>
                <a:gd name="T8" fmla="*/ 0 w 336"/>
                <a:gd name="T9" fmla="*/ 79 h 442"/>
                <a:gd name="T10" fmla="*/ 0 w 336"/>
                <a:gd name="T11" fmla="*/ 367 h 442"/>
                <a:gd name="T12" fmla="*/ 168 w 336"/>
                <a:gd name="T13" fmla="*/ 442 h 442"/>
                <a:gd name="T14" fmla="*/ 336 w 336"/>
                <a:gd name="T15" fmla="*/ 367 h 442"/>
                <a:gd name="T16" fmla="*/ 336 w 336"/>
                <a:gd name="T17" fmla="*/ 79 h 442"/>
                <a:gd name="T18" fmla="*/ 336 w 336"/>
                <a:gd name="T19" fmla="*/ 78 h 442"/>
                <a:gd name="T20" fmla="*/ 336 w 336"/>
                <a:gd name="T21" fmla="*/ 77 h 442"/>
                <a:gd name="T22" fmla="*/ 298 w 336"/>
                <a:gd name="T23" fmla="*/ 223 h 442"/>
                <a:gd name="T24" fmla="*/ 168 w 336"/>
                <a:gd name="T25" fmla="*/ 260 h 442"/>
                <a:gd name="T26" fmla="*/ 38 w 336"/>
                <a:gd name="T27" fmla="*/ 223 h 442"/>
                <a:gd name="T28" fmla="*/ 38 w 336"/>
                <a:gd name="T29" fmla="*/ 128 h 442"/>
                <a:gd name="T30" fmla="*/ 168 w 336"/>
                <a:gd name="T31" fmla="*/ 154 h 442"/>
                <a:gd name="T32" fmla="*/ 298 w 336"/>
                <a:gd name="T33" fmla="*/ 128 h 442"/>
                <a:gd name="T34" fmla="*/ 298 w 336"/>
                <a:gd name="T35" fmla="*/ 223 h 442"/>
                <a:gd name="T36" fmla="*/ 168 w 336"/>
                <a:gd name="T37" fmla="*/ 38 h 442"/>
                <a:gd name="T38" fmla="*/ 298 w 336"/>
                <a:gd name="T39" fmla="*/ 77 h 442"/>
                <a:gd name="T40" fmla="*/ 168 w 336"/>
                <a:gd name="T41" fmla="*/ 116 h 442"/>
                <a:gd name="T42" fmla="*/ 38 w 336"/>
                <a:gd name="T43" fmla="*/ 77 h 442"/>
                <a:gd name="T44" fmla="*/ 168 w 336"/>
                <a:gd name="T45" fmla="*/ 38 h 442"/>
                <a:gd name="T46" fmla="*/ 168 w 336"/>
                <a:gd name="T47" fmla="*/ 404 h 442"/>
                <a:gd name="T48" fmla="*/ 38 w 336"/>
                <a:gd name="T49" fmla="*/ 367 h 442"/>
                <a:gd name="T50" fmla="*/ 38 w 336"/>
                <a:gd name="T51" fmla="*/ 273 h 442"/>
                <a:gd name="T52" fmla="*/ 168 w 336"/>
                <a:gd name="T53" fmla="*/ 298 h 442"/>
                <a:gd name="T54" fmla="*/ 298 w 336"/>
                <a:gd name="T55" fmla="*/ 273 h 442"/>
                <a:gd name="T56" fmla="*/ 298 w 336"/>
                <a:gd name="T57" fmla="*/ 367 h 442"/>
                <a:gd name="T58" fmla="*/ 168 w 336"/>
                <a:gd name="T59" fmla="*/ 404 h 442"/>
                <a:gd name="T60" fmla="*/ 250 w 336"/>
                <a:gd name="T61" fmla="*/ 206 h 442"/>
                <a:gd name="T62" fmla="*/ 250 w 336"/>
                <a:gd name="T63" fmla="*/ 183 h 442"/>
                <a:gd name="T64" fmla="*/ 267 w 336"/>
                <a:gd name="T65" fmla="*/ 166 h 442"/>
                <a:gd name="T66" fmla="*/ 284 w 336"/>
                <a:gd name="T67" fmla="*/ 183 h 442"/>
                <a:gd name="T68" fmla="*/ 284 w 336"/>
                <a:gd name="T69" fmla="*/ 206 h 442"/>
                <a:gd name="T70" fmla="*/ 267 w 336"/>
                <a:gd name="T71" fmla="*/ 223 h 442"/>
                <a:gd name="T72" fmla="*/ 250 w 336"/>
                <a:gd name="T73" fmla="*/ 20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6" h="442">
                  <a:moveTo>
                    <a:pt x="336" y="77"/>
                  </a:moveTo>
                  <a:cubicBezTo>
                    <a:pt x="336" y="26"/>
                    <a:pt x="252" y="0"/>
                    <a:pt x="168" y="0"/>
                  </a:cubicBezTo>
                  <a:cubicBezTo>
                    <a:pt x="85" y="0"/>
                    <a:pt x="0" y="26"/>
                    <a:pt x="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416"/>
                    <a:pt x="85" y="442"/>
                    <a:pt x="168" y="442"/>
                  </a:cubicBezTo>
                  <a:cubicBezTo>
                    <a:pt x="252" y="442"/>
                    <a:pt x="336" y="416"/>
                    <a:pt x="336" y="367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6" y="79"/>
                    <a:pt x="336" y="79"/>
                    <a:pt x="336" y="78"/>
                  </a:cubicBezTo>
                  <a:cubicBezTo>
                    <a:pt x="336" y="78"/>
                    <a:pt x="336" y="78"/>
                    <a:pt x="336" y="77"/>
                  </a:cubicBezTo>
                  <a:close/>
                  <a:moveTo>
                    <a:pt x="298" y="223"/>
                  </a:moveTo>
                  <a:cubicBezTo>
                    <a:pt x="298" y="234"/>
                    <a:pt x="253" y="260"/>
                    <a:pt x="168" y="260"/>
                  </a:cubicBezTo>
                  <a:cubicBezTo>
                    <a:pt x="84" y="260"/>
                    <a:pt x="38" y="234"/>
                    <a:pt x="38" y="223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72" y="145"/>
                    <a:pt x="120" y="154"/>
                    <a:pt x="168" y="154"/>
                  </a:cubicBezTo>
                  <a:cubicBezTo>
                    <a:pt x="217" y="154"/>
                    <a:pt x="264" y="145"/>
                    <a:pt x="298" y="128"/>
                  </a:cubicBezTo>
                  <a:lnTo>
                    <a:pt x="298" y="223"/>
                  </a:lnTo>
                  <a:close/>
                  <a:moveTo>
                    <a:pt x="168" y="38"/>
                  </a:moveTo>
                  <a:cubicBezTo>
                    <a:pt x="254" y="38"/>
                    <a:pt x="298" y="66"/>
                    <a:pt x="298" y="77"/>
                  </a:cubicBezTo>
                  <a:cubicBezTo>
                    <a:pt x="298" y="89"/>
                    <a:pt x="254" y="116"/>
                    <a:pt x="168" y="116"/>
                  </a:cubicBezTo>
                  <a:cubicBezTo>
                    <a:pt x="83" y="116"/>
                    <a:pt x="38" y="89"/>
                    <a:pt x="38" y="77"/>
                  </a:cubicBezTo>
                  <a:cubicBezTo>
                    <a:pt x="38" y="66"/>
                    <a:pt x="83" y="38"/>
                    <a:pt x="168" y="38"/>
                  </a:cubicBezTo>
                  <a:close/>
                  <a:moveTo>
                    <a:pt x="168" y="404"/>
                  </a:moveTo>
                  <a:cubicBezTo>
                    <a:pt x="84" y="404"/>
                    <a:pt x="38" y="378"/>
                    <a:pt x="38" y="367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72" y="290"/>
                    <a:pt x="120" y="298"/>
                    <a:pt x="168" y="298"/>
                  </a:cubicBezTo>
                  <a:cubicBezTo>
                    <a:pt x="217" y="298"/>
                    <a:pt x="264" y="290"/>
                    <a:pt x="298" y="273"/>
                  </a:cubicBezTo>
                  <a:cubicBezTo>
                    <a:pt x="298" y="367"/>
                    <a:pt x="298" y="367"/>
                    <a:pt x="298" y="367"/>
                  </a:cubicBezTo>
                  <a:cubicBezTo>
                    <a:pt x="298" y="378"/>
                    <a:pt x="253" y="404"/>
                    <a:pt x="168" y="404"/>
                  </a:cubicBezTo>
                  <a:close/>
                  <a:moveTo>
                    <a:pt x="250" y="206"/>
                  </a:moveTo>
                  <a:cubicBezTo>
                    <a:pt x="250" y="183"/>
                    <a:pt x="250" y="183"/>
                    <a:pt x="250" y="183"/>
                  </a:cubicBezTo>
                  <a:cubicBezTo>
                    <a:pt x="250" y="173"/>
                    <a:pt x="257" y="166"/>
                    <a:pt x="267" y="166"/>
                  </a:cubicBezTo>
                  <a:cubicBezTo>
                    <a:pt x="276" y="166"/>
                    <a:pt x="284" y="173"/>
                    <a:pt x="284" y="183"/>
                  </a:cubicBezTo>
                  <a:cubicBezTo>
                    <a:pt x="284" y="206"/>
                    <a:pt x="284" y="206"/>
                    <a:pt x="284" y="206"/>
                  </a:cubicBezTo>
                  <a:cubicBezTo>
                    <a:pt x="284" y="216"/>
                    <a:pt x="276" y="223"/>
                    <a:pt x="267" y="223"/>
                  </a:cubicBezTo>
                  <a:cubicBezTo>
                    <a:pt x="257" y="223"/>
                    <a:pt x="250" y="216"/>
                    <a:pt x="250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5" name="Freeform 949">
              <a:extLst>
                <a:ext uri="{FF2B5EF4-FFF2-40B4-BE49-F238E27FC236}">
                  <a16:creationId xmlns:a16="http://schemas.microsoft.com/office/drawing/2014/main" id="{C7C5A280-D3B3-4792-B52A-8A9C1D105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4464" y="4070308"/>
              <a:ext cx="267412" cy="195784"/>
            </a:xfrm>
            <a:custGeom>
              <a:avLst/>
              <a:gdLst>
                <a:gd name="T0" fmla="*/ 439 w 446"/>
                <a:gd name="T1" fmla="*/ 92 h 326"/>
                <a:gd name="T2" fmla="*/ 358 w 446"/>
                <a:gd name="T3" fmla="*/ 6 h 326"/>
                <a:gd name="T4" fmla="*/ 344 w 446"/>
                <a:gd name="T5" fmla="*/ 0 h 326"/>
                <a:gd name="T6" fmla="*/ 103 w 446"/>
                <a:gd name="T7" fmla="*/ 0 h 326"/>
                <a:gd name="T8" fmla="*/ 89 w 446"/>
                <a:gd name="T9" fmla="*/ 6 h 326"/>
                <a:gd name="T10" fmla="*/ 7 w 446"/>
                <a:gd name="T11" fmla="*/ 92 h 326"/>
                <a:gd name="T12" fmla="*/ 8 w 446"/>
                <a:gd name="T13" fmla="*/ 119 h 326"/>
                <a:gd name="T14" fmla="*/ 210 w 446"/>
                <a:gd name="T15" fmla="*/ 321 h 326"/>
                <a:gd name="T16" fmla="*/ 223 w 446"/>
                <a:gd name="T17" fmla="*/ 326 h 326"/>
                <a:gd name="T18" fmla="*/ 237 w 446"/>
                <a:gd name="T19" fmla="*/ 321 h 326"/>
                <a:gd name="T20" fmla="*/ 439 w 446"/>
                <a:gd name="T21" fmla="*/ 119 h 326"/>
                <a:gd name="T22" fmla="*/ 439 w 446"/>
                <a:gd name="T23" fmla="*/ 92 h 326"/>
                <a:gd name="T24" fmla="*/ 134 w 446"/>
                <a:gd name="T25" fmla="*/ 120 h 326"/>
                <a:gd name="T26" fmla="*/ 169 w 446"/>
                <a:gd name="T27" fmla="*/ 224 h 326"/>
                <a:gd name="T28" fmla="*/ 65 w 446"/>
                <a:gd name="T29" fmla="*/ 120 h 326"/>
                <a:gd name="T30" fmla="*/ 134 w 446"/>
                <a:gd name="T31" fmla="*/ 120 h 326"/>
                <a:gd name="T32" fmla="*/ 240 w 446"/>
                <a:gd name="T33" fmla="*/ 38 h 326"/>
                <a:gd name="T34" fmla="*/ 271 w 446"/>
                <a:gd name="T35" fmla="*/ 86 h 326"/>
                <a:gd name="T36" fmla="*/ 176 w 446"/>
                <a:gd name="T37" fmla="*/ 86 h 326"/>
                <a:gd name="T38" fmla="*/ 207 w 446"/>
                <a:gd name="T39" fmla="*/ 38 h 326"/>
                <a:gd name="T40" fmla="*/ 240 w 446"/>
                <a:gd name="T41" fmla="*/ 38 h 326"/>
                <a:gd name="T42" fmla="*/ 223 w 446"/>
                <a:gd name="T43" fmla="*/ 280 h 326"/>
                <a:gd name="T44" fmla="*/ 223 w 446"/>
                <a:gd name="T45" fmla="*/ 279 h 326"/>
                <a:gd name="T46" fmla="*/ 169 w 446"/>
                <a:gd name="T47" fmla="*/ 120 h 326"/>
                <a:gd name="T48" fmla="*/ 277 w 446"/>
                <a:gd name="T49" fmla="*/ 120 h 326"/>
                <a:gd name="T50" fmla="*/ 223 w 446"/>
                <a:gd name="T51" fmla="*/ 279 h 326"/>
                <a:gd name="T52" fmla="*/ 223 w 446"/>
                <a:gd name="T53" fmla="*/ 280 h 326"/>
                <a:gd name="T54" fmla="*/ 313 w 446"/>
                <a:gd name="T55" fmla="*/ 120 h 326"/>
                <a:gd name="T56" fmla="*/ 381 w 446"/>
                <a:gd name="T57" fmla="*/ 120 h 326"/>
                <a:gd name="T58" fmla="*/ 277 w 446"/>
                <a:gd name="T59" fmla="*/ 224 h 326"/>
                <a:gd name="T60" fmla="*/ 313 w 446"/>
                <a:gd name="T61" fmla="*/ 120 h 326"/>
                <a:gd name="T62" fmla="*/ 383 w 446"/>
                <a:gd name="T63" fmla="*/ 86 h 326"/>
                <a:gd name="T64" fmla="*/ 310 w 446"/>
                <a:gd name="T65" fmla="*/ 86 h 326"/>
                <a:gd name="T66" fmla="*/ 279 w 446"/>
                <a:gd name="T67" fmla="*/ 38 h 326"/>
                <a:gd name="T68" fmla="*/ 336 w 446"/>
                <a:gd name="T69" fmla="*/ 38 h 326"/>
                <a:gd name="T70" fmla="*/ 383 w 446"/>
                <a:gd name="T71" fmla="*/ 86 h 326"/>
                <a:gd name="T72" fmla="*/ 111 w 446"/>
                <a:gd name="T73" fmla="*/ 38 h 326"/>
                <a:gd name="T74" fmla="*/ 168 w 446"/>
                <a:gd name="T75" fmla="*/ 38 h 326"/>
                <a:gd name="T76" fmla="*/ 137 w 446"/>
                <a:gd name="T77" fmla="*/ 86 h 326"/>
                <a:gd name="T78" fmla="*/ 64 w 446"/>
                <a:gd name="T79" fmla="*/ 86 h 326"/>
                <a:gd name="T80" fmla="*/ 111 w 446"/>
                <a:gd name="T81" fmla="*/ 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326">
                  <a:moveTo>
                    <a:pt x="439" y="92"/>
                  </a:moveTo>
                  <a:cubicBezTo>
                    <a:pt x="358" y="6"/>
                    <a:pt x="358" y="6"/>
                    <a:pt x="358" y="6"/>
                  </a:cubicBezTo>
                  <a:cubicBezTo>
                    <a:pt x="354" y="2"/>
                    <a:pt x="349" y="0"/>
                    <a:pt x="34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7" y="0"/>
                    <a:pt x="92" y="2"/>
                    <a:pt x="89" y="6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0" y="100"/>
                    <a:pt x="1" y="111"/>
                    <a:pt x="8" y="119"/>
                  </a:cubicBezTo>
                  <a:cubicBezTo>
                    <a:pt x="210" y="321"/>
                    <a:pt x="210" y="321"/>
                    <a:pt x="210" y="321"/>
                  </a:cubicBezTo>
                  <a:cubicBezTo>
                    <a:pt x="213" y="324"/>
                    <a:pt x="218" y="326"/>
                    <a:pt x="223" y="326"/>
                  </a:cubicBezTo>
                  <a:cubicBezTo>
                    <a:pt x="228" y="326"/>
                    <a:pt x="233" y="324"/>
                    <a:pt x="237" y="321"/>
                  </a:cubicBezTo>
                  <a:cubicBezTo>
                    <a:pt x="439" y="119"/>
                    <a:pt x="439" y="119"/>
                    <a:pt x="439" y="119"/>
                  </a:cubicBezTo>
                  <a:cubicBezTo>
                    <a:pt x="446" y="111"/>
                    <a:pt x="446" y="100"/>
                    <a:pt x="439" y="92"/>
                  </a:cubicBezTo>
                  <a:close/>
                  <a:moveTo>
                    <a:pt x="134" y="120"/>
                  </a:moveTo>
                  <a:cubicBezTo>
                    <a:pt x="169" y="224"/>
                    <a:pt x="169" y="224"/>
                    <a:pt x="169" y="224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134" y="120"/>
                  </a:lnTo>
                  <a:close/>
                  <a:moveTo>
                    <a:pt x="240" y="38"/>
                  </a:moveTo>
                  <a:cubicBezTo>
                    <a:pt x="271" y="86"/>
                    <a:pt x="271" y="86"/>
                    <a:pt x="271" y="86"/>
                  </a:cubicBezTo>
                  <a:cubicBezTo>
                    <a:pt x="176" y="86"/>
                    <a:pt x="176" y="86"/>
                    <a:pt x="176" y="86"/>
                  </a:cubicBezTo>
                  <a:cubicBezTo>
                    <a:pt x="207" y="38"/>
                    <a:pt x="207" y="38"/>
                    <a:pt x="207" y="38"/>
                  </a:cubicBezTo>
                  <a:lnTo>
                    <a:pt x="240" y="38"/>
                  </a:lnTo>
                  <a:close/>
                  <a:moveTo>
                    <a:pt x="223" y="280"/>
                  </a:moveTo>
                  <a:cubicBezTo>
                    <a:pt x="223" y="279"/>
                    <a:pt x="223" y="279"/>
                    <a:pt x="223" y="279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23" y="279"/>
                    <a:pt x="223" y="279"/>
                    <a:pt x="223" y="279"/>
                  </a:cubicBezTo>
                  <a:lnTo>
                    <a:pt x="223" y="280"/>
                  </a:lnTo>
                  <a:close/>
                  <a:moveTo>
                    <a:pt x="313" y="120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277" y="224"/>
                    <a:pt x="277" y="224"/>
                    <a:pt x="277" y="224"/>
                  </a:cubicBezTo>
                  <a:lnTo>
                    <a:pt x="313" y="120"/>
                  </a:lnTo>
                  <a:close/>
                  <a:moveTo>
                    <a:pt x="383" y="86"/>
                  </a:moveTo>
                  <a:cubicBezTo>
                    <a:pt x="310" y="86"/>
                    <a:pt x="310" y="86"/>
                    <a:pt x="310" y="86"/>
                  </a:cubicBezTo>
                  <a:cubicBezTo>
                    <a:pt x="279" y="38"/>
                    <a:pt x="279" y="38"/>
                    <a:pt x="279" y="38"/>
                  </a:cubicBezTo>
                  <a:cubicBezTo>
                    <a:pt x="336" y="38"/>
                    <a:pt x="336" y="38"/>
                    <a:pt x="336" y="38"/>
                  </a:cubicBezTo>
                  <a:lnTo>
                    <a:pt x="383" y="86"/>
                  </a:lnTo>
                  <a:close/>
                  <a:moveTo>
                    <a:pt x="111" y="38"/>
                  </a:moveTo>
                  <a:cubicBezTo>
                    <a:pt x="168" y="38"/>
                    <a:pt x="168" y="38"/>
                    <a:pt x="168" y="38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4" y="86"/>
                    <a:pt x="64" y="86"/>
                    <a:pt x="64" y="86"/>
                  </a:cubicBezTo>
                  <a:lnTo>
                    <a:pt x="11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6" name="Freeform 950">
              <a:extLst>
                <a:ext uri="{FF2B5EF4-FFF2-40B4-BE49-F238E27FC236}">
                  <a16:creationId xmlns:a16="http://schemas.microsoft.com/office/drawing/2014/main" id="{FA6819A0-35C2-41A6-89F5-27115BEF2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4382" y="4035289"/>
              <a:ext cx="265820" cy="265025"/>
            </a:xfrm>
            <a:custGeom>
              <a:avLst/>
              <a:gdLst>
                <a:gd name="T0" fmla="*/ 0 w 443"/>
                <a:gd name="T1" fmla="*/ 221 h 442"/>
                <a:gd name="T2" fmla="*/ 443 w 443"/>
                <a:gd name="T3" fmla="*/ 221 h 442"/>
                <a:gd name="T4" fmla="*/ 239 w 443"/>
                <a:gd name="T5" fmla="*/ 403 h 442"/>
                <a:gd name="T6" fmla="*/ 236 w 443"/>
                <a:gd name="T7" fmla="*/ 299 h 442"/>
                <a:gd name="T8" fmla="*/ 239 w 443"/>
                <a:gd name="T9" fmla="*/ 403 h 442"/>
                <a:gd name="T10" fmla="*/ 139 w 443"/>
                <a:gd name="T11" fmla="*/ 296 h 442"/>
                <a:gd name="T12" fmla="*/ 207 w 443"/>
                <a:gd name="T13" fmla="*/ 403 h 442"/>
                <a:gd name="T14" fmla="*/ 39 w 443"/>
                <a:gd name="T15" fmla="*/ 221 h 442"/>
                <a:gd name="T16" fmla="*/ 102 w 443"/>
                <a:gd name="T17" fmla="*/ 178 h 442"/>
                <a:gd name="T18" fmla="*/ 101 w 443"/>
                <a:gd name="T19" fmla="*/ 264 h 442"/>
                <a:gd name="T20" fmla="*/ 39 w 443"/>
                <a:gd name="T21" fmla="*/ 221 h 442"/>
                <a:gd name="T22" fmla="*/ 132 w 443"/>
                <a:gd name="T23" fmla="*/ 175 h 442"/>
                <a:gd name="T24" fmla="*/ 207 w 443"/>
                <a:gd name="T25" fmla="*/ 270 h 442"/>
                <a:gd name="T26" fmla="*/ 127 w 443"/>
                <a:gd name="T27" fmla="*/ 221 h 442"/>
                <a:gd name="T28" fmla="*/ 304 w 443"/>
                <a:gd name="T29" fmla="*/ 146 h 442"/>
                <a:gd name="T30" fmla="*/ 236 w 443"/>
                <a:gd name="T31" fmla="*/ 39 h 442"/>
                <a:gd name="T32" fmla="*/ 207 w 443"/>
                <a:gd name="T33" fmla="*/ 39 h 442"/>
                <a:gd name="T34" fmla="*/ 139 w 443"/>
                <a:gd name="T35" fmla="*/ 146 h 442"/>
                <a:gd name="T36" fmla="*/ 207 w 443"/>
                <a:gd name="T37" fmla="*/ 39 h 442"/>
                <a:gd name="T38" fmla="*/ 236 w 443"/>
                <a:gd name="T39" fmla="*/ 172 h 442"/>
                <a:gd name="T40" fmla="*/ 316 w 443"/>
                <a:gd name="T41" fmla="*/ 221 h 442"/>
                <a:gd name="T42" fmla="*/ 236 w 443"/>
                <a:gd name="T43" fmla="*/ 270 h 442"/>
                <a:gd name="T44" fmla="*/ 401 w 443"/>
                <a:gd name="T45" fmla="*/ 185 h 442"/>
                <a:gd name="T46" fmla="*/ 401 w 443"/>
                <a:gd name="T47" fmla="*/ 257 h 442"/>
                <a:gd name="T48" fmla="*/ 345 w 443"/>
                <a:gd name="T49" fmla="*/ 221 h 442"/>
                <a:gd name="T50" fmla="*/ 392 w 443"/>
                <a:gd name="T51" fmla="*/ 155 h 442"/>
                <a:gd name="T52" fmla="*/ 286 w 443"/>
                <a:gd name="T53" fmla="*/ 50 h 442"/>
                <a:gd name="T54" fmla="*/ 157 w 443"/>
                <a:gd name="T55" fmla="*/ 50 h 442"/>
                <a:gd name="T56" fmla="*/ 51 w 443"/>
                <a:gd name="T57" fmla="*/ 155 h 442"/>
                <a:gd name="T58" fmla="*/ 51 w 443"/>
                <a:gd name="T59" fmla="*/ 287 h 442"/>
                <a:gd name="T60" fmla="*/ 156 w 443"/>
                <a:gd name="T61" fmla="*/ 392 h 442"/>
                <a:gd name="T62" fmla="*/ 287 w 443"/>
                <a:gd name="T63" fmla="*/ 392 h 442"/>
                <a:gd name="T64" fmla="*/ 392 w 443"/>
                <a:gd name="T65" fmla="*/ 28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3" h="442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2"/>
                    <a:pt x="221" y="442"/>
                  </a:cubicBezTo>
                  <a:cubicBezTo>
                    <a:pt x="343" y="442"/>
                    <a:pt x="443" y="343"/>
                    <a:pt x="443" y="221"/>
                  </a:cubicBezTo>
                  <a:cubicBezTo>
                    <a:pt x="443" y="99"/>
                    <a:pt x="343" y="0"/>
                    <a:pt x="221" y="0"/>
                  </a:cubicBezTo>
                  <a:close/>
                  <a:moveTo>
                    <a:pt x="239" y="403"/>
                  </a:moveTo>
                  <a:cubicBezTo>
                    <a:pt x="238" y="403"/>
                    <a:pt x="236" y="403"/>
                    <a:pt x="236" y="403"/>
                  </a:cubicBezTo>
                  <a:cubicBezTo>
                    <a:pt x="236" y="299"/>
                    <a:pt x="236" y="299"/>
                    <a:pt x="236" y="299"/>
                  </a:cubicBezTo>
                  <a:cubicBezTo>
                    <a:pt x="260" y="299"/>
                    <a:pt x="284" y="298"/>
                    <a:pt x="304" y="297"/>
                  </a:cubicBezTo>
                  <a:cubicBezTo>
                    <a:pt x="286" y="353"/>
                    <a:pt x="252" y="390"/>
                    <a:pt x="239" y="403"/>
                  </a:cubicBezTo>
                  <a:close/>
                  <a:moveTo>
                    <a:pt x="204" y="403"/>
                  </a:moveTo>
                  <a:cubicBezTo>
                    <a:pt x="191" y="390"/>
                    <a:pt x="157" y="352"/>
                    <a:pt x="139" y="296"/>
                  </a:cubicBezTo>
                  <a:cubicBezTo>
                    <a:pt x="159" y="298"/>
                    <a:pt x="183" y="299"/>
                    <a:pt x="207" y="299"/>
                  </a:cubicBezTo>
                  <a:cubicBezTo>
                    <a:pt x="207" y="403"/>
                    <a:pt x="207" y="403"/>
                    <a:pt x="207" y="403"/>
                  </a:cubicBezTo>
                  <a:cubicBezTo>
                    <a:pt x="207" y="403"/>
                    <a:pt x="205" y="403"/>
                    <a:pt x="204" y="403"/>
                  </a:cubicBezTo>
                  <a:close/>
                  <a:moveTo>
                    <a:pt x="39" y="221"/>
                  </a:moveTo>
                  <a:cubicBezTo>
                    <a:pt x="39" y="209"/>
                    <a:pt x="40" y="197"/>
                    <a:pt x="42" y="185"/>
                  </a:cubicBezTo>
                  <a:cubicBezTo>
                    <a:pt x="53" y="183"/>
                    <a:pt x="73" y="180"/>
                    <a:pt x="102" y="178"/>
                  </a:cubicBezTo>
                  <a:cubicBezTo>
                    <a:pt x="99" y="191"/>
                    <a:pt x="98" y="206"/>
                    <a:pt x="98" y="221"/>
                  </a:cubicBezTo>
                  <a:cubicBezTo>
                    <a:pt x="98" y="236"/>
                    <a:pt x="99" y="251"/>
                    <a:pt x="101" y="264"/>
                  </a:cubicBezTo>
                  <a:cubicBezTo>
                    <a:pt x="73" y="262"/>
                    <a:pt x="53" y="259"/>
                    <a:pt x="42" y="257"/>
                  </a:cubicBezTo>
                  <a:cubicBezTo>
                    <a:pt x="40" y="245"/>
                    <a:pt x="39" y="233"/>
                    <a:pt x="39" y="221"/>
                  </a:cubicBezTo>
                  <a:close/>
                  <a:moveTo>
                    <a:pt x="127" y="221"/>
                  </a:moveTo>
                  <a:cubicBezTo>
                    <a:pt x="127" y="205"/>
                    <a:pt x="129" y="190"/>
                    <a:pt x="132" y="175"/>
                  </a:cubicBezTo>
                  <a:cubicBezTo>
                    <a:pt x="154" y="173"/>
                    <a:pt x="178" y="172"/>
                    <a:pt x="207" y="172"/>
                  </a:cubicBezTo>
                  <a:cubicBezTo>
                    <a:pt x="207" y="270"/>
                    <a:pt x="207" y="270"/>
                    <a:pt x="207" y="270"/>
                  </a:cubicBezTo>
                  <a:cubicBezTo>
                    <a:pt x="178" y="270"/>
                    <a:pt x="154" y="269"/>
                    <a:pt x="131" y="267"/>
                  </a:cubicBezTo>
                  <a:cubicBezTo>
                    <a:pt x="129" y="253"/>
                    <a:pt x="127" y="237"/>
                    <a:pt x="127" y="221"/>
                  </a:cubicBezTo>
                  <a:close/>
                  <a:moveTo>
                    <a:pt x="239" y="39"/>
                  </a:moveTo>
                  <a:cubicBezTo>
                    <a:pt x="252" y="52"/>
                    <a:pt x="285" y="91"/>
                    <a:pt x="304" y="146"/>
                  </a:cubicBezTo>
                  <a:cubicBezTo>
                    <a:pt x="283" y="144"/>
                    <a:pt x="260" y="143"/>
                    <a:pt x="236" y="143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6" y="39"/>
                    <a:pt x="238" y="39"/>
                    <a:pt x="239" y="39"/>
                  </a:cubicBezTo>
                  <a:close/>
                  <a:moveTo>
                    <a:pt x="207" y="39"/>
                  </a:moveTo>
                  <a:cubicBezTo>
                    <a:pt x="207" y="143"/>
                    <a:pt x="207" y="143"/>
                    <a:pt x="207" y="143"/>
                  </a:cubicBezTo>
                  <a:cubicBezTo>
                    <a:pt x="183" y="143"/>
                    <a:pt x="160" y="144"/>
                    <a:pt x="139" y="146"/>
                  </a:cubicBezTo>
                  <a:cubicBezTo>
                    <a:pt x="158" y="91"/>
                    <a:pt x="191" y="52"/>
                    <a:pt x="204" y="39"/>
                  </a:cubicBezTo>
                  <a:cubicBezTo>
                    <a:pt x="205" y="39"/>
                    <a:pt x="207" y="39"/>
                    <a:pt x="207" y="39"/>
                  </a:cubicBezTo>
                  <a:close/>
                  <a:moveTo>
                    <a:pt x="236" y="270"/>
                  </a:moveTo>
                  <a:cubicBezTo>
                    <a:pt x="236" y="172"/>
                    <a:pt x="236" y="172"/>
                    <a:pt x="236" y="172"/>
                  </a:cubicBezTo>
                  <a:cubicBezTo>
                    <a:pt x="265" y="172"/>
                    <a:pt x="289" y="174"/>
                    <a:pt x="311" y="175"/>
                  </a:cubicBezTo>
                  <a:cubicBezTo>
                    <a:pt x="314" y="190"/>
                    <a:pt x="316" y="205"/>
                    <a:pt x="316" y="221"/>
                  </a:cubicBezTo>
                  <a:cubicBezTo>
                    <a:pt x="316" y="237"/>
                    <a:pt x="314" y="253"/>
                    <a:pt x="312" y="267"/>
                  </a:cubicBezTo>
                  <a:cubicBezTo>
                    <a:pt x="290" y="269"/>
                    <a:pt x="265" y="270"/>
                    <a:pt x="236" y="270"/>
                  </a:cubicBezTo>
                  <a:close/>
                  <a:moveTo>
                    <a:pt x="341" y="178"/>
                  </a:moveTo>
                  <a:cubicBezTo>
                    <a:pt x="369" y="180"/>
                    <a:pt x="390" y="184"/>
                    <a:pt x="401" y="185"/>
                  </a:cubicBezTo>
                  <a:cubicBezTo>
                    <a:pt x="403" y="197"/>
                    <a:pt x="404" y="209"/>
                    <a:pt x="404" y="221"/>
                  </a:cubicBezTo>
                  <a:cubicBezTo>
                    <a:pt x="404" y="233"/>
                    <a:pt x="403" y="245"/>
                    <a:pt x="401" y="257"/>
                  </a:cubicBezTo>
                  <a:cubicBezTo>
                    <a:pt x="390" y="259"/>
                    <a:pt x="370" y="262"/>
                    <a:pt x="341" y="265"/>
                  </a:cubicBezTo>
                  <a:cubicBezTo>
                    <a:pt x="344" y="251"/>
                    <a:pt x="345" y="236"/>
                    <a:pt x="345" y="221"/>
                  </a:cubicBezTo>
                  <a:cubicBezTo>
                    <a:pt x="345" y="206"/>
                    <a:pt x="344" y="191"/>
                    <a:pt x="341" y="178"/>
                  </a:cubicBezTo>
                  <a:close/>
                  <a:moveTo>
                    <a:pt x="392" y="155"/>
                  </a:moveTo>
                  <a:cubicBezTo>
                    <a:pt x="378" y="153"/>
                    <a:pt x="359" y="150"/>
                    <a:pt x="335" y="148"/>
                  </a:cubicBezTo>
                  <a:cubicBezTo>
                    <a:pt x="323" y="107"/>
                    <a:pt x="303" y="73"/>
                    <a:pt x="286" y="50"/>
                  </a:cubicBezTo>
                  <a:cubicBezTo>
                    <a:pt x="334" y="68"/>
                    <a:pt x="373" y="107"/>
                    <a:pt x="392" y="155"/>
                  </a:cubicBezTo>
                  <a:close/>
                  <a:moveTo>
                    <a:pt x="157" y="50"/>
                  </a:moveTo>
                  <a:cubicBezTo>
                    <a:pt x="140" y="73"/>
                    <a:pt x="120" y="107"/>
                    <a:pt x="108" y="148"/>
                  </a:cubicBezTo>
                  <a:cubicBezTo>
                    <a:pt x="84" y="150"/>
                    <a:pt x="65" y="153"/>
                    <a:pt x="51" y="155"/>
                  </a:cubicBezTo>
                  <a:cubicBezTo>
                    <a:pt x="70" y="107"/>
                    <a:pt x="109" y="68"/>
                    <a:pt x="157" y="50"/>
                  </a:cubicBezTo>
                  <a:close/>
                  <a:moveTo>
                    <a:pt x="51" y="287"/>
                  </a:moveTo>
                  <a:cubicBezTo>
                    <a:pt x="65" y="289"/>
                    <a:pt x="84" y="292"/>
                    <a:pt x="108" y="294"/>
                  </a:cubicBezTo>
                  <a:cubicBezTo>
                    <a:pt x="119" y="336"/>
                    <a:pt x="139" y="368"/>
                    <a:pt x="156" y="392"/>
                  </a:cubicBezTo>
                  <a:cubicBezTo>
                    <a:pt x="108" y="373"/>
                    <a:pt x="70" y="335"/>
                    <a:pt x="51" y="287"/>
                  </a:cubicBezTo>
                  <a:close/>
                  <a:moveTo>
                    <a:pt x="287" y="392"/>
                  </a:moveTo>
                  <a:cubicBezTo>
                    <a:pt x="304" y="369"/>
                    <a:pt x="323" y="336"/>
                    <a:pt x="335" y="294"/>
                  </a:cubicBezTo>
                  <a:cubicBezTo>
                    <a:pt x="359" y="292"/>
                    <a:pt x="378" y="290"/>
                    <a:pt x="392" y="288"/>
                  </a:cubicBezTo>
                  <a:cubicBezTo>
                    <a:pt x="373" y="335"/>
                    <a:pt x="335" y="373"/>
                    <a:pt x="287" y="3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7" name="Freeform 951">
              <a:extLst>
                <a:ext uri="{FF2B5EF4-FFF2-40B4-BE49-F238E27FC236}">
                  <a16:creationId xmlns:a16="http://schemas.microsoft.com/office/drawing/2014/main" id="{4FE9C04E-4597-4419-9D25-DCB669BBC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03" y="2107382"/>
              <a:ext cx="254678" cy="249903"/>
            </a:xfrm>
            <a:custGeom>
              <a:avLst/>
              <a:gdLst>
                <a:gd name="T0" fmla="*/ 417 w 425"/>
                <a:gd name="T1" fmla="*/ 35 h 416"/>
                <a:gd name="T2" fmla="*/ 418 w 425"/>
                <a:gd name="T3" fmla="*/ 8 h 416"/>
                <a:gd name="T4" fmla="*/ 390 w 425"/>
                <a:gd name="T5" fmla="*/ 8 h 416"/>
                <a:gd name="T6" fmla="*/ 333 w 425"/>
                <a:gd name="T7" fmla="*/ 65 h 416"/>
                <a:gd name="T8" fmla="*/ 91 w 425"/>
                <a:gd name="T9" fmla="*/ 65 h 416"/>
                <a:gd name="T10" fmla="*/ 91 w 425"/>
                <a:gd name="T11" fmla="*/ 30 h 416"/>
                <a:gd name="T12" fmla="*/ 72 w 425"/>
                <a:gd name="T13" fmla="*/ 10 h 416"/>
                <a:gd name="T14" fmla="*/ 53 w 425"/>
                <a:gd name="T15" fmla="*/ 30 h 416"/>
                <a:gd name="T16" fmla="*/ 53 w 425"/>
                <a:gd name="T17" fmla="*/ 65 h 416"/>
                <a:gd name="T18" fmla="*/ 19 w 425"/>
                <a:gd name="T19" fmla="*/ 65 h 416"/>
                <a:gd name="T20" fmla="*/ 0 w 425"/>
                <a:gd name="T21" fmla="*/ 84 h 416"/>
                <a:gd name="T22" fmla="*/ 19 w 425"/>
                <a:gd name="T23" fmla="*/ 103 h 416"/>
                <a:gd name="T24" fmla="*/ 53 w 425"/>
                <a:gd name="T25" fmla="*/ 103 h 416"/>
                <a:gd name="T26" fmla="*/ 53 w 425"/>
                <a:gd name="T27" fmla="*/ 343 h 416"/>
                <a:gd name="T28" fmla="*/ 53 w 425"/>
                <a:gd name="T29" fmla="*/ 345 h 416"/>
                <a:gd name="T30" fmla="*/ 54 w 425"/>
                <a:gd name="T31" fmla="*/ 347 h 416"/>
                <a:gd name="T32" fmla="*/ 54 w 425"/>
                <a:gd name="T33" fmla="*/ 349 h 416"/>
                <a:gd name="T34" fmla="*/ 55 w 425"/>
                <a:gd name="T35" fmla="*/ 351 h 416"/>
                <a:gd name="T36" fmla="*/ 56 w 425"/>
                <a:gd name="T37" fmla="*/ 352 h 416"/>
                <a:gd name="T38" fmla="*/ 57 w 425"/>
                <a:gd name="T39" fmla="*/ 354 h 416"/>
                <a:gd name="T40" fmla="*/ 58 w 425"/>
                <a:gd name="T41" fmla="*/ 356 h 416"/>
                <a:gd name="T42" fmla="*/ 59 w 425"/>
                <a:gd name="T43" fmla="*/ 357 h 416"/>
                <a:gd name="T44" fmla="*/ 59 w 425"/>
                <a:gd name="T45" fmla="*/ 357 h 416"/>
                <a:gd name="T46" fmla="*/ 62 w 425"/>
                <a:gd name="T47" fmla="*/ 359 h 416"/>
                <a:gd name="T48" fmla="*/ 63 w 425"/>
                <a:gd name="T49" fmla="*/ 360 h 416"/>
                <a:gd name="T50" fmla="*/ 65 w 425"/>
                <a:gd name="T51" fmla="*/ 361 h 416"/>
                <a:gd name="T52" fmla="*/ 67 w 425"/>
                <a:gd name="T53" fmla="*/ 362 h 416"/>
                <a:gd name="T54" fmla="*/ 69 w 425"/>
                <a:gd name="T55" fmla="*/ 362 h 416"/>
                <a:gd name="T56" fmla="*/ 73 w 425"/>
                <a:gd name="T57" fmla="*/ 363 h 416"/>
                <a:gd name="T58" fmla="*/ 73 w 425"/>
                <a:gd name="T59" fmla="*/ 363 h 416"/>
                <a:gd name="T60" fmla="*/ 322 w 425"/>
                <a:gd name="T61" fmla="*/ 363 h 416"/>
                <a:gd name="T62" fmla="*/ 322 w 425"/>
                <a:gd name="T63" fmla="*/ 397 h 416"/>
                <a:gd name="T64" fmla="*/ 341 w 425"/>
                <a:gd name="T65" fmla="*/ 416 h 416"/>
                <a:gd name="T66" fmla="*/ 361 w 425"/>
                <a:gd name="T67" fmla="*/ 397 h 416"/>
                <a:gd name="T68" fmla="*/ 361 w 425"/>
                <a:gd name="T69" fmla="*/ 363 h 416"/>
                <a:gd name="T70" fmla="*/ 394 w 425"/>
                <a:gd name="T71" fmla="*/ 363 h 416"/>
                <a:gd name="T72" fmla="*/ 413 w 425"/>
                <a:gd name="T73" fmla="*/ 344 h 416"/>
                <a:gd name="T74" fmla="*/ 394 w 425"/>
                <a:gd name="T75" fmla="*/ 324 h 416"/>
                <a:gd name="T76" fmla="*/ 361 w 425"/>
                <a:gd name="T77" fmla="*/ 324 h 416"/>
                <a:gd name="T78" fmla="*/ 361 w 425"/>
                <a:gd name="T79" fmla="*/ 91 h 416"/>
                <a:gd name="T80" fmla="*/ 417 w 425"/>
                <a:gd name="T81" fmla="*/ 35 h 416"/>
                <a:gd name="T82" fmla="*/ 293 w 425"/>
                <a:gd name="T83" fmla="*/ 103 h 416"/>
                <a:gd name="T84" fmla="*/ 91 w 425"/>
                <a:gd name="T85" fmla="*/ 298 h 416"/>
                <a:gd name="T86" fmla="*/ 91 w 425"/>
                <a:gd name="T87" fmla="*/ 103 h 416"/>
                <a:gd name="T88" fmla="*/ 293 w 425"/>
                <a:gd name="T89" fmla="*/ 103 h 416"/>
                <a:gd name="T90" fmla="*/ 322 w 425"/>
                <a:gd name="T91" fmla="*/ 324 h 416"/>
                <a:gd name="T92" fmla="*/ 120 w 425"/>
                <a:gd name="T93" fmla="*/ 324 h 416"/>
                <a:gd name="T94" fmla="*/ 322 w 425"/>
                <a:gd name="T95" fmla="*/ 128 h 416"/>
                <a:gd name="T96" fmla="*/ 322 w 425"/>
                <a:gd name="T97" fmla="*/ 32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5" h="416">
                  <a:moveTo>
                    <a:pt x="417" y="35"/>
                  </a:moveTo>
                  <a:cubicBezTo>
                    <a:pt x="425" y="28"/>
                    <a:pt x="425" y="16"/>
                    <a:pt x="418" y="8"/>
                  </a:cubicBezTo>
                  <a:cubicBezTo>
                    <a:pt x="410" y="0"/>
                    <a:pt x="398" y="1"/>
                    <a:pt x="390" y="8"/>
                  </a:cubicBezTo>
                  <a:cubicBezTo>
                    <a:pt x="333" y="65"/>
                    <a:pt x="333" y="65"/>
                    <a:pt x="333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9"/>
                    <a:pt x="83" y="10"/>
                    <a:pt x="72" y="10"/>
                  </a:cubicBezTo>
                  <a:cubicBezTo>
                    <a:pt x="62" y="10"/>
                    <a:pt x="53" y="19"/>
                    <a:pt x="53" y="3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9" y="65"/>
                    <a:pt x="0" y="73"/>
                    <a:pt x="0" y="84"/>
                  </a:cubicBezTo>
                  <a:cubicBezTo>
                    <a:pt x="0" y="95"/>
                    <a:pt x="9" y="103"/>
                    <a:pt x="19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343"/>
                    <a:pt x="53" y="343"/>
                    <a:pt x="53" y="343"/>
                  </a:cubicBezTo>
                  <a:cubicBezTo>
                    <a:pt x="53" y="344"/>
                    <a:pt x="53" y="344"/>
                    <a:pt x="53" y="345"/>
                  </a:cubicBezTo>
                  <a:cubicBezTo>
                    <a:pt x="53" y="345"/>
                    <a:pt x="54" y="346"/>
                    <a:pt x="54" y="347"/>
                  </a:cubicBezTo>
                  <a:cubicBezTo>
                    <a:pt x="54" y="348"/>
                    <a:pt x="54" y="348"/>
                    <a:pt x="54" y="349"/>
                  </a:cubicBezTo>
                  <a:cubicBezTo>
                    <a:pt x="54" y="349"/>
                    <a:pt x="55" y="350"/>
                    <a:pt x="55" y="351"/>
                  </a:cubicBezTo>
                  <a:cubicBezTo>
                    <a:pt x="55" y="351"/>
                    <a:pt x="56" y="352"/>
                    <a:pt x="56" y="352"/>
                  </a:cubicBezTo>
                  <a:cubicBezTo>
                    <a:pt x="56" y="353"/>
                    <a:pt x="56" y="353"/>
                    <a:pt x="57" y="354"/>
                  </a:cubicBezTo>
                  <a:cubicBezTo>
                    <a:pt x="57" y="355"/>
                    <a:pt x="58" y="355"/>
                    <a:pt x="58" y="356"/>
                  </a:cubicBezTo>
                  <a:cubicBezTo>
                    <a:pt x="58" y="356"/>
                    <a:pt x="59" y="356"/>
                    <a:pt x="59" y="357"/>
                  </a:cubicBezTo>
                  <a:cubicBezTo>
                    <a:pt x="59" y="357"/>
                    <a:pt x="59" y="357"/>
                    <a:pt x="59" y="357"/>
                  </a:cubicBezTo>
                  <a:cubicBezTo>
                    <a:pt x="60" y="358"/>
                    <a:pt x="61" y="358"/>
                    <a:pt x="62" y="359"/>
                  </a:cubicBezTo>
                  <a:cubicBezTo>
                    <a:pt x="62" y="359"/>
                    <a:pt x="62" y="359"/>
                    <a:pt x="63" y="360"/>
                  </a:cubicBezTo>
                  <a:cubicBezTo>
                    <a:pt x="64" y="360"/>
                    <a:pt x="64" y="361"/>
                    <a:pt x="65" y="361"/>
                  </a:cubicBezTo>
                  <a:cubicBezTo>
                    <a:pt x="66" y="361"/>
                    <a:pt x="67" y="361"/>
                    <a:pt x="67" y="362"/>
                  </a:cubicBezTo>
                  <a:cubicBezTo>
                    <a:pt x="68" y="362"/>
                    <a:pt x="68" y="362"/>
                    <a:pt x="69" y="362"/>
                  </a:cubicBezTo>
                  <a:cubicBezTo>
                    <a:pt x="70" y="362"/>
                    <a:pt x="71" y="363"/>
                    <a:pt x="73" y="363"/>
                  </a:cubicBezTo>
                  <a:cubicBezTo>
                    <a:pt x="73" y="363"/>
                    <a:pt x="73" y="363"/>
                    <a:pt x="73" y="363"/>
                  </a:cubicBezTo>
                  <a:cubicBezTo>
                    <a:pt x="322" y="363"/>
                    <a:pt x="322" y="363"/>
                    <a:pt x="322" y="363"/>
                  </a:cubicBezTo>
                  <a:cubicBezTo>
                    <a:pt x="322" y="397"/>
                    <a:pt x="322" y="397"/>
                    <a:pt x="322" y="397"/>
                  </a:cubicBezTo>
                  <a:cubicBezTo>
                    <a:pt x="322" y="407"/>
                    <a:pt x="331" y="416"/>
                    <a:pt x="341" y="416"/>
                  </a:cubicBezTo>
                  <a:cubicBezTo>
                    <a:pt x="352" y="416"/>
                    <a:pt x="361" y="407"/>
                    <a:pt x="361" y="397"/>
                  </a:cubicBezTo>
                  <a:cubicBezTo>
                    <a:pt x="361" y="363"/>
                    <a:pt x="361" y="363"/>
                    <a:pt x="361" y="363"/>
                  </a:cubicBezTo>
                  <a:cubicBezTo>
                    <a:pt x="394" y="363"/>
                    <a:pt x="394" y="363"/>
                    <a:pt x="394" y="363"/>
                  </a:cubicBezTo>
                  <a:cubicBezTo>
                    <a:pt x="405" y="363"/>
                    <a:pt x="413" y="354"/>
                    <a:pt x="413" y="344"/>
                  </a:cubicBezTo>
                  <a:cubicBezTo>
                    <a:pt x="413" y="333"/>
                    <a:pt x="405" y="324"/>
                    <a:pt x="394" y="324"/>
                  </a:cubicBezTo>
                  <a:cubicBezTo>
                    <a:pt x="361" y="324"/>
                    <a:pt x="361" y="324"/>
                    <a:pt x="361" y="324"/>
                  </a:cubicBezTo>
                  <a:cubicBezTo>
                    <a:pt x="361" y="91"/>
                    <a:pt x="361" y="91"/>
                    <a:pt x="361" y="91"/>
                  </a:cubicBezTo>
                  <a:lnTo>
                    <a:pt x="417" y="35"/>
                  </a:lnTo>
                  <a:close/>
                  <a:moveTo>
                    <a:pt x="293" y="103"/>
                  </a:moveTo>
                  <a:cubicBezTo>
                    <a:pt x="91" y="298"/>
                    <a:pt x="91" y="298"/>
                    <a:pt x="91" y="298"/>
                  </a:cubicBezTo>
                  <a:cubicBezTo>
                    <a:pt x="91" y="103"/>
                    <a:pt x="91" y="103"/>
                    <a:pt x="91" y="103"/>
                  </a:cubicBezTo>
                  <a:lnTo>
                    <a:pt x="293" y="103"/>
                  </a:lnTo>
                  <a:close/>
                  <a:moveTo>
                    <a:pt x="322" y="324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322" y="128"/>
                    <a:pt x="322" y="128"/>
                    <a:pt x="322" y="128"/>
                  </a:cubicBezTo>
                  <a:lnTo>
                    <a:pt x="322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8" name="Freeform 952">
              <a:extLst>
                <a:ext uri="{FF2B5EF4-FFF2-40B4-BE49-F238E27FC236}">
                  <a16:creationId xmlns:a16="http://schemas.microsoft.com/office/drawing/2014/main" id="{D6EC7BA5-6B5A-481B-B94E-F5E203010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0555" y="2099424"/>
              <a:ext cx="267412" cy="265820"/>
            </a:xfrm>
            <a:custGeom>
              <a:avLst/>
              <a:gdLst>
                <a:gd name="T0" fmla="*/ 438 w 446"/>
                <a:gd name="T1" fmla="*/ 129 h 444"/>
                <a:gd name="T2" fmla="*/ 317 w 446"/>
                <a:gd name="T3" fmla="*/ 8 h 444"/>
                <a:gd name="T4" fmla="*/ 290 w 446"/>
                <a:gd name="T5" fmla="*/ 8 h 444"/>
                <a:gd name="T6" fmla="*/ 266 w 446"/>
                <a:gd name="T7" fmla="*/ 92 h 444"/>
                <a:gd name="T8" fmla="*/ 211 w 446"/>
                <a:gd name="T9" fmla="*/ 147 h 444"/>
                <a:gd name="T10" fmla="*/ 46 w 446"/>
                <a:gd name="T11" fmla="*/ 179 h 444"/>
                <a:gd name="T12" fmla="*/ 46 w 446"/>
                <a:gd name="T13" fmla="*/ 206 h 444"/>
                <a:gd name="T14" fmla="*/ 129 w 446"/>
                <a:gd name="T15" fmla="*/ 289 h 444"/>
                <a:gd name="T16" fmla="*/ 7 w 446"/>
                <a:gd name="T17" fmla="*/ 411 h 444"/>
                <a:gd name="T18" fmla="*/ 7 w 446"/>
                <a:gd name="T19" fmla="*/ 439 h 444"/>
                <a:gd name="T20" fmla="*/ 21 w 446"/>
                <a:gd name="T21" fmla="*/ 444 h 444"/>
                <a:gd name="T22" fmla="*/ 34 w 446"/>
                <a:gd name="T23" fmla="*/ 439 h 444"/>
                <a:gd name="T24" fmla="*/ 156 w 446"/>
                <a:gd name="T25" fmla="*/ 317 h 444"/>
                <a:gd name="T26" fmla="*/ 239 w 446"/>
                <a:gd name="T27" fmla="*/ 399 h 444"/>
                <a:gd name="T28" fmla="*/ 253 w 446"/>
                <a:gd name="T29" fmla="*/ 405 h 444"/>
                <a:gd name="T30" fmla="*/ 266 w 446"/>
                <a:gd name="T31" fmla="*/ 399 h 444"/>
                <a:gd name="T32" fmla="*/ 299 w 446"/>
                <a:gd name="T33" fmla="*/ 234 h 444"/>
                <a:gd name="T34" fmla="*/ 354 w 446"/>
                <a:gd name="T35" fmla="*/ 179 h 444"/>
                <a:gd name="T36" fmla="*/ 438 w 446"/>
                <a:gd name="T37" fmla="*/ 156 h 444"/>
                <a:gd name="T38" fmla="*/ 438 w 446"/>
                <a:gd name="T39" fmla="*/ 129 h 444"/>
                <a:gd name="T40" fmla="*/ 357 w 446"/>
                <a:gd name="T41" fmla="*/ 140 h 444"/>
                <a:gd name="T42" fmla="*/ 335 w 446"/>
                <a:gd name="T43" fmla="*/ 143 h 444"/>
                <a:gd name="T44" fmla="*/ 263 w 446"/>
                <a:gd name="T45" fmla="*/ 216 h 444"/>
                <a:gd name="T46" fmla="*/ 259 w 446"/>
                <a:gd name="T47" fmla="*/ 237 h 444"/>
                <a:gd name="T48" fmla="*/ 269 w 446"/>
                <a:gd name="T49" fmla="*/ 286 h 444"/>
                <a:gd name="T50" fmla="*/ 252 w 446"/>
                <a:gd name="T51" fmla="*/ 357 h 444"/>
                <a:gd name="T52" fmla="*/ 170 w 446"/>
                <a:gd name="T53" fmla="*/ 276 h 444"/>
                <a:gd name="T54" fmla="*/ 170 w 446"/>
                <a:gd name="T55" fmla="*/ 276 h 444"/>
                <a:gd name="T56" fmla="*/ 170 w 446"/>
                <a:gd name="T57" fmla="*/ 276 h 444"/>
                <a:gd name="T58" fmla="*/ 88 w 446"/>
                <a:gd name="T59" fmla="*/ 194 h 444"/>
                <a:gd name="T60" fmla="*/ 209 w 446"/>
                <a:gd name="T61" fmla="*/ 187 h 444"/>
                <a:gd name="T62" fmla="*/ 230 w 446"/>
                <a:gd name="T63" fmla="*/ 183 h 444"/>
                <a:gd name="T64" fmla="*/ 302 w 446"/>
                <a:gd name="T65" fmla="*/ 110 h 444"/>
                <a:gd name="T66" fmla="*/ 306 w 446"/>
                <a:gd name="T67" fmla="*/ 89 h 444"/>
                <a:gd name="T68" fmla="*/ 306 w 446"/>
                <a:gd name="T69" fmla="*/ 51 h 444"/>
                <a:gd name="T70" fmla="*/ 394 w 446"/>
                <a:gd name="T71" fmla="*/ 140 h 444"/>
                <a:gd name="T72" fmla="*/ 357 w 446"/>
                <a:gd name="T73" fmla="*/ 140 h 444"/>
                <a:gd name="T74" fmla="*/ 243 w 446"/>
                <a:gd name="T75" fmla="*/ 244 h 444"/>
                <a:gd name="T76" fmla="*/ 249 w 446"/>
                <a:gd name="T77" fmla="*/ 274 h 444"/>
                <a:gd name="T78" fmla="*/ 232 w 446"/>
                <a:gd name="T79" fmla="*/ 290 h 444"/>
                <a:gd name="T80" fmla="*/ 232 w 446"/>
                <a:gd name="T81" fmla="*/ 290 h 444"/>
                <a:gd name="T82" fmla="*/ 216 w 446"/>
                <a:gd name="T83" fmla="*/ 273 h 444"/>
                <a:gd name="T84" fmla="*/ 212 w 446"/>
                <a:gd name="T85" fmla="*/ 257 h 444"/>
                <a:gd name="T86" fmla="*/ 221 w 446"/>
                <a:gd name="T87" fmla="*/ 235 h 444"/>
                <a:gd name="T88" fmla="*/ 243 w 446"/>
                <a:gd name="T89" fmla="*/ 2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444">
                  <a:moveTo>
                    <a:pt x="438" y="129"/>
                  </a:moveTo>
                  <a:cubicBezTo>
                    <a:pt x="317" y="8"/>
                    <a:pt x="317" y="8"/>
                    <a:pt x="317" y="8"/>
                  </a:cubicBezTo>
                  <a:cubicBezTo>
                    <a:pt x="309" y="0"/>
                    <a:pt x="297" y="0"/>
                    <a:pt x="290" y="8"/>
                  </a:cubicBezTo>
                  <a:cubicBezTo>
                    <a:pt x="288" y="9"/>
                    <a:pt x="253" y="45"/>
                    <a:pt x="266" y="92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181" y="138"/>
                    <a:pt x="104" y="122"/>
                    <a:pt x="46" y="179"/>
                  </a:cubicBezTo>
                  <a:cubicBezTo>
                    <a:pt x="39" y="187"/>
                    <a:pt x="39" y="199"/>
                    <a:pt x="46" y="206"/>
                  </a:cubicBezTo>
                  <a:cubicBezTo>
                    <a:pt x="129" y="289"/>
                    <a:pt x="129" y="289"/>
                    <a:pt x="129" y="289"/>
                  </a:cubicBezTo>
                  <a:cubicBezTo>
                    <a:pt x="7" y="411"/>
                    <a:pt x="7" y="411"/>
                    <a:pt x="7" y="411"/>
                  </a:cubicBezTo>
                  <a:cubicBezTo>
                    <a:pt x="0" y="419"/>
                    <a:pt x="0" y="431"/>
                    <a:pt x="7" y="439"/>
                  </a:cubicBezTo>
                  <a:cubicBezTo>
                    <a:pt x="11" y="442"/>
                    <a:pt x="16" y="444"/>
                    <a:pt x="21" y="444"/>
                  </a:cubicBezTo>
                  <a:cubicBezTo>
                    <a:pt x="26" y="444"/>
                    <a:pt x="31" y="442"/>
                    <a:pt x="34" y="439"/>
                  </a:cubicBezTo>
                  <a:cubicBezTo>
                    <a:pt x="156" y="317"/>
                    <a:pt x="156" y="317"/>
                    <a:pt x="156" y="317"/>
                  </a:cubicBezTo>
                  <a:cubicBezTo>
                    <a:pt x="239" y="399"/>
                    <a:pt x="239" y="399"/>
                    <a:pt x="239" y="399"/>
                  </a:cubicBezTo>
                  <a:cubicBezTo>
                    <a:pt x="243" y="403"/>
                    <a:pt x="248" y="405"/>
                    <a:pt x="253" y="405"/>
                  </a:cubicBezTo>
                  <a:cubicBezTo>
                    <a:pt x="258" y="405"/>
                    <a:pt x="263" y="403"/>
                    <a:pt x="266" y="399"/>
                  </a:cubicBezTo>
                  <a:cubicBezTo>
                    <a:pt x="324" y="342"/>
                    <a:pt x="308" y="264"/>
                    <a:pt x="299" y="234"/>
                  </a:cubicBezTo>
                  <a:cubicBezTo>
                    <a:pt x="354" y="179"/>
                    <a:pt x="354" y="179"/>
                    <a:pt x="354" y="179"/>
                  </a:cubicBezTo>
                  <a:cubicBezTo>
                    <a:pt x="401" y="193"/>
                    <a:pt x="437" y="158"/>
                    <a:pt x="438" y="156"/>
                  </a:cubicBezTo>
                  <a:cubicBezTo>
                    <a:pt x="446" y="149"/>
                    <a:pt x="446" y="137"/>
                    <a:pt x="438" y="129"/>
                  </a:cubicBezTo>
                  <a:close/>
                  <a:moveTo>
                    <a:pt x="357" y="140"/>
                  </a:moveTo>
                  <a:cubicBezTo>
                    <a:pt x="350" y="136"/>
                    <a:pt x="341" y="138"/>
                    <a:pt x="335" y="143"/>
                  </a:cubicBezTo>
                  <a:cubicBezTo>
                    <a:pt x="263" y="216"/>
                    <a:pt x="263" y="216"/>
                    <a:pt x="263" y="216"/>
                  </a:cubicBezTo>
                  <a:cubicBezTo>
                    <a:pt x="258" y="221"/>
                    <a:pt x="256" y="229"/>
                    <a:pt x="259" y="237"/>
                  </a:cubicBezTo>
                  <a:cubicBezTo>
                    <a:pt x="259" y="237"/>
                    <a:pt x="268" y="258"/>
                    <a:pt x="269" y="286"/>
                  </a:cubicBezTo>
                  <a:cubicBezTo>
                    <a:pt x="271" y="314"/>
                    <a:pt x="265" y="338"/>
                    <a:pt x="252" y="357"/>
                  </a:cubicBezTo>
                  <a:cubicBezTo>
                    <a:pt x="170" y="276"/>
                    <a:pt x="170" y="276"/>
                    <a:pt x="170" y="276"/>
                  </a:cubicBezTo>
                  <a:cubicBezTo>
                    <a:pt x="170" y="276"/>
                    <a:pt x="170" y="276"/>
                    <a:pt x="170" y="276"/>
                  </a:cubicBezTo>
                  <a:cubicBezTo>
                    <a:pt x="170" y="276"/>
                    <a:pt x="170" y="276"/>
                    <a:pt x="170" y="276"/>
                  </a:cubicBezTo>
                  <a:cubicBezTo>
                    <a:pt x="88" y="194"/>
                    <a:pt x="88" y="194"/>
                    <a:pt x="88" y="194"/>
                  </a:cubicBezTo>
                  <a:cubicBezTo>
                    <a:pt x="140" y="159"/>
                    <a:pt x="206" y="186"/>
                    <a:pt x="209" y="187"/>
                  </a:cubicBezTo>
                  <a:cubicBezTo>
                    <a:pt x="216" y="190"/>
                    <a:pt x="225" y="188"/>
                    <a:pt x="230" y="183"/>
                  </a:cubicBezTo>
                  <a:cubicBezTo>
                    <a:pt x="302" y="110"/>
                    <a:pt x="302" y="110"/>
                    <a:pt x="302" y="110"/>
                  </a:cubicBezTo>
                  <a:cubicBezTo>
                    <a:pt x="308" y="105"/>
                    <a:pt x="310" y="96"/>
                    <a:pt x="306" y="89"/>
                  </a:cubicBezTo>
                  <a:cubicBezTo>
                    <a:pt x="299" y="74"/>
                    <a:pt x="302" y="61"/>
                    <a:pt x="306" y="51"/>
                  </a:cubicBezTo>
                  <a:cubicBezTo>
                    <a:pt x="394" y="140"/>
                    <a:pt x="394" y="140"/>
                    <a:pt x="394" y="140"/>
                  </a:cubicBezTo>
                  <a:cubicBezTo>
                    <a:pt x="385" y="144"/>
                    <a:pt x="371" y="146"/>
                    <a:pt x="357" y="140"/>
                  </a:cubicBezTo>
                  <a:close/>
                  <a:moveTo>
                    <a:pt x="243" y="244"/>
                  </a:moveTo>
                  <a:cubicBezTo>
                    <a:pt x="244" y="245"/>
                    <a:pt x="250" y="259"/>
                    <a:pt x="249" y="274"/>
                  </a:cubicBezTo>
                  <a:cubicBezTo>
                    <a:pt x="249" y="283"/>
                    <a:pt x="242" y="290"/>
                    <a:pt x="232" y="290"/>
                  </a:cubicBezTo>
                  <a:cubicBezTo>
                    <a:pt x="232" y="290"/>
                    <a:pt x="232" y="290"/>
                    <a:pt x="232" y="290"/>
                  </a:cubicBezTo>
                  <a:cubicBezTo>
                    <a:pt x="223" y="290"/>
                    <a:pt x="215" y="282"/>
                    <a:pt x="216" y="273"/>
                  </a:cubicBezTo>
                  <a:cubicBezTo>
                    <a:pt x="216" y="267"/>
                    <a:pt x="213" y="260"/>
                    <a:pt x="212" y="257"/>
                  </a:cubicBezTo>
                  <a:cubicBezTo>
                    <a:pt x="209" y="249"/>
                    <a:pt x="212" y="239"/>
                    <a:pt x="221" y="235"/>
                  </a:cubicBezTo>
                  <a:cubicBezTo>
                    <a:pt x="229" y="231"/>
                    <a:pt x="239" y="235"/>
                    <a:pt x="243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29" name="Freeform 953">
              <a:extLst>
                <a:ext uri="{FF2B5EF4-FFF2-40B4-BE49-F238E27FC236}">
                  <a16:creationId xmlns:a16="http://schemas.microsoft.com/office/drawing/2014/main" id="{6E55E635-7A9F-4113-90F0-1FAB78604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3019" y="2100218"/>
              <a:ext cx="265025" cy="265025"/>
            </a:xfrm>
            <a:custGeom>
              <a:avLst/>
              <a:gdLst>
                <a:gd name="T0" fmla="*/ 221 w 442"/>
                <a:gd name="T1" fmla="*/ 128 h 442"/>
                <a:gd name="T2" fmla="*/ 221 w 442"/>
                <a:gd name="T3" fmla="*/ 162 h 442"/>
                <a:gd name="T4" fmla="*/ 279 w 442"/>
                <a:gd name="T5" fmla="*/ 221 h 442"/>
                <a:gd name="T6" fmla="*/ 218 w 442"/>
                <a:gd name="T7" fmla="*/ 442 h 442"/>
                <a:gd name="T8" fmla="*/ 167 w 442"/>
                <a:gd name="T9" fmla="*/ 391 h 442"/>
                <a:gd name="T10" fmla="*/ 88 w 442"/>
                <a:gd name="T11" fmla="*/ 399 h 442"/>
                <a:gd name="T12" fmla="*/ 41 w 442"/>
                <a:gd name="T13" fmla="*/ 352 h 442"/>
                <a:gd name="T14" fmla="*/ 50 w 442"/>
                <a:gd name="T15" fmla="*/ 273 h 442"/>
                <a:gd name="T16" fmla="*/ 0 w 442"/>
                <a:gd name="T17" fmla="*/ 221 h 442"/>
                <a:gd name="T18" fmla="*/ 16 w 442"/>
                <a:gd name="T19" fmla="*/ 172 h 442"/>
                <a:gd name="T20" fmla="*/ 43 w 442"/>
                <a:gd name="T21" fmla="*/ 109 h 442"/>
                <a:gd name="T22" fmla="*/ 66 w 442"/>
                <a:gd name="T23" fmla="*/ 63 h 442"/>
                <a:gd name="T24" fmla="*/ 139 w 442"/>
                <a:gd name="T25" fmla="*/ 63 h 442"/>
                <a:gd name="T26" fmla="*/ 189 w 442"/>
                <a:gd name="T27" fmla="*/ 2 h 442"/>
                <a:gd name="T28" fmla="*/ 255 w 442"/>
                <a:gd name="T29" fmla="*/ 2 h 442"/>
                <a:gd name="T30" fmla="*/ 305 w 442"/>
                <a:gd name="T31" fmla="*/ 64 h 442"/>
                <a:gd name="T32" fmla="*/ 377 w 442"/>
                <a:gd name="T33" fmla="*/ 65 h 442"/>
                <a:gd name="T34" fmla="*/ 400 w 442"/>
                <a:gd name="T35" fmla="*/ 111 h 442"/>
                <a:gd name="T36" fmla="*/ 425 w 442"/>
                <a:gd name="T37" fmla="*/ 174 h 442"/>
                <a:gd name="T38" fmla="*/ 442 w 442"/>
                <a:gd name="T39" fmla="*/ 224 h 442"/>
                <a:gd name="T40" fmla="*/ 391 w 442"/>
                <a:gd name="T41" fmla="*/ 275 h 442"/>
                <a:gd name="T42" fmla="*/ 398 w 442"/>
                <a:gd name="T43" fmla="*/ 353 h 442"/>
                <a:gd name="T44" fmla="*/ 351 w 442"/>
                <a:gd name="T45" fmla="*/ 401 h 442"/>
                <a:gd name="T46" fmla="*/ 272 w 442"/>
                <a:gd name="T47" fmla="*/ 392 h 442"/>
                <a:gd name="T48" fmla="*/ 221 w 442"/>
                <a:gd name="T49" fmla="*/ 442 h 442"/>
                <a:gd name="T50" fmla="*/ 221 w 442"/>
                <a:gd name="T51" fmla="*/ 408 h 442"/>
                <a:gd name="T52" fmla="*/ 253 w 442"/>
                <a:gd name="T53" fmla="*/ 362 h 442"/>
                <a:gd name="T54" fmla="*/ 315 w 442"/>
                <a:gd name="T55" fmla="*/ 346 h 442"/>
                <a:gd name="T56" fmla="*/ 353 w 442"/>
                <a:gd name="T57" fmla="*/ 353 h 442"/>
                <a:gd name="T58" fmla="*/ 343 w 442"/>
                <a:gd name="T59" fmla="*/ 298 h 442"/>
                <a:gd name="T60" fmla="*/ 407 w 442"/>
                <a:gd name="T61" fmla="*/ 238 h 442"/>
                <a:gd name="T62" fmla="*/ 407 w 442"/>
                <a:gd name="T63" fmla="*/ 206 h 442"/>
                <a:gd name="T64" fmla="*/ 345 w 442"/>
                <a:gd name="T65" fmla="*/ 147 h 442"/>
                <a:gd name="T66" fmla="*/ 365 w 442"/>
                <a:gd name="T67" fmla="*/ 101 h 442"/>
                <a:gd name="T68" fmla="*/ 342 w 442"/>
                <a:gd name="T69" fmla="*/ 79 h 442"/>
                <a:gd name="T70" fmla="*/ 255 w 442"/>
                <a:gd name="T71" fmla="*/ 81 h 442"/>
                <a:gd name="T72" fmla="*/ 223 w 442"/>
                <a:gd name="T73" fmla="*/ 34 h 442"/>
                <a:gd name="T74" fmla="*/ 201 w 442"/>
                <a:gd name="T75" fmla="*/ 66 h 442"/>
                <a:gd name="T76" fmla="*/ 133 w 442"/>
                <a:gd name="T77" fmla="*/ 99 h 442"/>
                <a:gd name="T78" fmla="*/ 90 w 442"/>
                <a:gd name="T79" fmla="*/ 87 h 442"/>
                <a:gd name="T80" fmla="*/ 98 w 442"/>
                <a:gd name="T81" fmla="*/ 125 h 442"/>
                <a:gd name="T82" fmla="*/ 80 w 442"/>
                <a:gd name="T83" fmla="*/ 186 h 442"/>
                <a:gd name="T84" fmla="*/ 34 w 442"/>
                <a:gd name="T85" fmla="*/ 218 h 442"/>
                <a:gd name="T86" fmla="*/ 66 w 442"/>
                <a:gd name="T87" fmla="*/ 240 h 442"/>
                <a:gd name="T88" fmla="*/ 97 w 442"/>
                <a:gd name="T89" fmla="*/ 296 h 442"/>
                <a:gd name="T90" fmla="*/ 76 w 442"/>
                <a:gd name="T91" fmla="*/ 341 h 442"/>
                <a:gd name="T92" fmla="*/ 99 w 442"/>
                <a:gd name="T93" fmla="*/ 364 h 442"/>
                <a:gd name="T94" fmla="*/ 186 w 442"/>
                <a:gd name="T95" fmla="*/ 3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2" h="442">
                  <a:moveTo>
                    <a:pt x="221" y="314"/>
                  </a:moveTo>
                  <a:cubicBezTo>
                    <a:pt x="170" y="314"/>
                    <a:pt x="128" y="272"/>
                    <a:pt x="128" y="221"/>
                  </a:cubicBezTo>
                  <a:cubicBezTo>
                    <a:pt x="128" y="170"/>
                    <a:pt x="170" y="128"/>
                    <a:pt x="221" y="128"/>
                  </a:cubicBezTo>
                  <a:cubicBezTo>
                    <a:pt x="272" y="128"/>
                    <a:pt x="313" y="170"/>
                    <a:pt x="313" y="221"/>
                  </a:cubicBezTo>
                  <a:cubicBezTo>
                    <a:pt x="313" y="272"/>
                    <a:pt x="272" y="314"/>
                    <a:pt x="221" y="314"/>
                  </a:cubicBezTo>
                  <a:close/>
                  <a:moveTo>
                    <a:pt x="221" y="162"/>
                  </a:moveTo>
                  <a:cubicBezTo>
                    <a:pt x="188" y="162"/>
                    <a:pt x="162" y="189"/>
                    <a:pt x="162" y="221"/>
                  </a:cubicBezTo>
                  <a:cubicBezTo>
                    <a:pt x="162" y="253"/>
                    <a:pt x="188" y="280"/>
                    <a:pt x="221" y="280"/>
                  </a:cubicBezTo>
                  <a:cubicBezTo>
                    <a:pt x="253" y="280"/>
                    <a:pt x="279" y="253"/>
                    <a:pt x="279" y="221"/>
                  </a:cubicBezTo>
                  <a:cubicBezTo>
                    <a:pt x="279" y="189"/>
                    <a:pt x="253" y="162"/>
                    <a:pt x="221" y="162"/>
                  </a:cubicBezTo>
                  <a:close/>
                  <a:moveTo>
                    <a:pt x="221" y="442"/>
                  </a:moveTo>
                  <a:cubicBezTo>
                    <a:pt x="218" y="442"/>
                    <a:pt x="218" y="442"/>
                    <a:pt x="218" y="442"/>
                  </a:cubicBezTo>
                  <a:cubicBezTo>
                    <a:pt x="201" y="442"/>
                    <a:pt x="187" y="440"/>
                    <a:pt x="186" y="440"/>
                  </a:cubicBezTo>
                  <a:cubicBezTo>
                    <a:pt x="179" y="439"/>
                    <a:pt x="173" y="433"/>
                    <a:pt x="171" y="426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56" y="388"/>
                    <a:pt x="146" y="384"/>
                    <a:pt x="136" y="378"/>
                  </a:cubicBezTo>
                  <a:cubicBezTo>
                    <a:pt x="109" y="399"/>
                    <a:pt x="109" y="399"/>
                    <a:pt x="109" y="399"/>
                  </a:cubicBezTo>
                  <a:cubicBezTo>
                    <a:pt x="103" y="403"/>
                    <a:pt x="94" y="403"/>
                    <a:pt x="88" y="399"/>
                  </a:cubicBezTo>
                  <a:cubicBezTo>
                    <a:pt x="88" y="398"/>
                    <a:pt x="76" y="389"/>
                    <a:pt x="64" y="377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51" y="364"/>
                    <a:pt x="42" y="352"/>
                    <a:pt x="41" y="352"/>
                  </a:cubicBezTo>
                  <a:cubicBezTo>
                    <a:pt x="37" y="345"/>
                    <a:pt x="37" y="337"/>
                    <a:pt x="41" y="331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57" y="293"/>
                    <a:pt x="53" y="283"/>
                    <a:pt x="50" y="273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9" y="267"/>
                    <a:pt x="3" y="261"/>
                    <a:pt x="2" y="253"/>
                  </a:cubicBezTo>
                  <a:cubicBezTo>
                    <a:pt x="2" y="252"/>
                    <a:pt x="0" y="238"/>
                    <a:pt x="0" y="221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02"/>
                    <a:pt x="2" y="187"/>
                    <a:pt x="2" y="186"/>
                  </a:cubicBezTo>
                  <a:cubicBezTo>
                    <a:pt x="3" y="179"/>
                    <a:pt x="9" y="173"/>
                    <a:pt x="16" y="172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4" y="156"/>
                    <a:pt x="58" y="146"/>
                    <a:pt x="64" y="137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8" y="103"/>
                    <a:pt x="38" y="95"/>
                    <a:pt x="43" y="89"/>
                  </a:cubicBezTo>
                  <a:cubicBezTo>
                    <a:pt x="44" y="88"/>
                    <a:pt x="53" y="77"/>
                    <a:pt x="64" y="65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78" y="51"/>
                    <a:pt x="90" y="42"/>
                    <a:pt x="90" y="42"/>
                  </a:cubicBezTo>
                  <a:cubicBezTo>
                    <a:pt x="96" y="37"/>
                    <a:pt x="105" y="37"/>
                    <a:pt x="111" y="42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49" y="57"/>
                    <a:pt x="159" y="53"/>
                    <a:pt x="169" y="50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5" y="9"/>
                    <a:pt x="181" y="3"/>
                    <a:pt x="189" y="2"/>
                  </a:cubicBezTo>
                  <a:cubicBezTo>
                    <a:pt x="189" y="2"/>
                    <a:pt x="204" y="0"/>
                    <a:pt x="221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40" y="0"/>
                    <a:pt x="255" y="2"/>
                    <a:pt x="255" y="2"/>
                  </a:cubicBezTo>
                  <a:cubicBezTo>
                    <a:pt x="263" y="3"/>
                    <a:pt x="269" y="9"/>
                    <a:pt x="270" y="16"/>
                  </a:cubicBezTo>
                  <a:cubicBezTo>
                    <a:pt x="275" y="51"/>
                    <a:pt x="275" y="51"/>
                    <a:pt x="275" y="51"/>
                  </a:cubicBezTo>
                  <a:cubicBezTo>
                    <a:pt x="285" y="54"/>
                    <a:pt x="295" y="59"/>
                    <a:pt x="305" y="64"/>
                  </a:cubicBezTo>
                  <a:cubicBezTo>
                    <a:pt x="333" y="43"/>
                    <a:pt x="333" y="43"/>
                    <a:pt x="333" y="43"/>
                  </a:cubicBezTo>
                  <a:cubicBezTo>
                    <a:pt x="339" y="39"/>
                    <a:pt x="347" y="39"/>
                    <a:pt x="353" y="43"/>
                  </a:cubicBezTo>
                  <a:cubicBezTo>
                    <a:pt x="354" y="44"/>
                    <a:pt x="365" y="53"/>
                    <a:pt x="377" y="65"/>
                  </a:cubicBezTo>
                  <a:cubicBezTo>
                    <a:pt x="379" y="67"/>
                    <a:pt x="379" y="67"/>
                    <a:pt x="379" y="67"/>
                  </a:cubicBezTo>
                  <a:cubicBezTo>
                    <a:pt x="391" y="78"/>
                    <a:pt x="400" y="90"/>
                    <a:pt x="400" y="91"/>
                  </a:cubicBezTo>
                  <a:cubicBezTo>
                    <a:pt x="405" y="97"/>
                    <a:pt x="405" y="105"/>
                    <a:pt x="400" y="111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4" y="149"/>
                    <a:pt x="389" y="159"/>
                    <a:pt x="392" y="170"/>
                  </a:cubicBezTo>
                  <a:cubicBezTo>
                    <a:pt x="425" y="174"/>
                    <a:pt x="425" y="174"/>
                    <a:pt x="425" y="174"/>
                  </a:cubicBezTo>
                  <a:cubicBezTo>
                    <a:pt x="433" y="175"/>
                    <a:pt x="439" y="181"/>
                    <a:pt x="440" y="189"/>
                  </a:cubicBezTo>
                  <a:cubicBezTo>
                    <a:pt x="440" y="190"/>
                    <a:pt x="442" y="204"/>
                    <a:pt x="442" y="221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2" y="240"/>
                    <a:pt x="440" y="255"/>
                    <a:pt x="440" y="256"/>
                  </a:cubicBezTo>
                  <a:cubicBezTo>
                    <a:pt x="439" y="263"/>
                    <a:pt x="433" y="269"/>
                    <a:pt x="425" y="270"/>
                  </a:cubicBezTo>
                  <a:cubicBezTo>
                    <a:pt x="391" y="275"/>
                    <a:pt x="391" y="275"/>
                    <a:pt x="391" y="275"/>
                  </a:cubicBezTo>
                  <a:cubicBezTo>
                    <a:pt x="388" y="286"/>
                    <a:pt x="383" y="296"/>
                    <a:pt x="378" y="306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403" y="339"/>
                    <a:pt x="403" y="347"/>
                    <a:pt x="398" y="353"/>
                  </a:cubicBezTo>
                  <a:cubicBezTo>
                    <a:pt x="398" y="354"/>
                    <a:pt x="389" y="366"/>
                    <a:pt x="377" y="377"/>
                  </a:cubicBezTo>
                  <a:cubicBezTo>
                    <a:pt x="375" y="379"/>
                    <a:pt x="375" y="379"/>
                    <a:pt x="375" y="379"/>
                  </a:cubicBezTo>
                  <a:cubicBezTo>
                    <a:pt x="363" y="391"/>
                    <a:pt x="352" y="400"/>
                    <a:pt x="351" y="401"/>
                  </a:cubicBezTo>
                  <a:cubicBezTo>
                    <a:pt x="345" y="405"/>
                    <a:pt x="337" y="405"/>
                    <a:pt x="331" y="401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293" y="385"/>
                    <a:pt x="283" y="389"/>
                    <a:pt x="272" y="392"/>
                  </a:cubicBezTo>
                  <a:cubicBezTo>
                    <a:pt x="267" y="426"/>
                    <a:pt x="267" y="426"/>
                    <a:pt x="267" y="426"/>
                  </a:cubicBezTo>
                  <a:cubicBezTo>
                    <a:pt x="266" y="433"/>
                    <a:pt x="260" y="439"/>
                    <a:pt x="253" y="440"/>
                  </a:cubicBezTo>
                  <a:cubicBezTo>
                    <a:pt x="252" y="440"/>
                    <a:pt x="237" y="442"/>
                    <a:pt x="221" y="442"/>
                  </a:cubicBezTo>
                  <a:close/>
                  <a:moveTo>
                    <a:pt x="203" y="408"/>
                  </a:moveTo>
                  <a:cubicBezTo>
                    <a:pt x="208" y="408"/>
                    <a:pt x="213" y="408"/>
                    <a:pt x="218" y="408"/>
                  </a:cubicBezTo>
                  <a:cubicBezTo>
                    <a:pt x="221" y="408"/>
                    <a:pt x="221" y="408"/>
                    <a:pt x="221" y="408"/>
                  </a:cubicBezTo>
                  <a:cubicBezTo>
                    <a:pt x="226" y="408"/>
                    <a:pt x="231" y="408"/>
                    <a:pt x="236" y="408"/>
                  </a:cubicBezTo>
                  <a:cubicBezTo>
                    <a:pt x="240" y="376"/>
                    <a:pt x="240" y="376"/>
                    <a:pt x="240" y="376"/>
                  </a:cubicBezTo>
                  <a:cubicBezTo>
                    <a:pt x="241" y="369"/>
                    <a:pt x="246" y="363"/>
                    <a:pt x="253" y="362"/>
                  </a:cubicBezTo>
                  <a:cubicBezTo>
                    <a:pt x="268" y="358"/>
                    <a:pt x="282" y="353"/>
                    <a:pt x="295" y="345"/>
                  </a:cubicBezTo>
                  <a:cubicBezTo>
                    <a:pt x="299" y="342"/>
                    <a:pt x="304" y="342"/>
                    <a:pt x="308" y="343"/>
                  </a:cubicBezTo>
                  <a:cubicBezTo>
                    <a:pt x="311" y="343"/>
                    <a:pt x="313" y="345"/>
                    <a:pt x="315" y="346"/>
                  </a:cubicBezTo>
                  <a:cubicBezTo>
                    <a:pt x="340" y="365"/>
                    <a:pt x="340" y="365"/>
                    <a:pt x="340" y="365"/>
                  </a:cubicBezTo>
                  <a:cubicBezTo>
                    <a:pt x="344" y="362"/>
                    <a:pt x="347" y="359"/>
                    <a:pt x="351" y="355"/>
                  </a:cubicBezTo>
                  <a:cubicBezTo>
                    <a:pt x="353" y="353"/>
                    <a:pt x="353" y="353"/>
                    <a:pt x="353" y="353"/>
                  </a:cubicBezTo>
                  <a:cubicBezTo>
                    <a:pt x="357" y="350"/>
                    <a:pt x="360" y="346"/>
                    <a:pt x="363" y="342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0" y="311"/>
                    <a:pt x="340" y="304"/>
                    <a:pt x="343" y="298"/>
                  </a:cubicBezTo>
                  <a:cubicBezTo>
                    <a:pt x="351" y="285"/>
                    <a:pt x="357" y="271"/>
                    <a:pt x="361" y="257"/>
                  </a:cubicBezTo>
                  <a:cubicBezTo>
                    <a:pt x="362" y="250"/>
                    <a:pt x="368" y="244"/>
                    <a:pt x="375" y="243"/>
                  </a:cubicBezTo>
                  <a:cubicBezTo>
                    <a:pt x="407" y="238"/>
                    <a:pt x="407" y="238"/>
                    <a:pt x="407" y="238"/>
                  </a:cubicBezTo>
                  <a:cubicBezTo>
                    <a:pt x="408" y="234"/>
                    <a:pt x="408" y="229"/>
                    <a:pt x="408" y="224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16"/>
                    <a:pt x="408" y="211"/>
                    <a:pt x="407" y="206"/>
                  </a:cubicBezTo>
                  <a:cubicBezTo>
                    <a:pt x="376" y="202"/>
                    <a:pt x="376" y="202"/>
                    <a:pt x="376" y="202"/>
                  </a:cubicBezTo>
                  <a:cubicBezTo>
                    <a:pt x="369" y="201"/>
                    <a:pt x="363" y="196"/>
                    <a:pt x="362" y="189"/>
                  </a:cubicBezTo>
                  <a:cubicBezTo>
                    <a:pt x="358" y="174"/>
                    <a:pt x="353" y="160"/>
                    <a:pt x="345" y="147"/>
                  </a:cubicBezTo>
                  <a:cubicBezTo>
                    <a:pt x="344" y="146"/>
                    <a:pt x="343" y="145"/>
                    <a:pt x="343" y="143"/>
                  </a:cubicBezTo>
                  <a:cubicBezTo>
                    <a:pt x="341" y="138"/>
                    <a:pt x="342" y="132"/>
                    <a:pt x="345" y="127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2" y="98"/>
                    <a:pt x="359" y="94"/>
                    <a:pt x="355" y="91"/>
                  </a:cubicBezTo>
                  <a:cubicBezTo>
                    <a:pt x="353" y="89"/>
                    <a:pt x="353" y="89"/>
                    <a:pt x="353" y="89"/>
                  </a:cubicBezTo>
                  <a:cubicBezTo>
                    <a:pt x="349" y="85"/>
                    <a:pt x="345" y="81"/>
                    <a:pt x="342" y="79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1" y="102"/>
                    <a:pt x="302" y="102"/>
                    <a:pt x="296" y="98"/>
                  </a:cubicBezTo>
                  <a:cubicBezTo>
                    <a:pt x="284" y="90"/>
                    <a:pt x="270" y="84"/>
                    <a:pt x="255" y="81"/>
                  </a:cubicBezTo>
                  <a:cubicBezTo>
                    <a:pt x="249" y="79"/>
                    <a:pt x="244" y="74"/>
                    <a:pt x="243" y="67"/>
                  </a:cubicBezTo>
                  <a:cubicBezTo>
                    <a:pt x="238" y="34"/>
                    <a:pt x="238" y="34"/>
                    <a:pt x="238" y="34"/>
                  </a:cubicBezTo>
                  <a:cubicBezTo>
                    <a:pt x="234" y="34"/>
                    <a:pt x="229" y="34"/>
                    <a:pt x="223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15" y="34"/>
                    <a:pt x="210" y="34"/>
                    <a:pt x="206" y="34"/>
                  </a:cubicBezTo>
                  <a:cubicBezTo>
                    <a:pt x="201" y="66"/>
                    <a:pt x="201" y="66"/>
                    <a:pt x="201" y="66"/>
                  </a:cubicBezTo>
                  <a:cubicBezTo>
                    <a:pt x="200" y="74"/>
                    <a:pt x="194" y="79"/>
                    <a:pt x="187" y="81"/>
                  </a:cubicBezTo>
                  <a:cubicBezTo>
                    <a:pt x="173" y="84"/>
                    <a:pt x="159" y="90"/>
                    <a:pt x="146" y="97"/>
                  </a:cubicBezTo>
                  <a:cubicBezTo>
                    <a:pt x="142" y="100"/>
                    <a:pt x="137" y="100"/>
                    <a:pt x="133" y="99"/>
                  </a:cubicBezTo>
                  <a:cubicBezTo>
                    <a:pt x="131" y="99"/>
                    <a:pt x="128" y="97"/>
                    <a:pt x="126" y="96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98" y="80"/>
                    <a:pt x="94" y="83"/>
                    <a:pt x="90" y="87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5" y="93"/>
                    <a:pt x="81" y="96"/>
                    <a:pt x="78" y="100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102" y="131"/>
                    <a:pt x="102" y="138"/>
                    <a:pt x="99" y="144"/>
                  </a:cubicBezTo>
                  <a:cubicBezTo>
                    <a:pt x="98" y="145"/>
                    <a:pt x="98" y="145"/>
                    <a:pt x="98" y="146"/>
                  </a:cubicBezTo>
                  <a:cubicBezTo>
                    <a:pt x="90" y="158"/>
                    <a:pt x="84" y="172"/>
                    <a:pt x="80" y="186"/>
                  </a:cubicBezTo>
                  <a:cubicBezTo>
                    <a:pt x="79" y="193"/>
                    <a:pt x="73" y="198"/>
                    <a:pt x="66" y="199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8"/>
                    <a:pt x="34" y="213"/>
                    <a:pt x="34" y="218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4" y="226"/>
                    <a:pt x="34" y="232"/>
                    <a:pt x="34" y="23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3" y="241"/>
                    <a:pt x="79" y="247"/>
                    <a:pt x="80" y="255"/>
                  </a:cubicBezTo>
                  <a:cubicBezTo>
                    <a:pt x="80" y="255"/>
                    <a:pt x="80" y="255"/>
                    <a:pt x="80" y="256"/>
                  </a:cubicBezTo>
                  <a:cubicBezTo>
                    <a:pt x="84" y="270"/>
                    <a:pt x="89" y="283"/>
                    <a:pt x="97" y="296"/>
                  </a:cubicBezTo>
                  <a:cubicBezTo>
                    <a:pt x="100" y="300"/>
                    <a:pt x="100" y="305"/>
                    <a:pt x="99" y="310"/>
                  </a:cubicBezTo>
                  <a:cubicBezTo>
                    <a:pt x="98" y="312"/>
                    <a:pt x="97" y="314"/>
                    <a:pt x="95" y="316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9" y="344"/>
                    <a:pt x="83" y="348"/>
                    <a:pt x="87" y="352"/>
                  </a:cubicBezTo>
                  <a:cubicBezTo>
                    <a:pt x="88" y="353"/>
                    <a:pt x="88" y="353"/>
                    <a:pt x="88" y="353"/>
                  </a:cubicBezTo>
                  <a:cubicBezTo>
                    <a:pt x="92" y="357"/>
                    <a:pt x="96" y="361"/>
                    <a:pt x="99" y="364"/>
                  </a:cubicBezTo>
                  <a:cubicBezTo>
                    <a:pt x="125" y="344"/>
                    <a:pt x="125" y="344"/>
                    <a:pt x="125" y="344"/>
                  </a:cubicBezTo>
                  <a:cubicBezTo>
                    <a:pt x="131" y="339"/>
                    <a:pt x="140" y="340"/>
                    <a:pt x="146" y="345"/>
                  </a:cubicBezTo>
                  <a:cubicBezTo>
                    <a:pt x="159" y="352"/>
                    <a:pt x="172" y="358"/>
                    <a:pt x="186" y="361"/>
                  </a:cubicBezTo>
                  <a:cubicBezTo>
                    <a:pt x="193" y="363"/>
                    <a:pt x="198" y="369"/>
                    <a:pt x="199" y="376"/>
                  </a:cubicBezTo>
                  <a:lnTo>
                    <a:pt x="203" y="4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30" name="Freeform 954">
              <a:extLst>
                <a:ext uri="{FF2B5EF4-FFF2-40B4-BE49-F238E27FC236}">
                  <a16:creationId xmlns:a16="http://schemas.microsoft.com/office/drawing/2014/main" id="{510A17B0-4508-44DD-B97A-DE3766019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753" y="2139217"/>
              <a:ext cx="269800" cy="186233"/>
            </a:xfrm>
            <a:custGeom>
              <a:avLst/>
              <a:gdLst>
                <a:gd name="T0" fmla="*/ 346 w 449"/>
                <a:gd name="T1" fmla="*/ 311 h 311"/>
                <a:gd name="T2" fmla="*/ 89 w 449"/>
                <a:gd name="T3" fmla="*/ 310 h 311"/>
                <a:gd name="T4" fmla="*/ 5 w 449"/>
                <a:gd name="T5" fmla="*/ 235 h 311"/>
                <a:gd name="T6" fmla="*/ 68 w 449"/>
                <a:gd name="T7" fmla="*/ 131 h 311"/>
                <a:gd name="T8" fmla="*/ 126 w 449"/>
                <a:gd name="T9" fmla="*/ 14 h 311"/>
                <a:gd name="T10" fmla="*/ 205 w 449"/>
                <a:gd name="T11" fmla="*/ 9 h 311"/>
                <a:gd name="T12" fmla="*/ 263 w 449"/>
                <a:gd name="T13" fmla="*/ 54 h 311"/>
                <a:gd name="T14" fmla="*/ 339 w 449"/>
                <a:gd name="T15" fmla="*/ 52 h 311"/>
                <a:gd name="T16" fmla="*/ 376 w 449"/>
                <a:gd name="T17" fmla="*/ 125 h 311"/>
                <a:gd name="T18" fmla="*/ 446 w 449"/>
                <a:gd name="T19" fmla="*/ 223 h 311"/>
                <a:gd name="T20" fmla="*/ 346 w 449"/>
                <a:gd name="T21" fmla="*/ 311 h 311"/>
                <a:gd name="T22" fmla="*/ 172 w 449"/>
                <a:gd name="T23" fmla="*/ 42 h 311"/>
                <a:gd name="T24" fmla="*/ 142 w 449"/>
                <a:gd name="T25" fmla="*/ 48 h 311"/>
                <a:gd name="T26" fmla="*/ 109 w 449"/>
                <a:gd name="T27" fmla="*/ 135 h 311"/>
                <a:gd name="T28" fmla="*/ 109 w 449"/>
                <a:gd name="T29" fmla="*/ 151 h 311"/>
                <a:gd name="T30" fmla="*/ 97 w 449"/>
                <a:gd name="T31" fmla="*/ 161 h 311"/>
                <a:gd name="T32" fmla="*/ 43 w 449"/>
                <a:gd name="T33" fmla="*/ 229 h 311"/>
                <a:gd name="T34" fmla="*/ 89 w 449"/>
                <a:gd name="T35" fmla="*/ 272 h 311"/>
                <a:gd name="T36" fmla="*/ 89 w 449"/>
                <a:gd name="T37" fmla="*/ 272 h 311"/>
                <a:gd name="T38" fmla="*/ 346 w 449"/>
                <a:gd name="T39" fmla="*/ 272 h 311"/>
                <a:gd name="T40" fmla="*/ 407 w 449"/>
                <a:gd name="T41" fmla="*/ 221 h 311"/>
                <a:gd name="T42" fmla="*/ 352 w 449"/>
                <a:gd name="T43" fmla="*/ 158 h 311"/>
                <a:gd name="T44" fmla="*/ 338 w 449"/>
                <a:gd name="T45" fmla="*/ 150 h 311"/>
                <a:gd name="T46" fmla="*/ 336 w 449"/>
                <a:gd name="T47" fmla="*/ 135 h 311"/>
                <a:gd name="T48" fmla="*/ 320 w 449"/>
                <a:gd name="T49" fmla="*/ 86 h 311"/>
                <a:gd name="T50" fmla="*/ 271 w 449"/>
                <a:gd name="T51" fmla="*/ 95 h 311"/>
                <a:gd name="T52" fmla="*/ 255 w 449"/>
                <a:gd name="T53" fmla="*/ 100 h 311"/>
                <a:gd name="T54" fmla="*/ 241 w 449"/>
                <a:gd name="T55" fmla="*/ 90 h 311"/>
                <a:gd name="T56" fmla="*/ 172 w 449"/>
                <a:gd name="T57" fmla="*/ 4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9" h="311">
                  <a:moveTo>
                    <a:pt x="346" y="311"/>
                  </a:moveTo>
                  <a:cubicBezTo>
                    <a:pt x="250" y="311"/>
                    <a:pt x="92" y="310"/>
                    <a:pt x="89" y="310"/>
                  </a:cubicBezTo>
                  <a:cubicBezTo>
                    <a:pt x="47" y="310"/>
                    <a:pt x="11" y="279"/>
                    <a:pt x="5" y="235"/>
                  </a:cubicBezTo>
                  <a:cubicBezTo>
                    <a:pt x="0" y="201"/>
                    <a:pt x="14" y="155"/>
                    <a:pt x="68" y="131"/>
                  </a:cubicBezTo>
                  <a:cubicBezTo>
                    <a:pt x="55" y="78"/>
                    <a:pt x="85" y="33"/>
                    <a:pt x="126" y="14"/>
                  </a:cubicBezTo>
                  <a:cubicBezTo>
                    <a:pt x="151" y="2"/>
                    <a:pt x="179" y="0"/>
                    <a:pt x="205" y="9"/>
                  </a:cubicBezTo>
                  <a:cubicBezTo>
                    <a:pt x="228" y="16"/>
                    <a:pt x="248" y="32"/>
                    <a:pt x="263" y="54"/>
                  </a:cubicBezTo>
                  <a:cubicBezTo>
                    <a:pt x="287" y="40"/>
                    <a:pt x="315" y="39"/>
                    <a:pt x="339" y="52"/>
                  </a:cubicBezTo>
                  <a:cubicBezTo>
                    <a:pt x="359" y="64"/>
                    <a:pt x="378" y="88"/>
                    <a:pt x="376" y="125"/>
                  </a:cubicBezTo>
                  <a:cubicBezTo>
                    <a:pt x="428" y="140"/>
                    <a:pt x="449" y="185"/>
                    <a:pt x="446" y="223"/>
                  </a:cubicBezTo>
                  <a:cubicBezTo>
                    <a:pt x="443" y="265"/>
                    <a:pt x="410" y="311"/>
                    <a:pt x="346" y="311"/>
                  </a:cubicBezTo>
                  <a:close/>
                  <a:moveTo>
                    <a:pt x="172" y="42"/>
                  </a:moveTo>
                  <a:cubicBezTo>
                    <a:pt x="161" y="42"/>
                    <a:pt x="151" y="44"/>
                    <a:pt x="142" y="48"/>
                  </a:cubicBezTo>
                  <a:cubicBezTo>
                    <a:pt x="114" y="61"/>
                    <a:pt x="92" y="94"/>
                    <a:pt x="109" y="135"/>
                  </a:cubicBezTo>
                  <a:cubicBezTo>
                    <a:pt x="111" y="140"/>
                    <a:pt x="111" y="146"/>
                    <a:pt x="109" y="151"/>
                  </a:cubicBezTo>
                  <a:cubicBezTo>
                    <a:pt x="107" y="156"/>
                    <a:pt x="102" y="159"/>
                    <a:pt x="97" y="161"/>
                  </a:cubicBezTo>
                  <a:cubicBezTo>
                    <a:pt x="40" y="179"/>
                    <a:pt x="41" y="218"/>
                    <a:pt x="43" y="229"/>
                  </a:cubicBezTo>
                  <a:cubicBezTo>
                    <a:pt x="46" y="250"/>
                    <a:pt x="63" y="272"/>
                    <a:pt x="89" y="272"/>
                  </a:cubicBezTo>
                  <a:cubicBezTo>
                    <a:pt x="89" y="272"/>
                    <a:pt x="89" y="272"/>
                    <a:pt x="89" y="272"/>
                  </a:cubicBezTo>
                  <a:cubicBezTo>
                    <a:pt x="91" y="272"/>
                    <a:pt x="250" y="272"/>
                    <a:pt x="346" y="272"/>
                  </a:cubicBezTo>
                  <a:cubicBezTo>
                    <a:pt x="386" y="272"/>
                    <a:pt x="406" y="246"/>
                    <a:pt x="407" y="221"/>
                  </a:cubicBezTo>
                  <a:cubicBezTo>
                    <a:pt x="409" y="194"/>
                    <a:pt x="393" y="164"/>
                    <a:pt x="352" y="158"/>
                  </a:cubicBezTo>
                  <a:cubicBezTo>
                    <a:pt x="346" y="158"/>
                    <a:pt x="341" y="155"/>
                    <a:pt x="338" y="150"/>
                  </a:cubicBezTo>
                  <a:cubicBezTo>
                    <a:pt x="335" y="146"/>
                    <a:pt x="334" y="140"/>
                    <a:pt x="336" y="135"/>
                  </a:cubicBezTo>
                  <a:cubicBezTo>
                    <a:pt x="341" y="112"/>
                    <a:pt x="335" y="94"/>
                    <a:pt x="320" y="86"/>
                  </a:cubicBezTo>
                  <a:cubicBezTo>
                    <a:pt x="308" y="79"/>
                    <a:pt x="288" y="79"/>
                    <a:pt x="271" y="95"/>
                  </a:cubicBezTo>
                  <a:cubicBezTo>
                    <a:pt x="267" y="99"/>
                    <a:pt x="261" y="101"/>
                    <a:pt x="255" y="100"/>
                  </a:cubicBezTo>
                  <a:cubicBezTo>
                    <a:pt x="249" y="99"/>
                    <a:pt x="244" y="96"/>
                    <a:pt x="241" y="90"/>
                  </a:cubicBezTo>
                  <a:cubicBezTo>
                    <a:pt x="222" y="54"/>
                    <a:pt x="195" y="42"/>
                    <a:pt x="172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  <p:sp>
          <p:nvSpPr>
            <p:cNvPr id="131" name="Freeform 955">
              <a:extLst>
                <a:ext uri="{FF2B5EF4-FFF2-40B4-BE49-F238E27FC236}">
                  <a16:creationId xmlns:a16="http://schemas.microsoft.com/office/drawing/2014/main" id="{3FB11423-BB8E-47D4-BBAD-2C911BEDA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9054" y="2094647"/>
              <a:ext cx="262637" cy="270595"/>
            </a:xfrm>
            <a:custGeom>
              <a:avLst/>
              <a:gdLst>
                <a:gd name="T0" fmla="*/ 436 w 439"/>
                <a:gd name="T1" fmla="*/ 222 h 451"/>
                <a:gd name="T2" fmla="*/ 338 w 439"/>
                <a:gd name="T3" fmla="*/ 308 h 451"/>
                <a:gd name="T4" fmla="*/ 294 w 439"/>
                <a:gd name="T5" fmla="*/ 308 h 451"/>
                <a:gd name="T6" fmla="*/ 275 w 439"/>
                <a:gd name="T7" fmla="*/ 288 h 451"/>
                <a:gd name="T8" fmla="*/ 295 w 439"/>
                <a:gd name="T9" fmla="*/ 269 h 451"/>
                <a:gd name="T10" fmla="*/ 295 w 439"/>
                <a:gd name="T11" fmla="*/ 269 h 451"/>
                <a:gd name="T12" fmla="*/ 338 w 439"/>
                <a:gd name="T13" fmla="*/ 269 h 451"/>
                <a:gd name="T14" fmla="*/ 398 w 439"/>
                <a:gd name="T15" fmla="*/ 220 h 451"/>
                <a:gd name="T16" fmla="*/ 344 w 439"/>
                <a:gd name="T17" fmla="*/ 160 h 451"/>
                <a:gd name="T18" fmla="*/ 330 w 439"/>
                <a:gd name="T19" fmla="*/ 152 h 451"/>
                <a:gd name="T20" fmla="*/ 328 w 439"/>
                <a:gd name="T21" fmla="*/ 137 h 451"/>
                <a:gd name="T22" fmla="*/ 313 w 439"/>
                <a:gd name="T23" fmla="*/ 90 h 451"/>
                <a:gd name="T24" fmla="*/ 266 w 439"/>
                <a:gd name="T25" fmla="*/ 99 h 451"/>
                <a:gd name="T26" fmla="*/ 249 w 439"/>
                <a:gd name="T27" fmla="*/ 104 h 451"/>
                <a:gd name="T28" fmla="*/ 235 w 439"/>
                <a:gd name="T29" fmla="*/ 94 h 451"/>
                <a:gd name="T30" fmla="*/ 139 w 439"/>
                <a:gd name="T31" fmla="*/ 54 h 451"/>
                <a:gd name="T32" fmla="*/ 108 w 439"/>
                <a:gd name="T33" fmla="*/ 137 h 451"/>
                <a:gd name="T34" fmla="*/ 107 w 439"/>
                <a:gd name="T35" fmla="*/ 152 h 451"/>
                <a:gd name="T36" fmla="*/ 95 w 439"/>
                <a:gd name="T37" fmla="*/ 163 h 451"/>
                <a:gd name="T38" fmla="*/ 43 w 439"/>
                <a:gd name="T39" fmla="*/ 228 h 451"/>
                <a:gd name="T40" fmla="*/ 87 w 439"/>
                <a:gd name="T41" fmla="*/ 269 h 451"/>
                <a:gd name="T42" fmla="*/ 146 w 439"/>
                <a:gd name="T43" fmla="*/ 269 h 451"/>
                <a:gd name="T44" fmla="*/ 165 w 439"/>
                <a:gd name="T45" fmla="*/ 288 h 451"/>
                <a:gd name="T46" fmla="*/ 146 w 439"/>
                <a:gd name="T47" fmla="*/ 307 h 451"/>
                <a:gd name="T48" fmla="*/ 146 w 439"/>
                <a:gd name="T49" fmla="*/ 307 h 451"/>
                <a:gd name="T50" fmla="*/ 87 w 439"/>
                <a:gd name="T51" fmla="*/ 307 h 451"/>
                <a:gd name="T52" fmla="*/ 5 w 439"/>
                <a:gd name="T53" fmla="*/ 234 h 451"/>
                <a:gd name="T54" fmla="*/ 66 w 439"/>
                <a:gd name="T55" fmla="*/ 133 h 451"/>
                <a:gd name="T56" fmla="*/ 122 w 439"/>
                <a:gd name="T57" fmla="*/ 19 h 451"/>
                <a:gd name="T58" fmla="*/ 257 w 439"/>
                <a:gd name="T59" fmla="*/ 57 h 451"/>
                <a:gd name="T60" fmla="*/ 332 w 439"/>
                <a:gd name="T61" fmla="*/ 57 h 451"/>
                <a:gd name="T62" fmla="*/ 368 w 439"/>
                <a:gd name="T63" fmla="*/ 126 h 451"/>
                <a:gd name="T64" fmla="*/ 436 w 439"/>
                <a:gd name="T65" fmla="*/ 222 h 451"/>
                <a:gd name="T66" fmla="*/ 286 w 439"/>
                <a:gd name="T67" fmla="*/ 339 h 451"/>
                <a:gd name="T68" fmla="*/ 239 w 439"/>
                <a:gd name="T69" fmla="*/ 386 h 451"/>
                <a:gd name="T70" fmla="*/ 239 w 439"/>
                <a:gd name="T71" fmla="*/ 211 h 451"/>
                <a:gd name="T72" fmla="*/ 219 w 439"/>
                <a:gd name="T73" fmla="*/ 192 h 451"/>
                <a:gd name="T74" fmla="*/ 219 w 439"/>
                <a:gd name="T75" fmla="*/ 192 h 451"/>
                <a:gd name="T76" fmla="*/ 200 w 439"/>
                <a:gd name="T77" fmla="*/ 211 h 451"/>
                <a:gd name="T78" fmla="*/ 201 w 439"/>
                <a:gd name="T79" fmla="*/ 385 h 451"/>
                <a:gd name="T80" fmla="*/ 154 w 439"/>
                <a:gd name="T81" fmla="*/ 339 h 451"/>
                <a:gd name="T82" fmla="*/ 127 w 439"/>
                <a:gd name="T83" fmla="*/ 339 h 451"/>
                <a:gd name="T84" fmla="*/ 127 w 439"/>
                <a:gd name="T85" fmla="*/ 366 h 451"/>
                <a:gd name="T86" fmla="*/ 206 w 439"/>
                <a:gd name="T87" fmla="*/ 446 h 451"/>
                <a:gd name="T88" fmla="*/ 220 w 439"/>
                <a:gd name="T89" fmla="*/ 451 h 451"/>
                <a:gd name="T90" fmla="*/ 234 w 439"/>
                <a:gd name="T91" fmla="*/ 446 h 451"/>
                <a:gd name="T92" fmla="*/ 313 w 439"/>
                <a:gd name="T93" fmla="*/ 366 h 451"/>
                <a:gd name="T94" fmla="*/ 313 w 439"/>
                <a:gd name="T95" fmla="*/ 339 h 451"/>
                <a:gd name="T96" fmla="*/ 286 w 439"/>
                <a:gd name="T97" fmla="*/ 33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9" h="451">
                  <a:moveTo>
                    <a:pt x="436" y="222"/>
                  </a:moveTo>
                  <a:cubicBezTo>
                    <a:pt x="433" y="264"/>
                    <a:pt x="401" y="308"/>
                    <a:pt x="338" y="308"/>
                  </a:cubicBezTo>
                  <a:cubicBezTo>
                    <a:pt x="310" y="308"/>
                    <a:pt x="294" y="308"/>
                    <a:pt x="294" y="308"/>
                  </a:cubicBezTo>
                  <a:cubicBezTo>
                    <a:pt x="284" y="308"/>
                    <a:pt x="275" y="299"/>
                    <a:pt x="275" y="288"/>
                  </a:cubicBezTo>
                  <a:cubicBezTo>
                    <a:pt x="275" y="277"/>
                    <a:pt x="284" y="269"/>
                    <a:pt x="295" y="26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9"/>
                    <a:pt x="310" y="269"/>
                    <a:pt x="338" y="269"/>
                  </a:cubicBezTo>
                  <a:cubicBezTo>
                    <a:pt x="377" y="269"/>
                    <a:pt x="396" y="245"/>
                    <a:pt x="398" y="220"/>
                  </a:cubicBezTo>
                  <a:cubicBezTo>
                    <a:pt x="400" y="194"/>
                    <a:pt x="383" y="166"/>
                    <a:pt x="344" y="160"/>
                  </a:cubicBezTo>
                  <a:cubicBezTo>
                    <a:pt x="338" y="160"/>
                    <a:pt x="333" y="157"/>
                    <a:pt x="330" y="152"/>
                  </a:cubicBezTo>
                  <a:cubicBezTo>
                    <a:pt x="327" y="148"/>
                    <a:pt x="326" y="142"/>
                    <a:pt x="328" y="137"/>
                  </a:cubicBezTo>
                  <a:cubicBezTo>
                    <a:pt x="333" y="115"/>
                    <a:pt x="327" y="98"/>
                    <a:pt x="313" y="90"/>
                  </a:cubicBezTo>
                  <a:cubicBezTo>
                    <a:pt x="301" y="83"/>
                    <a:pt x="282" y="83"/>
                    <a:pt x="266" y="99"/>
                  </a:cubicBezTo>
                  <a:cubicBezTo>
                    <a:pt x="261" y="103"/>
                    <a:pt x="255" y="105"/>
                    <a:pt x="249" y="104"/>
                  </a:cubicBezTo>
                  <a:cubicBezTo>
                    <a:pt x="243" y="103"/>
                    <a:pt x="238" y="100"/>
                    <a:pt x="235" y="94"/>
                  </a:cubicBezTo>
                  <a:cubicBezTo>
                    <a:pt x="208" y="44"/>
                    <a:pt x="166" y="41"/>
                    <a:pt x="139" y="54"/>
                  </a:cubicBezTo>
                  <a:cubicBezTo>
                    <a:pt x="112" y="66"/>
                    <a:pt x="91" y="98"/>
                    <a:pt x="108" y="137"/>
                  </a:cubicBezTo>
                  <a:cubicBezTo>
                    <a:pt x="110" y="142"/>
                    <a:pt x="109" y="148"/>
                    <a:pt x="107" y="152"/>
                  </a:cubicBezTo>
                  <a:cubicBezTo>
                    <a:pt x="105" y="157"/>
                    <a:pt x="101" y="161"/>
                    <a:pt x="95" y="163"/>
                  </a:cubicBezTo>
                  <a:cubicBezTo>
                    <a:pt x="40" y="180"/>
                    <a:pt x="41" y="217"/>
                    <a:pt x="43" y="228"/>
                  </a:cubicBezTo>
                  <a:cubicBezTo>
                    <a:pt x="46" y="248"/>
                    <a:pt x="62" y="269"/>
                    <a:pt x="87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56" y="269"/>
                    <a:pt x="165" y="278"/>
                    <a:pt x="165" y="288"/>
                  </a:cubicBezTo>
                  <a:cubicBezTo>
                    <a:pt x="165" y="299"/>
                    <a:pt x="156" y="307"/>
                    <a:pt x="146" y="307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87" y="307"/>
                    <a:pt x="87" y="307"/>
                    <a:pt x="87" y="307"/>
                  </a:cubicBezTo>
                  <a:cubicBezTo>
                    <a:pt x="46" y="307"/>
                    <a:pt x="11" y="276"/>
                    <a:pt x="5" y="234"/>
                  </a:cubicBezTo>
                  <a:cubicBezTo>
                    <a:pt x="0" y="200"/>
                    <a:pt x="13" y="156"/>
                    <a:pt x="66" y="133"/>
                  </a:cubicBezTo>
                  <a:cubicBezTo>
                    <a:pt x="54" y="81"/>
                    <a:pt x="83" y="38"/>
                    <a:pt x="122" y="19"/>
                  </a:cubicBezTo>
                  <a:cubicBezTo>
                    <a:pt x="163" y="0"/>
                    <a:pt x="220" y="5"/>
                    <a:pt x="257" y="57"/>
                  </a:cubicBezTo>
                  <a:cubicBezTo>
                    <a:pt x="281" y="44"/>
                    <a:pt x="309" y="44"/>
                    <a:pt x="332" y="57"/>
                  </a:cubicBezTo>
                  <a:cubicBezTo>
                    <a:pt x="352" y="68"/>
                    <a:pt x="370" y="91"/>
                    <a:pt x="368" y="126"/>
                  </a:cubicBezTo>
                  <a:cubicBezTo>
                    <a:pt x="418" y="142"/>
                    <a:pt x="439" y="185"/>
                    <a:pt x="436" y="222"/>
                  </a:cubicBezTo>
                  <a:close/>
                  <a:moveTo>
                    <a:pt x="286" y="339"/>
                  </a:moveTo>
                  <a:cubicBezTo>
                    <a:pt x="239" y="386"/>
                    <a:pt x="239" y="386"/>
                    <a:pt x="239" y="386"/>
                  </a:cubicBezTo>
                  <a:cubicBezTo>
                    <a:pt x="239" y="211"/>
                    <a:pt x="239" y="211"/>
                    <a:pt x="239" y="211"/>
                  </a:cubicBezTo>
                  <a:cubicBezTo>
                    <a:pt x="239" y="201"/>
                    <a:pt x="230" y="192"/>
                    <a:pt x="219" y="192"/>
                  </a:cubicBezTo>
                  <a:cubicBezTo>
                    <a:pt x="219" y="192"/>
                    <a:pt x="219" y="192"/>
                    <a:pt x="219" y="192"/>
                  </a:cubicBezTo>
                  <a:cubicBezTo>
                    <a:pt x="209" y="192"/>
                    <a:pt x="200" y="201"/>
                    <a:pt x="200" y="211"/>
                  </a:cubicBezTo>
                  <a:cubicBezTo>
                    <a:pt x="201" y="385"/>
                    <a:pt x="201" y="385"/>
                    <a:pt x="201" y="385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47" y="331"/>
                    <a:pt x="134" y="331"/>
                    <a:pt x="127" y="339"/>
                  </a:cubicBezTo>
                  <a:cubicBezTo>
                    <a:pt x="119" y="346"/>
                    <a:pt x="119" y="358"/>
                    <a:pt x="127" y="366"/>
                  </a:cubicBezTo>
                  <a:cubicBezTo>
                    <a:pt x="206" y="446"/>
                    <a:pt x="206" y="446"/>
                    <a:pt x="206" y="446"/>
                  </a:cubicBezTo>
                  <a:cubicBezTo>
                    <a:pt x="210" y="449"/>
                    <a:pt x="215" y="451"/>
                    <a:pt x="220" y="451"/>
                  </a:cubicBezTo>
                  <a:cubicBezTo>
                    <a:pt x="225" y="451"/>
                    <a:pt x="230" y="449"/>
                    <a:pt x="234" y="446"/>
                  </a:cubicBezTo>
                  <a:cubicBezTo>
                    <a:pt x="313" y="366"/>
                    <a:pt x="313" y="366"/>
                    <a:pt x="313" y="366"/>
                  </a:cubicBezTo>
                  <a:cubicBezTo>
                    <a:pt x="321" y="358"/>
                    <a:pt x="321" y="346"/>
                    <a:pt x="313" y="339"/>
                  </a:cubicBezTo>
                  <a:cubicBezTo>
                    <a:pt x="306" y="331"/>
                    <a:pt x="293" y="331"/>
                    <a:pt x="286" y="3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842" tIns="22921" rIns="45842" bIns="22921" numCol="1" anchor="t" anchorCtr="0" compatLnSpc="1">
              <a:prstTxWarp prst="textNoShape">
                <a:avLst/>
              </a:prstTxWarp>
            </a:bodyPr>
            <a:lstStyle/>
            <a:p>
              <a:endParaRPr lang="en-US" sz="902"/>
            </a:p>
          </p:txBody>
        </p:sp>
      </p:grpSp>
    </p:spTree>
    <p:extLst>
      <p:ext uri="{BB962C8B-B14F-4D97-AF65-F5344CB8AC3E}">
        <p14:creationId xmlns:p14="http://schemas.microsoft.com/office/powerpoint/2010/main" val="9387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696BC-D112-4779-A16D-4B29389C3E1A}"/>
              </a:ext>
            </a:extLst>
          </p:cNvPr>
          <p:cNvSpPr txBox="1"/>
          <p:nvPr/>
        </p:nvSpPr>
        <p:spPr>
          <a:xfrm>
            <a:off x="3152775" y="1877019"/>
            <a:ext cx="588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WELCOME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3C244-0251-4B41-8508-2F99A5C70BFB}"/>
              </a:ext>
            </a:extLst>
          </p:cNvPr>
          <p:cNvSpPr/>
          <p:nvPr/>
        </p:nvSpPr>
        <p:spPr>
          <a:xfrm>
            <a:off x="4687569" y="2647949"/>
            <a:ext cx="2816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MASSAGE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69E2-7E67-44BA-A142-95B5353CDA62}"/>
              </a:ext>
            </a:extLst>
          </p:cNvPr>
          <p:cNvSpPr/>
          <p:nvPr/>
        </p:nvSpPr>
        <p:spPr>
          <a:xfrm>
            <a:off x="1924729" y="3814387"/>
            <a:ext cx="8342539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Ut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wisi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enim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ad minim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veniam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quis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nostrud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exerci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tation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ullamcorper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suscipit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lobortis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nisl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aliquip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ex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ea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commodo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consequat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ID" sz="12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7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D2839E-8483-4F39-9769-E173CECA42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C38BF-D186-4B9C-932C-AD97B0329415}"/>
              </a:ext>
            </a:extLst>
          </p:cNvPr>
          <p:cNvSpPr/>
          <p:nvPr/>
        </p:nvSpPr>
        <p:spPr>
          <a:xfrm>
            <a:off x="0" y="0"/>
            <a:ext cx="2343150" cy="179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0BD4E-5F84-476A-A885-46B0D8CE5326}"/>
              </a:ext>
            </a:extLst>
          </p:cNvPr>
          <p:cNvSpPr txBox="1"/>
          <p:nvPr/>
        </p:nvSpPr>
        <p:spPr>
          <a:xfrm>
            <a:off x="841376" y="4590851"/>
            <a:ext cx="294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7E97A-FD62-4164-B67A-54DD5F1BC666}"/>
              </a:ext>
            </a:extLst>
          </p:cNvPr>
          <p:cNvSpPr/>
          <p:nvPr/>
        </p:nvSpPr>
        <p:spPr>
          <a:xfrm>
            <a:off x="965395" y="5247481"/>
            <a:ext cx="2803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GOALS</a:t>
            </a:r>
            <a:endParaRPr lang="en-US" sz="5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8B8DF-9732-410A-85F4-0EBC653B4B65}"/>
              </a:ext>
            </a:extLst>
          </p:cNvPr>
          <p:cNvSpPr/>
          <p:nvPr/>
        </p:nvSpPr>
        <p:spPr>
          <a:xfrm>
            <a:off x="11963400" y="932168"/>
            <a:ext cx="228600" cy="4993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17ADC-0A98-4030-87B5-3B136DBC248A}"/>
              </a:ext>
            </a:extLst>
          </p:cNvPr>
          <p:cNvSpPr/>
          <p:nvPr/>
        </p:nvSpPr>
        <p:spPr>
          <a:xfrm>
            <a:off x="5959474" y="3039240"/>
            <a:ext cx="6003926" cy="17233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81D9E-0FAA-4A83-9842-1E47E970F6D5}"/>
              </a:ext>
            </a:extLst>
          </p:cNvPr>
          <p:cNvSpPr/>
          <p:nvPr/>
        </p:nvSpPr>
        <p:spPr>
          <a:xfrm>
            <a:off x="6307591" y="3804090"/>
            <a:ext cx="5462131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A848-25D9-4FA1-AEAD-5E33D7CE5F25}"/>
              </a:ext>
            </a:extLst>
          </p:cNvPr>
          <p:cNvSpPr/>
          <p:nvPr/>
        </p:nvSpPr>
        <p:spPr>
          <a:xfrm>
            <a:off x="6307592" y="3400753"/>
            <a:ext cx="2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Your Title Write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369F265-80D9-4C54-8270-2D59DCAA6D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057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065138A-BA2E-4034-8B75-CC156B2CCB83}"/>
              </a:ext>
            </a:extLst>
          </p:cNvPr>
          <p:cNvSpPr/>
          <p:nvPr/>
        </p:nvSpPr>
        <p:spPr>
          <a:xfrm>
            <a:off x="5600568" y="-2"/>
            <a:ext cx="2533781" cy="3429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53D332-7654-46A6-AE2A-B1601BF2682E}"/>
              </a:ext>
            </a:extLst>
          </p:cNvPr>
          <p:cNvSpPr/>
          <p:nvPr/>
        </p:nvSpPr>
        <p:spPr>
          <a:xfrm>
            <a:off x="-41276" y="3028950"/>
            <a:ext cx="6003926" cy="3162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4FEB5-7B78-47D7-A2F7-A0E0B073EA93}"/>
              </a:ext>
            </a:extLst>
          </p:cNvPr>
          <p:cNvSpPr txBox="1"/>
          <p:nvPr/>
        </p:nvSpPr>
        <p:spPr>
          <a:xfrm>
            <a:off x="2412099" y="1115615"/>
            <a:ext cx="294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8C73B-9A10-45A8-93D1-B9AEB24512D0}"/>
              </a:ext>
            </a:extLst>
          </p:cNvPr>
          <p:cNvSpPr/>
          <p:nvPr/>
        </p:nvSpPr>
        <p:spPr>
          <a:xfrm>
            <a:off x="2536118" y="1772245"/>
            <a:ext cx="2803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GOALS</a:t>
            </a:r>
            <a:endParaRPr lang="en-US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7BDBB-1FC8-4E8E-A144-F1FF5CBA4E52}"/>
              </a:ext>
            </a:extLst>
          </p:cNvPr>
          <p:cNvSpPr txBox="1"/>
          <p:nvPr/>
        </p:nvSpPr>
        <p:spPr>
          <a:xfrm>
            <a:off x="1068585" y="3429000"/>
            <a:ext cx="173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180+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76594-CEE1-44EE-A21D-47932D7E9543}"/>
              </a:ext>
            </a:extLst>
          </p:cNvPr>
          <p:cNvSpPr/>
          <p:nvPr/>
        </p:nvSpPr>
        <p:spPr>
          <a:xfrm>
            <a:off x="1210858" y="4246069"/>
            <a:ext cx="145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Business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353DC-111F-41B4-95AB-67EF357962E5}"/>
              </a:ext>
            </a:extLst>
          </p:cNvPr>
          <p:cNvSpPr txBox="1"/>
          <p:nvPr/>
        </p:nvSpPr>
        <p:spPr>
          <a:xfrm>
            <a:off x="3388994" y="3429000"/>
            <a:ext cx="173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500M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8605D3-ABC3-4766-9D66-4BD923E54153}"/>
              </a:ext>
            </a:extLst>
          </p:cNvPr>
          <p:cNvSpPr/>
          <p:nvPr/>
        </p:nvSpPr>
        <p:spPr>
          <a:xfrm>
            <a:off x="3531267" y="4246069"/>
            <a:ext cx="145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2440FC-CBBD-4BCE-8BC7-2432FDA8B240}"/>
              </a:ext>
            </a:extLst>
          </p:cNvPr>
          <p:cNvSpPr/>
          <p:nvPr/>
        </p:nvSpPr>
        <p:spPr>
          <a:xfrm>
            <a:off x="1017404" y="4708212"/>
            <a:ext cx="1837554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860F42-8C33-48D8-A496-2C4FCCD953F9}"/>
              </a:ext>
            </a:extLst>
          </p:cNvPr>
          <p:cNvSpPr/>
          <p:nvPr/>
        </p:nvSpPr>
        <p:spPr>
          <a:xfrm>
            <a:off x="3333931" y="4708212"/>
            <a:ext cx="1837554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28DF62-5D0B-489E-BDD2-8F0483C43B26}"/>
              </a:ext>
            </a:extLst>
          </p:cNvPr>
          <p:cNvSpPr/>
          <p:nvPr/>
        </p:nvSpPr>
        <p:spPr>
          <a:xfrm>
            <a:off x="10219986" y="0"/>
            <a:ext cx="1972014" cy="1567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3084A3-8763-452A-BA8F-8430D648BD8E}"/>
              </a:ext>
            </a:extLst>
          </p:cNvPr>
          <p:cNvSpPr/>
          <p:nvPr/>
        </p:nvSpPr>
        <p:spPr>
          <a:xfrm>
            <a:off x="5962650" y="5105401"/>
            <a:ext cx="623926" cy="174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CAACFB6-4A14-4A90-BA5E-5D9E130D1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7685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0">
            <a:extLst>
              <a:ext uri="{FF2B5EF4-FFF2-40B4-BE49-F238E27FC236}">
                <a16:creationId xmlns:a16="http://schemas.microsoft.com/office/drawing/2014/main" id="{FAE78DA0-F411-4C14-AB79-121A01369AF6}"/>
              </a:ext>
            </a:extLst>
          </p:cNvPr>
          <p:cNvSpPr txBox="1">
            <a:spLocks/>
          </p:cNvSpPr>
          <p:nvPr/>
        </p:nvSpPr>
        <p:spPr>
          <a:xfrm>
            <a:off x="2066198" y="3320939"/>
            <a:ext cx="2148626" cy="541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3609" b="0" kern="1200" spc="-15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$ </a:t>
            </a:r>
            <a:r>
              <a:rPr lang="en-US" sz="3600" dirty="0">
                <a:solidFill>
                  <a:schemeClr val="accent1"/>
                </a:solidFill>
                <a:latin typeface="Garamond" panose="02020404030301010803" pitchFamily="18" charset="0"/>
              </a:rPr>
              <a:t>8</a:t>
            </a: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0/</a:t>
            </a:r>
            <a:r>
              <a:rPr kumimoji="0" 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mo</a:t>
            </a:r>
            <a:endParaRPr kumimoji="0" lang="en-US" sz="1800" b="0" i="0" u="none" strike="noStrike" kern="1200" cap="none" spc="-15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98B2EF79-CF0D-4F7B-AC0C-1B5C59738900}"/>
              </a:ext>
            </a:extLst>
          </p:cNvPr>
          <p:cNvSpPr txBox="1">
            <a:spLocks/>
          </p:cNvSpPr>
          <p:nvPr/>
        </p:nvSpPr>
        <p:spPr>
          <a:xfrm>
            <a:off x="1969278" y="2779692"/>
            <a:ext cx="2155102" cy="547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604" b="1" kern="1200" spc="-45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SMALL</a:t>
            </a:r>
          </a:p>
        </p:txBody>
      </p:sp>
      <p:sp>
        <p:nvSpPr>
          <p:cNvPr id="8" name="Текст 32">
            <a:extLst>
              <a:ext uri="{FF2B5EF4-FFF2-40B4-BE49-F238E27FC236}">
                <a16:creationId xmlns:a16="http://schemas.microsoft.com/office/drawing/2014/main" id="{F7621F62-AEA6-4DB7-8B8F-0E759136D339}"/>
              </a:ext>
            </a:extLst>
          </p:cNvPr>
          <p:cNvSpPr txBox="1">
            <a:spLocks/>
          </p:cNvSpPr>
          <p:nvPr/>
        </p:nvSpPr>
        <p:spPr>
          <a:xfrm>
            <a:off x="5016984" y="3320939"/>
            <a:ext cx="2148626" cy="541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3609" b="0" kern="1200" spc="-15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$ </a:t>
            </a:r>
            <a:r>
              <a:rPr kumimoji="0" lang="en-US" sz="3609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98</a:t>
            </a:r>
            <a:r>
              <a:rPr kumimoji="0" lang="en-US" sz="16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/</a:t>
            </a:r>
            <a:r>
              <a:rPr kumimoji="0" 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mo</a:t>
            </a:r>
            <a:endParaRPr kumimoji="0" lang="en-US" sz="1800" b="0" i="0" u="none" strike="noStrike" kern="1200" cap="none" spc="-15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64CFF35-A504-46A1-B832-1CA36FBDE92A}"/>
              </a:ext>
            </a:extLst>
          </p:cNvPr>
          <p:cNvSpPr txBox="1">
            <a:spLocks/>
          </p:cNvSpPr>
          <p:nvPr/>
        </p:nvSpPr>
        <p:spPr>
          <a:xfrm>
            <a:off x="4920063" y="2780014"/>
            <a:ext cx="2155102" cy="547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604" b="1" kern="1200" spc="-45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STANDARD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AA755992-717F-4B50-9686-906259EEC244}"/>
              </a:ext>
            </a:extLst>
          </p:cNvPr>
          <p:cNvSpPr txBox="1">
            <a:spLocks/>
          </p:cNvSpPr>
          <p:nvPr/>
        </p:nvSpPr>
        <p:spPr>
          <a:xfrm>
            <a:off x="7806887" y="2780014"/>
            <a:ext cx="2155102" cy="547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604" b="1" kern="1200" spc="-45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BUSINESS</a:t>
            </a:r>
          </a:p>
        </p:txBody>
      </p:sp>
      <p:sp>
        <p:nvSpPr>
          <p:cNvPr id="11" name="Полилиния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E9EF30D-CCA2-4E51-8FCF-6FA56E3EFACB}"/>
              </a:ext>
            </a:extLst>
          </p:cNvPr>
          <p:cNvSpPr/>
          <p:nvPr/>
        </p:nvSpPr>
        <p:spPr>
          <a:xfrm>
            <a:off x="2488325" y="5548953"/>
            <a:ext cx="1293673" cy="36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TRY</a:t>
            </a:r>
            <a:r>
              <a:rPr lang="en-US" sz="1200" baseline="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 IT NOW</a:t>
            </a:r>
            <a:endParaRPr lang="en-US" sz="1200" dirty="0">
              <a:solidFill>
                <a:schemeClr val="bg1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Полилиния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A7CBB-3B47-4ADF-B1B4-22F6F2441461}"/>
              </a:ext>
            </a:extLst>
          </p:cNvPr>
          <p:cNvSpPr/>
          <p:nvPr/>
        </p:nvSpPr>
        <p:spPr>
          <a:xfrm>
            <a:off x="8289255" y="5548953"/>
            <a:ext cx="1293673" cy="36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BUY NOW</a:t>
            </a:r>
          </a:p>
        </p:txBody>
      </p:sp>
      <p:sp>
        <p:nvSpPr>
          <p:cNvPr id="13" name="Текст 30">
            <a:extLst>
              <a:ext uri="{FF2B5EF4-FFF2-40B4-BE49-F238E27FC236}">
                <a16:creationId xmlns:a16="http://schemas.microsoft.com/office/drawing/2014/main" id="{A665575C-592E-4039-A345-530630B71486}"/>
              </a:ext>
            </a:extLst>
          </p:cNvPr>
          <p:cNvSpPr txBox="1">
            <a:spLocks/>
          </p:cNvSpPr>
          <p:nvPr/>
        </p:nvSpPr>
        <p:spPr>
          <a:xfrm>
            <a:off x="7884909" y="3320939"/>
            <a:ext cx="2148626" cy="541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3609" b="0" kern="1200" spc="-15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47247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2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447247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90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876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876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58" indent="0" algn="l" defTabSz="906876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06876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$</a:t>
            </a: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130/</a:t>
            </a:r>
            <a:r>
              <a:rPr kumimoji="0" 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aramond" panose="02020404030301010803" pitchFamily="18" charset="0"/>
              </a:rPr>
              <a:t>mo</a:t>
            </a:r>
            <a:endParaRPr kumimoji="0" lang="en-US" sz="1800" b="0" i="0" u="none" strike="noStrike" kern="1200" cap="none" spc="-15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14" name="Полилиния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DD110F6-18EE-4084-B3C2-36FD6FC0BDEB}"/>
              </a:ext>
            </a:extLst>
          </p:cNvPr>
          <p:cNvSpPr/>
          <p:nvPr/>
        </p:nvSpPr>
        <p:spPr>
          <a:xfrm>
            <a:off x="5382810" y="5548953"/>
            <a:ext cx="1293673" cy="36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BUY</a:t>
            </a:r>
            <a:r>
              <a:rPr lang="en-US" sz="1200" baseline="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 NOW</a:t>
            </a:r>
            <a:endParaRPr lang="en-US" sz="1200" dirty="0">
              <a:solidFill>
                <a:schemeClr val="bg1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6F8BD-C9BF-4DEF-9C36-51CE8C1F28C3}"/>
              </a:ext>
            </a:extLst>
          </p:cNvPr>
          <p:cNvCxnSpPr>
            <a:cxnSpLocks/>
          </p:cNvCxnSpPr>
          <p:nvPr/>
        </p:nvCxnSpPr>
        <p:spPr>
          <a:xfrm>
            <a:off x="4588384" y="2977052"/>
            <a:ext cx="19850" cy="269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1C4D78-A6CA-41DA-AE79-5FE02871A908}"/>
              </a:ext>
            </a:extLst>
          </p:cNvPr>
          <p:cNvCxnSpPr>
            <a:cxnSpLocks/>
          </p:cNvCxnSpPr>
          <p:nvPr/>
        </p:nvCxnSpPr>
        <p:spPr>
          <a:xfrm>
            <a:off x="7566451" y="2977052"/>
            <a:ext cx="19850" cy="269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C3927A-DB7F-4B0E-A447-649DE2DD03C3}"/>
              </a:ext>
            </a:extLst>
          </p:cNvPr>
          <p:cNvCxnSpPr>
            <a:cxnSpLocks/>
          </p:cNvCxnSpPr>
          <p:nvPr/>
        </p:nvCxnSpPr>
        <p:spPr>
          <a:xfrm>
            <a:off x="10425993" y="2977052"/>
            <a:ext cx="19850" cy="269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95EDEB-FB32-4B86-97FC-4A7FC71195C2}"/>
              </a:ext>
            </a:extLst>
          </p:cNvPr>
          <p:cNvSpPr/>
          <p:nvPr/>
        </p:nvSpPr>
        <p:spPr>
          <a:xfrm>
            <a:off x="2229734" y="4123619"/>
            <a:ext cx="191168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consectetuer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nonummy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nibh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D04B0-3A5E-448C-A31E-B3C544E573A3}"/>
              </a:ext>
            </a:extLst>
          </p:cNvPr>
          <p:cNvSpPr/>
          <p:nvPr/>
        </p:nvSpPr>
        <p:spPr>
          <a:xfrm>
            <a:off x="5072238" y="4123619"/>
            <a:ext cx="191168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consectetuer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nonummy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nibh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A04873-1BF8-4BC4-A138-E52B9257F6D8}"/>
              </a:ext>
            </a:extLst>
          </p:cNvPr>
          <p:cNvSpPr/>
          <p:nvPr/>
        </p:nvSpPr>
        <p:spPr>
          <a:xfrm>
            <a:off x="8011788" y="4123619"/>
            <a:ext cx="191168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consectetuer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nonummy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nibh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D3A804-E368-47DE-A278-8C8C11937C5F}"/>
              </a:ext>
            </a:extLst>
          </p:cNvPr>
          <p:cNvCxnSpPr>
            <a:cxnSpLocks/>
          </p:cNvCxnSpPr>
          <p:nvPr/>
        </p:nvCxnSpPr>
        <p:spPr>
          <a:xfrm>
            <a:off x="1817426" y="2977052"/>
            <a:ext cx="19850" cy="269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D794074-B41A-4C71-BAE8-BB3FC62BE80A}"/>
              </a:ext>
            </a:extLst>
          </p:cNvPr>
          <p:cNvSpPr/>
          <p:nvPr/>
        </p:nvSpPr>
        <p:spPr>
          <a:xfrm>
            <a:off x="1022546" y="2207157"/>
            <a:ext cx="10137502" cy="33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BF286-1AB0-4DF5-B73F-9F8F1B9B39F1}"/>
              </a:ext>
            </a:extLst>
          </p:cNvPr>
          <p:cNvSpPr txBox="1"/>
          <p:nvPr/>
        </p:nvSpPr>
        <p:spPr>
          <a:xfrm>
            <a:off x="4098033" y="612928"/>
            <a:ext cx="370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0C7FE-F25E-4455-9C7B-4904C56307C4}"/>
              </a:ext>
            </a:extLst>
          </p:cNvPr>
          <p:cNvSpPr txBox="1"/>
          <p:nvPr/>
        </p:nvSpPr>
        <p:spPr>
          <a:xfrm>
            <a:off x="4063551" y="1269155"/>
            <a:ext cx="370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955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2BA01E-DFEB-43BB-9C04-11EBABF05CFB}"/>
              </a:ext>
            </a:extLst>
          </p:cNvPr>
          <p:cNvSpPr txBox="1"/>
          <p:nvPr/>
        </p:nvSpPr>
        <p:spPr>
          <a:xfrm>
            <a:off x="7473385" y="972866"/>
            <a:ext cx="1823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#02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07AFF-05DC-4C4A-B477-493FEE26AF53}"/>
              </a:ext>
            </a:extLst>
          </p:cNvPr>
          <p:cNvSpPr/>
          <p:nvPr/>
        </p:nvSpPr>
        <p:spPr>
          <a:xfrm>
            <a:off x="7498462" y="2471859"/>
            <a:ext cx="3626738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AF000-DD4C-4AF3-818E-37BDF26F96AC}"/>
              </a:ext>
            </a:extLst>
          </p:cNvPr>
          <p:cNvSpPr/>
          <p:nvPr/>
        </p:nvSpPr>
        <p:spPr>
          <a:xfrm>
            <a:off x="7473385" y="1790700"/>
            <a:ext cx="3626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Latest New From The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303CE-B937-4FCF-8573-9B20BDFB67DA}"/>
              </a:ext>
            </a:extLst>
          </p:cNvPr>
          <p:cNvSpPr txBox="1"/>
          <p:nvPr/>
        </p:nvSpPr>
        <p:spPr>
          <a:xfrm>
            <a:off x="2870523" y="2967335"/>
            <a:ext cx="1823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#01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06062-E351-4C8D-917A-3511F8127E9B}"/>
              </a:ext>
            </a:extLst>
          </p:cNvPr>
          <p:cNvSpPr/>
          <p:nvPr/>
        </p:nvSpPr>
        <p:spPr>
          <a:xfrm>
            <a:off x="1066800" y="4466328"/>
            <a:ext cx="3626738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BF6C2-53D5-48A1-9EAD-340F1A434A51}"/>
              </a:ext>
            </a:extLst>
          </p:cNvPr>
          <p:cNvSpPr/>
          <p:nvPr/>
        </p:nvSpPr>
        <p:spPr>
          <a:xfrm>
            <a:off x="1066800" y="3785169"/>
            <a:ext cx="3626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24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Latest New From The World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CF3C91-01F3-49D2-BD75-B1C5B6EC9F29}"/>
              </a:ext>
            </a:extLst>
          </p:cNvPr>
          <p:cNvSpPr/>
          <p:nvPr/>
        </p:nvSpPr>
        <p:spPr>
          <a:xfrm>
            <a:off x="-1112" y="1095312"/>
            <a:ext cx="771534" cy="1390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18193-BCF9-490F-B301-A4397192E94A}"/>
              </a:ext>
            </a:extLst>
          </p:cNvPr>
          <p:cNvSpPr/>
          <p:nvPr/>
        </p:nvSpPr>
        <p:spPr>
          <a:xfrm>
            <a:off x="11420466" y="4333812"/>
            <a:ext cx="771534" cy="1390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EAC52A4-3ED1-421C-8E7A-9AAB6CBF49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234B59F-D502-4099-B356-70446443CB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4A31FFC-30E2-4554-97D9-BBEAE37804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707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572EF7-1FC3-4D9F-B959-DFD94EB9CA47}"/>
              </a:ext>
            </a:extLst>
          </p:cNvPr>
          <p:cNvSpPr txBox="1"/>
          <p:nvPr/>
        </p:nvSpPr>
        <p:spPr>
          <a:xfrm>
            <a:off x="6382262" y="2311108"/>
            <a:ext cx="370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DE643-FDE1-478E-B2C0-FDA4AF03C9AE}"/>
              </a:ext>
            </a:extLst>
          </p:cNvPr>
          <p:cNvSpPr txBox="1"/>
          <p:nvPr/>
        </p:nvSpPr>
        <p:spPr>
          <a:xfrm>
            <a:off x="6347780" y="2967335"/>
            <a:ext cx="5229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82ED-49D7-4987-A81D-EB9C18A35E64}"/>
              </a:ext>
            </a:extLst>
          </p:cNvPr>
          <p:cNvSpPr/>
          <p:nvPr/>
        </p:nvSpPr>
        <p:spPr>
          <a:xfrm>
            <a:off x="5528129" y="4220229"/>
            <a:ext cx="341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Your Title Write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2096B-D8A1-430F-B5BB-66404FC0BFD6}"/>
              </a:ext>
            </a:extLst>
          </p:cNvPr>
          <p:cNvSpPr/>
          <p:nvPr/>
        </p:nvSpPr>
        <p:spPr>
          <a:xfrm>
            <a:off x="5528129" y="4625927"/>
            <a:ext cx="5626879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Ut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wisi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enim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ad minim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veniam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quis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nostrud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exerci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tation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ullamcorper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suscipit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lobortis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nisl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aliquip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ex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ea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commodo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consequat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7868F47-9484-444A-8A7A-2A814A239CB9}"/>
              </a:ext>
            </a:extLst>
          </p:cNvPr>
          <p:cNvSpPr/>
          <p:nvPr/>
        </p:nvSpPr>
        <p:spPr>
          <a:xfrm>
            <a:off x="3115908" y="1"/>
            <a:ext cx="4523142" cy="6857999"/>
          </a:xfrm>
          <a:prstGeom prst="parallelogram">
            <a:avLst>
              <a:gd name="adj" fmla="val 922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869A812-133E-4E7E-9FB9-DD18491EB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160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BBEC3C8-611F-4EBB-9349-900EFD39BC09}"/>
              </a:ext>
            </a:extLst>
          </p:cNvPr>
          <p:cNvSpPr/>
          <p:nvPr/>
        </p:nvSpPr>
        <p:spPr>
          <a:xfrm rot="5400000">
            <a:off x="7877227" y="3009441"/>
            <a:ext cx="2710911" cy="3531552"/>
          </a:xfrm>
          <a:custGeom>
            <a:avLst/>
            <a:gdLst>
              <a:gd name="connsiteX0" fmla="*/ 2492629 w 2710911"/>
              <a:gd name="connsiteY0" fmla="*/ 6 h 3531552"/>
              <a:gd name="connsiteX1" fmla="*/ 2661903 w 2710911"/>
              <a:gd name="connsiteY1" fmla="*/ 7652 h 3531552"/>
              <a:gd name="connsiteX2" fmla="*/ 2710911 w 2710911"/>
              <a:gd name="connsiteY2" fmla="*/ 14595 h 3531552"/>
              <a:gd name="connsiteX3" fmla="*/ 2710911 w 2710911"/>
              <a:gd name="connsiteY3" fmla="*/ 3517159 h 3531552"/>
              <a:gd name="connsiteX4" fmla="*/ 2670955 w 2710911"/>
              <a:gd name="connsiteY4" fmla="*/ 3523030 h 3531552"/>
              <a:gd name="connsiteX5" fmla="*/ 1251803 w 2710911"/>
              <a:gd name="connsiteY5" fmla="*/ 3017579 h 3531552"/>
              <a:gd name="connsiteX6" fmla="*/ 0 w 2710911"/>
              <a:gd name="connsiteY6" fmla="*/ 1772207 h 3531552"/>
              <a:gd name="connsiteX7" fmla="*/ 1245373 w 2710911"/>
              <a:gd name="connsiteY7" fmla="*/ 520404 h 3531552"/>
              <a:gd name="connsiteX8" fmla="*/ 2492629 w 2710911"/>
              <a:gd name="connsiteY8" fmla="*/ 6 h 353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911" h="3531552">
                <a:moveTo>
                  <a:pt x="2492629" y="6"/>
                </a:moveTo>
                <a:cubicBezTo>
                  <a:pt x="2549117" y="-139"/>
                  <a:pt x="2605611" y="2409"/>
                  <a:pt x="2661903" y="7652"/>
                </a:cubicBezTo>
                <a:lnTo>
                  <a:pt x="2710911" y="14595"/>
                </a:lnTo>
                <a:lnTo>
                  <a:pt x="2710911" y="3517159"/>
                </a:lnTo>
                <a:lnTo>
                  <a:pt x="2670955" y="3523030"/>
                </a:lnTo>
                <a:cubicBezTo>
                  <a:pt x="2164576" y="3572820"/>
                  <a:pt x="1640689" y="3404467"/>
                  <a:pt x="1251803" y="3017579"/>
                </a:cubicBezTo>
                <a:lnTo>
                  <a:pt x="0" y="1772207"/>
                </a:lnTo>
                <a:lnTo>
                  <a:pt x="1245373" y="520404"/>
                </a:lnTo>
                <a:cubicBezTo>
                  <a:pt x="1589273" y="174728"/>
                  <a:pt x="2040729" y="1170"/>
                  <a:pt x="2492629" y="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528C0E0-3758-4EA6-A284-C718422ABD76}"/>
              </a:ext>
            </a:extLst>
          </p:cNvPr>
          <p:cNvSpPr/>
          <p:nvPr/>
        </p:nvSpPr>
        <p:spPr>
          <a:xfrm rot="16200000">
            <a:off x="8273995" y="336774"/>
            <a:ext cx="2710911" cy="3531552"/>
          </a:xfrm>
          <a:custGeom>
            <a:avLst/>
            <a:gdLst>
              <a:gd name="connsiteX0" fmla="*/ 2492629 w 2710911"/>
              <a:gd name="connsiteY0" fmla="*/ 6 h 3531552"/>
              <a:gd name="connsiteX1" fmla="*/ 2661903 w 2710911"/>
              <a:gd name="connsiteY1" fmla="*/ 7652 h 3531552"/>
              <a:gd name="connsiteX2" fmla="*/ 2710911 w 2710911"/>
              <a:gd name="connsiteY2" fmla="*/ 14595 h 3531552"/>
              <a:gd name="connsiteX3" fmla="*/ 2710911 w 2710911"/>
              <a:gd name="connsiteY3" fmla="*/ 3517159 h 3531552"/>
              <a:gd name="connsiteX4" fmla="*/ 2670955 w 2710911"/>
              <a:gd name="connsiteY4" fmla="*/ 3523030 h 3531552"/>
              <a:gd name="connsiteX5" fmla="*/ 1251803 w 2710911"/>
              <a:gd name="connsiteY5" fmla="*/ 3017579 h 3531552"/>
              <a:gd name="connsiteX6" fmla="*/ 0 w 2710911"/>
              <a:gd name="connsiteY6" fmla="*/ 1772207 h 3531552"/>
              <a:gd name="connsiteX7" fmla="*/ 1245373 w 2710911"/>
              <a:gd name="connsiteY7" fmla="*/ 520404 h 3531552"/>
              <a:gd name="connsiteX8" fmla="*/ 2492629 w 2710911"/>
              <a:gd name="connsiteY8" fmla="*/ 6 h 353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911" h="3531552">
                <a:moveTo>
                  <a:pt x="2492629" y="6"/>
                </a:moveTo>
                <a:cubicBezTo>
                  <a:pt x="2549117" y="-139"/>
                  <a:pt x="2605611" y="2409"/>
                  <a:pt x="2661903" y="7652"/>
                </a:cubicBezTo>
                <a:lnTo>
                  <a:pt x="2710911" y="14595"/>
                </a:lnTo>
                <a:lnTo>
                  <a:pt x="2710911" y="3517159"/>
                </a:lnTo>
                <a:lnTo>
                  <a:pt x="2670955" y="3523030"/>
                </a:lnTo>
                <a:cubicBezTo>
                  <a:pt x="2164576" y="3572820"/>
                  <a:pt x="1640689" y="3404467"/>
                  <a:pt x="1251803" y="3017579"/>
                </a:cubicBezTo>
                <a:lnTo>
                  <a:pt x="0" y="1772207"/>
                </a:lnTo>
                <a:lnTo>
                  <a:pt x="1245373" y="520404"/>
                </a:lnTo>
                <a:cubicBezTo>
                  <a:pt x="1589273" y="174728"/>
                  <a:pt x="2040729" y="1170"/>
                  <a:pt x="2492629" y="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12EDFA1-BD08-4383-9935-A49108BE45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8857ED10-0B4D-40D6-AA28-A987F9156A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AF9564-A9B2-4F04-822F-4EDD8F919A4D}"/>
              </a:ext>
            </a:extLst>
          </p:cNvPr>
          <p:cNvSpPr/>
          <p:nvPr/>
        </p:nvSpPr>
        <p:spPr>
          <a:xfrm>
            <a:off x="9481089" y="1872774"/>
            <a:ext cx="2710911" cy="3531552"/>
          </a:xfrm>
          <a:custGeom>
            <a:avLst/>
            <a:gdLst>
              <a:gd name="connsiteX0" fmla="*/ 2492629 w 2710911"/>
              <a:gd name="connsiteY0" fmla="*/ 6 h 3531552"/>
              <a:gd name="connsiteX1" fmla="*/ 2661903 w 2710911"/>
              <a:gd name="connsiteY1" fmla="*/ 7652 h 3531552"/>
              <a:gd name="connsiteX2" fmla="*/ 2710911 w 2710911"/>
              <a:gd name="connsiteY2" fmla="*/ 14595 h 3531552"/>
              <a:gd name="connsiteX3" fmla="*/ 2710911 w 2710911"/>
              <a:gd name="connsiteY3" fmla="*/ 3517159 h 3531552"/>
              <a:gd name="connsiteX4" fmla="*/ 2670955 w 2710911"/>
              <a:gd name="connsiteY4" fmla="*/ 3523030 h 3531552"/>
              <a:gd name="connsiteX5" fmla="*/ 1251803 w 2710911"/>
              <a:gd name="connsiteY5" fmla="*/ 3017579 h 3531552"/>
              <a:gd name="connsiteX6" fmla="*/ 0 w 2710911"/>
              <a:gd name="connsiteY6" fmla="*/ 1772207 h 3531552"/>
              <a:gd name="connsiteX7" fmla="*/ 1245373 w 2710911"/>
              <a:gd name="connsiteY7" fmla="*/ 520404 h 3531552"/>
              <a:gd name="connsiteX8" fmla="*/ 2492629 w 2710911"/>
              <a:gd name="connsiteY8" fmla="*/ 6 h 353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911" h="3531552">
                <a:moveTo>
                  <a:pt x="2492629" y="6"/>
                </a:moveTo>
                <a:cubicBezTo>
                  <a:pt x="2549117" y="-139"/>
                  <a:pt x="2605611" y="2409"/>
                  <a:pt x="2661903" y="7652"/>
                </a:cubicBezTo>
                <a:lnTo>
                  <a:pt x="2710911" y="14595"/>
                </a:lnTo>
                <a:lnTo>
                  <a:pt x="2710911" y="3517159"/>
                </a:lnTo>
                <a:lnTo>
                  <a:pt x="2670955" y="3523030"/>
                </a:lnTo>
                <a:cubicBezTo>
                  <a:pt x="2164576" y="3572820"/>
                  <a:pt x="1640689" y="3404467"/>
                  <a:pt x="1251803" y="3017579"/>
                </a:cubicBezTo>
                <a:lnTo>
                  <a:pt x="0" y="1772207"/>
                </a:lnTo>
                <a:lnTo>
                  <a:pt x="1245373" y="520404"/>
                </a:lnTo>
                <a:cubicBezTo>
                  <a:pt x="1589273" y="174728"/>
                  <a:pt x="2040729" y="1170"/>
                  <a:pt x="2492629" y="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270F4B7E-625D-4443-BE99-25AE0B9F0AB0}"/>
              </a:ext>
            </a:extLst>
          </p:cNvPr>
          <p:cNvSpPr/>
          <p:nvPr/>
        </p:nvSpPr>
        <p:spPr>
          <a:xfrm rot="2700000">
            <a:off x="5099370" y="1469360"/>
            <a:ext cx="3531551" cy="3531551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7ACA77-E636-4632-B729-8D5C1EA2D101}"/>
              </a:ext>
            </a:extLst>
          </p:cNvPr>
          <p:cNvSpPr/>
          <p:nvPr/>
        </p:nvSpPr>
        <p:spPr>
          <a:xfrm>
            <a:off x="7688822" y="0"/>
            <a:ext cx="3461318" cy="3254186"/>
          </a:xfrm>
          <a:custGeom>
            <a:avLst/>
            <a:gdLst>
              <a:gd name="connsiteX0" fmla="*/ 199090 w 3461318"/>
              <a:gd name="connsiteY0" fmla="*/ 0 h 3254186"/>
              <a:gd name="connsiteX1" fmla="*/ 3262228 w 3461318"/>
              <a:gd name="connsiteY1" fmla="*/ 0 h 3254186"/>
              <a:gd name="connsiteX2" fmla="*/ 3263311 w 3461318"/>
              <a:gd name="connsiteY2" fmla="*/ 1832 h 3254186"/>
              <a:gd name="connsiteX3" fmla="*/ 2954420 w 3461318"/>
              <a:gd name="connsiteY3" fmla="*/ 2030426 h 3254186"/>
              <a:gd name="connsiteX4" fmla="*/ 1730660 w 3461318"/>
              <a:gd name="connsiteY4" fmla="*/ 3254186 h 3254186"/>
              <a:gd name="connsiteX5" fmla="*/ 506899 w 3461318"/>
              <a:gd name="connsiteY5" fmla="*/ 2030426 h 3254186"/>
              <a:gd name="connsiteX6" fmla="*/ 198008 w 3461318"/>
              <a:gd name="connsiteY6" fmla="*/ 1831 h 3254186"/>
              <a:gd name="connsiteX7" fmla="*/ 199090 w 3461318"/>
              <a:gd name="connsiteY7" fmla="*/ 0 h 32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1318" h="3254186">
                <a:moveTo>
                  <a:pt x="199090" y="0"/>
                </a:moveTo>
                <a:lnTo>
                  <a:pt x="3262228" y="0"/>
                </a:lnTo>
                <a:lnTo>
                  <a:pt x="3263311" y="1832"/>
                </a:lnTo>
                <a:cubicBezTo>
                  <a:pt x="3606523" y="654928"/>
                  <a:pt x="3503560" y="1481286"/>
                  <a:pt x="2954420" y="2030426"/>
                </a:cubicBezTo>
                <a:lnTo>
                  <a:pt x="1730660" y="3254186"/>
                </a:lnTo>
                <a:lnTo>
                  <a:pt x="506899" y="2030426"/>
                </a:lnTo>
                <a:cubicBezTo>
                  <a:pt x="-42241" y="1481286"/>
                  <a:pt x="-145205" y="654928"/>
                  <a:pt x="198008" y="1831"/>
                </a:cubicBezTo>
                <a:lnTo>
                  <a:pt x="199090" y="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9943F1-CCFB-45E2-82B8-5F4DC2427FF0}"/>
              </a:ext>
            </a:extLst>
          </p:cNvPr>
          <p:cNvSpPr/>
          <p:nvPr/>
        </p:nvSpPr>
        <p:spPr>
          <a:xfrm>
            <a:off x="7688822" y="3603814"/>
            <a:ext cx="3461317" cy="3254186"/>
          </a:xfrm>
          <a:custGeom>
            <a:avLst/>
            <a:gdLst>
              <a:gd name="connsiteX0" fmla="*/ 1730658 w 3461317"/>
              <a:gd name="connsiteY0" fmla="*/ 0 h 3254186"/>
              <a:gd name="connsiteX1" fmla="*/ 2954419 w 3461317"/>
              <a:gd name="connsiteY1" fmla="*/ 1223761 h 3254186"/>
              <a:gd name="connsiteX2" fmla="*/ 3263310 w 3461317"/>
              <a:gd name="connsiteY2" fmla="*/ 3252355 h 3254186"/>
              <a:gd name="connsiteX3" fmla="*/ 3262228 w 3461317"/>
              <a:gd name="connsiteY3" fmla="*/ 3254186 h 3254186"/>
              <a:gd name="connsiteX4" fmla="*/ 199091 w 3461317"/>
              <a:gd name="connsiteY4" fmla="*/ 3254186 h 3254186"/>
              <a:gd name="connsiteX5" fmla="*/ 198008 w 3461317"/>
              <a:gd name="connsiteY5" fmla="*/ 3252354 h 3254186"/>
              <a:gd name="connsiteX6" fmla="*/ 506899 w 3461317"/>
              <a:gd name="connsiteY6" fmla="*/ 1223760 h 3254186"/>
              <a:gd name="connsiteX7" fmla="*/ 1730658 w 3461317"/>
              <a:gd name="connsiteY7" fmla="*/ 0 h 32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1317" h="3254186">
                <a:moveTo>
                  <a:pt x="1730658" y="0"/>
                </a:moveTo>
                <a:lnTo>
                  <a:pt x="2954419" y="1223761"/>
                </a:lnTo>
                <a:cubicBezTo>
                  <a:pt x="3503559" y="1772900"/>
                  <a:pt x="3606523" y="2599258"/>
                  <a:pt x="3263310" y="3252355"/>
                </a:cubicBezTo>
                <a:lnTo>
                  <a:pt x="3262228" y="3254186"/>
                </a:lnTo>
                <a:lnTo>
                  <a:pt x="199091" y="3254186"/>
                </a:lnTo>
                <a:lnTo>
                  <a:pt x="198008" y="3252354"/>
                </a:lnTo>
                <a:cubicBezTo>
                  <a:pt x="-145205" y="2599258"/>
                  <a:pt x="-42241" y="1772900"/>
                  <a:pt x="506899" y="1223760"/>
                </a:cubicBezTo>
                <a:lnTo>
                  <a:pt x="1730658" y="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0C664-EAC4-447D-BCC7-B210C8066424}"/>
              </a:ext>
            </a:extLst>
          </p:cNvPr>
          <p:cNvSpPr txBox="1"/>
          <p:nvPr/>
        </p:nvSpPr>
        <p:spPr>
          <a:xfrm>
            <a:off x="573681" y="1674629"/>
            <a:ext cx="370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E8BB7-D992-4740-8C7B-F3B7E358D0A9}"/>
              </a:ext>
            </a:extLst>
          </p:cNvPr>
          <p:cNvSpPr txBox="1"/>
          <p:nvPr/>
        </p:nvSpPr>
        <p:spPr>
          <a:xfrm>
            <a:off x="539199" y="2330856"/>
            <a:ext cx="435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PARTNER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816B8E-4F29-478F-9C0D-E2594347DE85}"/>
              </a:ext>
            </a:extLst>
          </p:cNvPr>
          <p:cNvSpPr/>
          <p:nvPr/>
        </p:nvSpPr>
        <p:spPr>
          <a:xfrm>
            <a:off x="514375" y="3634348"/>
            <a:ext cx="341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Your Title Write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966DB-31C1-40D1-BD11-9C0AF4C798D9}"/>
              </a:ext>
            </a:extLst>
          </p:cNvPr>
          <p:cNvSpPr/>
          <p:nvPr/>
        </p:nvSpPr>
        <p:spPr>
          <a:xfrm>
            <a:off x="514375" y="4040046"/>
            <a:ext cx="4358821" cy="1440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Ut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wisi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enim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ad minim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veniam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quis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nostrud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exerci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tation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ullamcorper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suscipit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lobortis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nisl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aliquip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ex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ea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commodo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consequat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D03C06-0958-4FA2-A4F5-47D1D25AEF7A}"/>
              </a:ext>
            </a:extLst>
          </p:cNvPr>
          <p:cNvSpPr txBox="1"/>
          <p:nvPr/>
        </p:nvSpPr>
        <p:spPr>
          <a:xfrm>
            <a:off x="8580291" y="202350"/>
            <a:ext cx="173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180+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17BB34-1EDE-488E-84E7-2A0E52FB8AAB}"/>
              </a:ext>
            </a:extLst>
          </p:cNvPr>
          <p:cNvSpPr/>
          <p:nvPr/>
        </p:nvSpPr>
        <p:spPr>
          <a:xfrm>
            <a:off x="8722564" y="1019419"/>
            <a:ext cx="145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Business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14935-5EBF-4243-88DE-4E6B41F69641}"/>
              </a:ext>
            </a:extLst>
          </p:cNvPr>
          <p:cNvSpPr txBox="1"/>
          <p:nvPr/>
        </p:nvSpPr>
        <p:spPr>
          <a:xfrm>
            <a:off x="8557996" y="4491086"/>
            <a:ext cx="173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500M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23D4DB-22AA-444C-BD5F-B00FA473A86C}"/>
              </a:ext>
            </a:extLst>
          </p:cNvPr>
          <p:cNvSpPr/>
          <p:nvPr/>
        </p:nvSpPr>
        <p:spPr>
          <a:xfrm>
            <a:off x="8700269" y="5308155"/>
            <a:ext cx="145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D5DDCA-68A9-4B4B-A6E4-DB4CBAD29979}"/>
              </a:ext>
            </a:extLst>
          </p:cNvPr>
          <p:cNvSpPr/>
          <p:nvPr/>
        </p:nvSpPr>
        <p:spPr>
          <a:xfrm>
            <a:off x="8529110" y="1407148"/>
            <a:ext cx="1837554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17064-C0B0-49C4-897E-D1CFD12EB1BA}"/>
              </a:ext>
            </a:extLst>
          </p:cNvPr>
          <p:cNvSpPr/>
          <p:nvPr/>
        </p:nvSpPr>
        <p:spPr>
          <a:xfrm>
            <a:off x="8502933" y="5677097"/>
            <a:ext cx="1837554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AD6A641C-E017-48BD-B251-4EC122D3F4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143AAD8F-2AA8-4A80-B43C-4C1D797E78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80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E58AD0-C895-4CB3-BB92-3C16A6F975E6}"/>
              </a:ext>
            </a:extLst>
          </p:cNvPr>
          <p:cNvSpPr/>
          <p:nvPr/>
        </p:nvSpPr>
        <p:spPr>
          <a:xfrm>
            <a:off x="572945" y="4095751"/>
            <a:ext cx="341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Your Title Write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8CCB9-BEAD-4EDF-AAE4-172F7699D5B2}"/>
              </a:ext>
            </a:extLst>
          </p:cNvPr>
          <p:cNvSpPr/>
          <p:nvPr/>
        </p:nvSpPr>
        <p:spPr>
          <a:xfrm>
            <a:off x="572945" y="4501449"/>
            <a:ext cx="6951805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Lorem ipsum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dolor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sit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amet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consectetuer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adipiscing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elit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nonummy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nibh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euismod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tincidunt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laoreet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dolore magna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erat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volutpat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Ut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wisi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enim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ad minim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veniam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quis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nostrud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exerci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tation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ullamcorper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suscipit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lobortis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nisl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aliquip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ex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ea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commodo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200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consequat</a:t>
            </a:r>
            <a:r>
              <a:rPr lang="en-ID" sz="12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6258F-9281-426B-92B0-46D029FFDC37}"/>
              </a:ext>
            </a:extLst>
          </p:cNvPr>
          <p:cNvSpPr txBox="1"/>
          <p:nvPr/>
        </p:nvSpPr>
        <p:spPr>
          <a:xfrm>
            <a:off x="8184897" y="2135193"/>
            <a:ext cx="305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172B-559D-433B-AF86-A7972B77ACEB}"/>
              </a:ext>
            </a:extLst>
          </p:cNvPr>
          <p:cNvSpPr txBox="1"/>
          <p:nvPr/>
        </p:nvSpPr>
        <p:spPr>
          <a:xfrm>
            <a:off x="8150414" y="2791420"/>
            <a:ext cx="3356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EFAADE-B90E-450B-BABD-54CCA4D03673}"/>
              </a:ext>
            </a:extLst>
          </p:cNvPr>
          <p:cNvSpPr/>
          <p:nvPr/>
        </p:nvSpPr>
        <p:spPr>
          <a:xfrm>
            <a:off x="-1112" y="1528873"/>
            <a:ext cx="771534" cy="1390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9E98-6418-4386-9F57-D062F5A3A125}"/>
              </a:ext>
            </a:extLst>
          </p:cNvPr>
          <p:cNvSpPr/>
          <p:nvPr/>
        </p:nvSpPr>
        <p:spPr>
          <a:xfrm>
            <a:off x="7138983" y="2685926"/>
            <a:ext cx="771534" cy="1390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2A1925-54CF-44BC-A652-27DBC9496860}"/>
              </a:ext>
            </a:extLst>
          </p:cNvPr>
          <p:cNvGrpSpPr/>
          <p:nvPr/>
        </p:nvGrpSpPr>
        <p:grpSpPr>
          <a:xfrm>
            <a:off x="8150414" y="4095751"/>
            <a:ext cx="3356103" cy="879363"/>
            <a:chOff x="692140" y="5523976"/>
            <a:chExt cx="3238696" cy="3919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F9A0886-3B1B-442B-A3E5-6D7E82B0AD39}"/>
                </a:ext>
              </a:extLst>
            </p:cNvPr>
            <p:cNvGrpSpPr/>
            <p:nvPr/>
          </p:nvGrpSpPr>
          <p:grpSpPr>
            <a:xfrm>
              <a:off x="692140" y="5523976"/>
              <a:ext cx="3238696" cy="391972"/>
              <a:chOff x="2002906" y="5277679"/>
              <a:chExt cx="3238696" cy="391972"/>
            </a:xfrm>
          </p:grpSpPr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DA3F1EF9-19A6-45C9-B738-50665F8F3FFA}"/>
                  </a:ext>
                </a:extLst>
              </p:cNvPr>
              <p:cNvSpPr/>
              <p:nvPr/>
            </p:nvSpPr>
            <p:spPr>
              <a:xfrm>
                <a:off x="2077313" y="5421829"/>
                <a:ext cx="3164289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>
                  <a:solidFill>
                    <a:schemeClr val="tx1"/>
                  </a:solidFill>
                  <a:latin typeface="Garamond" panose="02020404030301010803" pitchFamily="18" charset="0"/>
                  <a:ea typeface="Lato Semibold" panose="020F0502020204030203" pitchFamily="34" charset="0"/>
                </a:endParaRPr>
              </a:p>
            </p:txBody>
          </p:sp>
          <p:sp>
            <p:nvSpPr>
              <p:cNvPr id="26" name="Rounded Rectangle 22">
                <a:extLst>
                  <a:ext uri="{FF2B5EF4-FFF2-40B4-BE49-F238E27FC236}">
                    <a16:creationId xmlns:a16="http://schemas.microsoft.com/office/drawing/2014/main" id="{41DF82C6-EED7-482B-A80D-876BFF7CF1C6}"/>
                  </a:ext>
                </a:extLst>
              </p:cNvPr>
              <p:cNvSpPr/>
              <p:nvPr/>
            </p:nvSpPr>
            <p:spPr>
              <a:xfrm>
                <a:off x="2077313" y="5421828"/>
                <a:ext cx="2250213" cy="11284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>
                  <a:solidFill>
                    <a:schemeClr val="tx1"/>
                  </a:solidFill>
                  <a:latin typeface="Garamond" panose="02020404030301010803" pitchFamily="18" charset="0"/>
                  <a:ea typeface="Lato Semibold" panose="020F0502020204030203" pitchFamily="34" charset="0"/>
                </a:endParaRPr>
              </a:p>
            </p:txBody>
          </p:sp>
          <p:sp>
            <p:nvSpPr>
              <p:cNvPr id="27" name="Text Placeholder 24">
                <a:extLst>
                  <a:ext uri="{FF2B5EF4-FFF2-40B4-BE49-F238E27FC236}">
                    <a16:creationId xmlns:a16="http://schemas.microsoft.com/office/drawing/2014/main" id="{4EB21C60-3935-4AF2-8B34-02AB5DFFE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06" y="5277679"/>
                <a:ext cx="1410434" cy="391972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just" defTabSz="914400" rtl="0" eaLnBrk="1" latinLnBrk="0" hangingPunct="1">
                  <a:lnSpc>
                    <a:spcPts val="13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Garamond" panose="02020404030301010803" pitchFamily="18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Skill</a:t>
                </a:r>
              </a:p>
            </p:txBody>
          </p:sp>
        </p:grpSp>
        <p:sp>
          <p:nvSpPr>
            <p:cNvPr id="24" name="Text Placeholder 24">
              <a:extLst>
                <a:ext uri="{FF2B5EF4-FFF2-40B4-BE49-F238E27FC236}">
                  <a16:creationId xmlns:a16="http://schemas.microsoft.com/office/drawing/2014/main" id="{C2CEF8ED-401A-4EB2-AE44-E5540ECCC3FA}"/>
                </a:ext>
              </a:extLst>
            </p:cNvPr>
            <p:cNvSpPr txBox="1">
              <a:spLocks/>
            </p:cNvSpPr>
            <p:nvPr/>
          </p:nvSpPr>
          <p:spPr>
            <a:xfrm>
              <a:off x="2520402" y="5523976"/>
              <a:ext cx="1410434" cy="39197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just" defTabSz="914400" rtl="0" eaLnBrk="1" latinLnBrk="0" hangingPunct="1">
                <a:lnSpc>
                  <a:spcPts val="13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dirty="0">
                  <a:latin typeface="Garamond" panose="02020404030301010803" pitchFamily="18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72%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C41CBB-4A03-405C-AAA9-F060F7A69D22}"/>
              </a:ext>
            </a:extLst>
          </p:cNvPr>
          <p:cNvGrpSpPr/>
          <p:nvPr/>
        </p:nvGrpSpPr>
        <p:grpSpPr>
          <a:xfrm>
            <a:off x="8150414" y="4975111"/>
            <a:ext cx="3356103" cy="928250"/>
            <a:chOff x="692140" y="5671449"/>
            <a:chExt cx="3238696" cy="4137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6464FB-4649-4F79-AB20-4D34205681CB}"/>
                </a:ext>
              </a:extLst>
            </p:cNvPr>
            <p:cNvGrpSpPr/>
            <p:nvPr/>
          </p:nvGrpSpPr>
          <p:grpSpPr>
            <a:xfrm>
              <a:off x="692140" y="5693240"/>
              <a:ext cx="3238696" cy="391972"/>
              <a:chOff x="2002906" y="5446943"/>
              <a:chExt cx="3238696" cy="391972"/>
            </a:xfrm>
          </p:grpSpPr>
          <p:sp>
            <p:nvSpPr>
              <p:cNvPr id="31" name="Rounded Rectangle 21">
                <a:extLst>
                  <a:ext uri="{FF2B5EF4-FFF2-40B4-BE49-F238E27FC236}">
                    <a16:creationId xmlns:a16="http://schemas.microsoft.com/office/drawing/2014/main" id="{51938AA7-FAF7-4226-9DCE-411A192F4787}"/>
                  </a:ext>
                </a:extLst>
              </p:cNvPr>
              <p:cNvSpPr/>
              <p:nvPr/>
            </p:nvSpPr>
            <p:spPr>
              <a:xfrm>
                <a:off x="2077313" y="5576407"/>
                <a:ext cx="3164289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>
                  <a:solidFill>
                    <a:schemeClr val="tx1"/>
                  </a:solidFill>
                  <a:latin typeface="Garamond" panose="02020404030301010803" pitchFamily="18" charset="0"/>
                  <a:ea typeface="Lato Semibold" panose="020F0502020204030203" pitchFamily="34" charset="0"/>
                </a:endParaRPr>
              </a:p>
            </p:txBody>
          </p:sp>
          <p:sp>
            <p:nvSpPr>
              <p:cNvPr id="32" name="Rounded Rectangle 22">
                <a:extLst>
                  <a:ext uri="{FF2B5EF4-FFF2-40B4-BE49-F238E27FC236}">
                    <a16:creationId xmlns:a16="http://schemas.microsoft.com/office/drawing/2014/main" id="{386BD068-6881-4910-B516-AA781753D256}"/>
                  </a:ext>
                </a:extLst>
              </p:cNvPr>
              <p:cNvSpPr/>
              <p:nvPr/>
            </p:nvSpPr>
            <p:spPr>
              <a:xfrm>
                <a:off x="2077314" y="5576407"/>
                <a:ext cx="2883300" cy="11284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>
                  <a:solidFill>
                    <a:schemeClr val="tx1"/>
                  </a:solidFill>
                  <a:latin typeface="Garamond" panose="02020404030301010803" pitchFamily="18" charset="0"/>
                  <a:ea typeface="Lato Semibold" panose="020F0502020204030203" pitchFamily="34" charset="0"/>
                </a:endParaRPr>
              </a:p>
            </p:txBody>
          </p:sp>
          <p:sp>
            <p:nvSpPr>
              <p:cNvPr id="33" name="Text Placeholder 24">
                <a:extLst>
                  <a:ext uri="{FF2B5EF4-FFF2-40B4-BE49-F238E27FC236}">
                    <a16:creationId xmlns:a16="http://schemas.microsoft.com/office/drawing/2014/main" id="{A4F72006-CE80-4754-BBB4-AA935583A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06" y="5446943"/>
                <a:ext cx="1410434" cy="391972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just" defTabSz="914400" rtl="0" eaLnBrk="1" latinLnBrk="0" hangingPunct="1">
                  <a:lnSpc>
                    <a:spcPts val="13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Garamond" panose="02020404030301010803" pitchFamily="18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Design</a:t>
                </a:r>
              </a:p>
            </p:txBody>
          </p:sp>
        </p:grpSp>
        <p:sp>
          <p:nvSpPr>
            <p:cNvPr id="30" name="Text Placeholder 24">
              <a:extLst>
                <a:ext uri="{FF2B5EF4-FFF2-40B4-BE49-F238E27FC236}">
                  <a16:creationId xmlns:a16="http://schemas.microsoft.com/office/drawing/2014/main" id="{9CE6D0CB-94A4-47F1-85BF-247E5D8E6E87}"/>
                </a:ext>
              </a:extLst>
            </p:cNvPr>
            <p:cNvSpPr txBox="1">
              <a:spLocks/>
            </p:cNvSpPr>
            <p:nvPr/>
          </p:nvSpPr>
          <p:spPr>
            <a:xfrm>
              <a:off x="2520402" y="5671449"/>
              <a:ext cx="1410434" cy="39197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just" defTabSz="914400" rtl="0" eaLnBrk="1" latinLnBrk="0" hangingPunct="1">
                <a:lnSpc>
                  <a:spcPts val="13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dirty="0">
                  <a:latin typeface="Garamond" panose="02020404030301010803" pitchFamily="18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92%</a:t>
              </a:r>
            </a:p>
          </p:txBody>
        </p:sp>
      </p:grp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7A1AD2D-E877-43F6-9120-71CBFB0347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8297BA8-BB7C-427D-8005-7164D44A87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5337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-Tosca">
      <a:dk1>
        <a:sysClr val="windowText" lastClr="000000"/>
      </a:dk1>
      <a:lt1>
        <a:sysClr val="window" lastClr="FFFFFF"/>
      </a:lt1>
      <a:dk2>
        <a:srgbClr val="222328"/>
      </a:dk2>
      <a:lt2>
        <a:srgbClr val="D1EAF7"/>
      </a:lt2>
      <a:accent1>
        <a:srgbClr val="18B09E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494</Words>
  <Application>Microsoft Macintosh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Garamond</vt:lpstr>
      <vt:lpstr>Gill Sans</vt:lpstr>
      <vt:lpstr>Lato</vt:lpstr>
      <vt:lpstr>Lato </vt:lpstr>
      <vt:lpstr>Lato Black</vt:lpstr>
      <vt:lpstr>Lato Light</vt:lpstr>
      <vt:lpstr>Lato Semibold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Microsoft Office User</cp:lastModifiedBy>
  <cp:revision>71</cp:revision>
  <dcterms:created xsi:type="dcterms:W3CDTF">2018-09-12T10:03:14Z</dcterms:created>
  <dcterms:modified xsi:type="dcterms:W3CDTF">2018-09-26T09:06:20Z</dcterms:modified>
</cp:coreProperties>
</file>