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1" r:id="rId3"/>
  </p:sldMasterIdLst>
  <p:notesMasterIdLst>
    <p:notesMasterId r:id="rId18"/>
  </p:notesMasterIdLst>
  <p:handoutMasterIdLst>
    <p:handoutMasterId r:id="rId19"/>
  </p:handoutMasterIdLst>
  <p:sldIdLst>
    <p:sldId id="302" r:id="rId4"/>
    <p:sldId id="259" r:id="rId5"/>
    <p:sldId id="260" r:id="rId6"/>
    <p:sldId id="274" r:id="rId7"/>
    <p:sldId id="279" r:id="rId8"/>
    <p:sldId id="262" r:id="rId9"/>
    <p:sldId id="300" r:id="rId10"/>
    <p:sldId id="267" r:id="rId11"/>
    <p:sldId id="268" r:id="rId12"/>
    <p:sldId id="290" r:id="rId13"/>
    <p:sldId id="291" r:id="rId14"/>
    <p:sldId id="293" r:id="rId15"/>
    <p:sldId id="289"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E6E0"/>
    <a:srgbClr val="E1DBCF"/>
    <a:srgbClr val="D0C7B4"/>
    <a:srgbClr val="A29C97"/>
    <a:srgbClr val="857453"/>
    <a:srgbClr val="B7A98D"/>
    <a:srgbClr val="FFFFFF"/>
    <a:srgbClr val="E5E6E1"/>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70" autoAdjust="0"/>
    <p:restoredTop sz="94660"/>
  </p:normalViewPr>
  <p:slideViewPr>
    <p:cSldViewPr snapToGrid="0">
      <p:cViewPr>
        <p:scale>
          <a:sx n="50" d="100"/>
          <a:sy n="50" d="100"/>
        </p:scale>
        <p:origin x="1110" y="588"/>
      </p:cViewPr>
      <p:guideLst/>
    </p:cSldViewPr>
  </p:slideViewPr>
  <p:notesTextViewPr>
    <p:cViewPr>
      <p:scale>
        <a:sx n="1" d="1"/>
        <a:sy n="1" d="1"/>
      </p:scale>
      <p:origin x="0" y="0"/>
    </p:cViewPr>
  </p:notesTextViewPr>
  <p:sorterViewPr>
    <p:cViewPr>
      <p:scale>
        <a:sx n="100" d="100"/>
        <a:sy n="100" d="100"/>
      </p:scale>
      <p:origin x="0" y="-97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6C354D-8127-4B24-ABBE-FD72C9BEDCD4}" type="datetimeFigureOut">
              <a:rPr lang="en-US" smtClean="0"/>
              <a:t>7/10/2020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92256F-E9CB-4ADA-809A-C7D849374818}" type="slidenum">
              <a:rPr lang="en-US" smtClean="0"/>
              <a:t>‹#›</a:t>
            </a:fld>
            <a:endParaRPr lang="en-US"/>
          </a:p>
        </p:txBody>
      </p:sp>
    </p:spTree>
    <p:extLst>
      <p:ext uri="{BB962C8B-B14F-4D97-AF65-F5344CB8AC3E}">
        <p14:creationId xmlns:p14="http://schemas.microsoft.com/office/powerpoint/2010/main" val="93884141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20F98-DC0C-427E-83E6-9AF00EDBC744}" type="datetimeFigureOut">
              <a:rPr lang="en-US" smtClean="0"/>
              <a:t>7/10/2020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520D12-07AE-46CF-9F74-D8E226F8BD2D}" type="slidenum">
              <a:rPr lang="en-US" smtClean="0"/>
              <a:t>‹#›</a:t>
            </a:fld>
            <a:endParaRPr lang="en-US"/>
          </a:p>
        </p:txBody>
      </p:sp>
    </p:spTree>
    <p:extLst>
      <p:ext uri="{BB962C8B-B14F-4D97-AF65-F5344CB8AC3E}">
        <p14:creationId xmlns:p14="http://schemas.microsoft.com/office/powerpoint/2010/main" val="208287303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2520D12-07AE-46CF-9F74-D8E226F8BD2D}" type="slidenum">
              <a:rPr lang="en-US" smtClean="0"/>
              <a:t>2</a:t>
            </a:fld>
            <a:endParaRPr lang="en-US"/>
          </a:p>
        </p:txBody>
      </p:sp>
    </p:spTree>
    <p:extLst>
      <p:ext uri="{BB962C8B-B14F-4D97-AF65-F5344CB8AC3E}">
        <p14:creationId xmlns:p14="http://schemas.microsoft.com/office/powerpoint/2010/main" val="2103216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2520D12-07AE-46CF-9F74-D8E226F8BD2D}" type="slidenum">
              <a:rPr lang="en-US" smtClean="0"/>
              <a:t>3</a:t>
            </a:fld>
            <a:endParaRPr lang="en-US"/>
          </a:p>
        </p:txBody>
      </p:sp>
    </p:spTree>
    <p:extLst>
      <p:ext uri="{BB962C8B-B14F-4D97-AF65-F5344CB8AC3E}">
        <p14:creationId xmlns:p14="http://schemas.microsoft.com/office/powerpoint/2010/main" val="3980883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2520D12-07AE-46CF-9F74-D8E226F8BD2D}" type="slidenum">
              <a:rPr lang="en-US" smtClean="0"/>
              <a:t>5</a:t>
            </a:fld>
            <a:endParaRPr lang="en-US"/>
          </a:p>
        </p:txBody>
      </p:sp>
    </p:spTree>
    <p:extLst>
      <p:ext uri="{BB962C8B-B14F-4D97-AF65-F5344CB8AC3E}">
        <p14:creationId xmlns:p14="http://schemas.microsoft.com/office/powerpoint/2010/main" val="2057084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2520D12-07AE-46CF-9F74-D8E226F8BD2D}" type="slidenum">
              <a:rPr lang="en-US" smtClean="0"/>
              <a:t>6</a:t>
            </a:fld>
            <a:endParaRPr lang="en-US"/>
          </a:p>
        </p:txBody>
      </p:sp>
    </p:spTree>
    <p:extLst>
      <p:ext uri="{BB962C8B-B14F-4D97-AF65-F5344CB8AC3E}">
        <p14:creationId xmlns:p14="http://schemas.microsoft.com/office/powerpoint/2010/main" val="332341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2520D12-07AE-46CF-9F74-D8E226F8BD2D}" type="slidenum">
              <a:rPr lang="en-US" smtClean="0"/>
              <a:t>8</a:t>
            </a:fld>
            <a:endParaRPr lang="en-US"/>
          </a:p>
        </p:txBody>
      </p:sp>
    </p:spTree>
    <p:extLst>
      <p:ext uri="{BB962C8B-B14F-4D97-AF65-F5344CB8AC3E}">
        <p14:creationId xmlns:p14="http://schemas.microsoft.com/office/powerpoint/2010/main" val="586040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2520D12-07AE-46CF-9F74-D8E226F8BD2D}" type="slidenum">
              <a:rPr lang="en-US" smtClean="0"/>
              <a:t>9</a:t>
            </a:fld>
            <a:endParaRPr lang="en-US"/>
          </a:p>
        </p:txBody>
      </p:sp>
    </p:spTree>
    <p:extLst>
      <p:ext uri="{BB962C8B-B14F-4D97-AF65-F5344CB8AC3E}">
        <p14:creationId xmlns:p14="http://schemas.microsoft.com/office/powerpoint/2010/main" val="1673149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www.website.com</a:t>
            </a:r>
            <a:endParaRPr lang="en-US" dirty="0"/>
          </a:p>
        </p:txBody>
      </p:sp>
      <p:sp>
        <p:nvSpPr>
          <p:cNvPr id="4" name="Slide Number Placeholder 3"/>
          <p:cNvSpPr>
            <a:spLocks noGrp="1"/>
          </p:cNvSpPr>
          <p:nvPr>
            <p:ph type="sldNum" sz="quarter" idx="11"/>
          </p:nvPr>
        </p:nvSpPr>
        <p:spPr/>
        <p:txBody>
          <a:bodyPr/>
          <a:lstStyle/>
          <a:p>
            <a:r>
              <a:rPr lang="en-US"/>
              <a:t>slide</a:t>
            </a:r>
            <a:fld id="{E6705C5C-A104-4901-9A64-0B36C37D77E5}" type="slidenum">
              <a:rPr lang="en-US" smtClean="0"/>
              <a:pPr/>
              <a:t>‹#›</a:t>
            </a:fld>
            <a:endParaRPr lang="en-US" dirty="0"/>
          </a:p>
        </p:txBody>
      </p:sp>
      <p:sp>
        <p:nvSpPr>
          <p:cNvPr id="12" name="Picture Placeholder 11"/>
          <p:cNvSpPr>
            <a:spLocks noGrp="1"/>
          </p:cNvSpPr>
          <p:nvPr>
            <p:ph type="pic" sz="quarter" idx="12"/>
          </p:nvPr>
        </p:nvSpPr>
        <p:spPr>
          <a:xfrm>
            <a:off x="6848475" y="1924049"/>
            <a:ext cx="4657725" cy="2876550"/>
          </a:xfrm>
          <a:custGeom>
            <a:avLst/>
            <a:gdLst>
              <a:gd name="connsiteX0" fmla="*/ 0 w 4657725"/>
              <a:gd name="connsiteY0" fmla="*/ 0 h 2876550"/>
              <a:gd name="connsiteX1" fmla="*/ 4657725 w 4657725"/>
              <a:gd name="connsiteY1" fmla="*/ 0 h 2876550"/>
              <a:gd name="connsiteX2" fmla="*/ 4657725 w 4657725"/>
              <a:gd name="connsiteY2" fmla="*/ 2876550 h 2876550"/>
              <a:gd name="connsiteX3" fmla="*/ 0 w 4657725"/>
              <a:gd name="connsiteY3" fmla="*/ 2876550 h 2876550"/>
            </a:gdLst>
            <a:ahLst/>
            <a:cxnLst>
              <a:cxn ang="0">
                <a:pos x="connsiteX0" y="connsiteY0"/>
              </a:cxn>
              <a:cxn ang="0">
                <a:pos x="connsiteX1" y="connsiteY1"/>
              </a:cxn>
              <a:cxn ang="0">
                <a:pos x="connsiteX2" y="connsiteY2"/>
              </a:cxn>
              <a:cxn ang="0">
                <a:pos x="connsiteX3" y="connsiteY3"/>
              </a:cxn>
            </a:cxnLst>
            <a:rect l="l" t="t" r="r" b="b"/>
            <a:pathLst>
              <a:path w="4657725" h="2876550">
                <a:moveTo>
                  <a:pt x="0" y="0"/>
                </a:moveTo>
                <a:lnTo>
                  <a:pt x="4657725" y="0"/>
                </a:lnTo>
                <a:lnTo>
                  <a:pt x="4657725" y="2876550"/>
                </a:lnTo>
                <a:lnTo>
                  <a:pt x="0" y="2876550"/>
                </a:lnTo>
                <a:close/>
              </a:path>
            </a:pathLst>
          </a:custGeom>
        </p:spPr>
        <p:txBody>
          <a:bodyPr wrap="square">
            <a:noAutofit/>
          </a:bodyPr>
          <a:lstStyle/>
          <a:p>
            <a:endParaRPr lang="en-US"/>
          </a:p>
        </p:txBody>
      </p:sp>
      <p:sp>
        <p:nvSpPr>
          <p:cNvPr id="16" name="Picture Placeholder 15"/>
          <p:cNvSpPr>
            <a:spLocks noGrp="1"/>
          </p:cNvSpPr>
          <p:nvPr>
            <p:ph type="pic" sz="quarter" idx="13"/>
          </p:nvPr>
        </p:nvSpPr>
        <p:spPr>
          <a:xfrm>
            <a:off x="6176963" y="3514726"/>
            <a:ext cx="1081087" cy="2281238"/>
          </a:xfrm>
          <a:custGeom>
            <a:avLst/>
            <a:gdLst>
              <a:gd name="connsiteX0" fmla="*/ 180185 w 1081087"/>
              <a:gd name="connsiteY0" fmla="*/ 0 h 2281238"/>
              <a:gd name="connsiteX1" fmla="*/ 900902 w 1081087"/>
              <a:gd name="connsiteY1" fmla="*/ 0 h 2281238"/>
              <a:gd name="connsiteX2" fmla="*/ 1081087 w 1081087"/>
              <a:gd name="connsiteY2" fmla="*/ 180185 h 2281238"/>
              <a:gd name="connsiteX3" fmla="*/ 1081087 w 1081087"/>
              <a:gd name="connsiteY3" fmla="*/ 2101053 h 2281238"/>
              <a:gd name="connsiteX4" fmla="*/ 900902 w 1081087"/>
              <a:gd name="connsiteY4" fmla="*/ 2281238 h 2281238"/>
              <a:gd name="connsiteX5" fmla="*/ 180185 w 1081087"/>
              <a:gd name="connsiteY5" fmla="*/ 2281238 h 2281238"/>
              <a:gd name="connsiteX6" fmla="*/ 0 w 1081087"/>
              <a:gd name="connsiteY6" fmla="*/ 2101053 h 2281238"/>
              <a:gd name="connsiteX7" fmla="*/ 0 w 1081087"/>
              <a:gd name="connsiteY7" fmla="*/ 180185 h 2281238"/>
              <a:gd name="connsiteX8" fmla="*/ 180185 w 1081087"/>
              <a:gd name="connsiteY8" fmla="*/ 0 h 2281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1087" h="2281238">
                <a:moveTo>
                  <a:pt x="180185" y="0"/>
                </a:moveTo>
                <a:lnTo>
                  <a:pt x="900902" y="0"/>
                </a:lnTo>
                <a:cubicBezTo>
                  <a:pt x="1000415" y="0"/>
                  <a:pt x="1081087" y="80672"/>
                  <a:pt x="1081087" y="180185"/>
                </a:cubicBezTo>
                <a:lnTo>
                  <a:pt x="1081087" y="2101053"/>
                </a:lnTo>
                <a:cubicBezTo>
                  <a:pt x="1081087" y="2200566"/>
                  <a:pt x="1000415" y="2281238"/>
                  <a:pt x="900902" y="2281238"/>
                </a:cubicBezTo>
                <a:lnTo>
                  <a:pt x="180185" y="2281238"/>
                </a:lnTo>
                <a:cubicBezTo>
                  <a:pt x="80672" y="2281238"/>
                  <a:pt x="0" y="2200566"/>
                  <a:pt x="0" y="2101053"/>
                </a:cubicBezTo>
                <a:lnTo>
                  <a:pt x="0" y="180185"/>
                </a:lnTo>
                <a:cubicBezTo>
                  <a:pt x="0" y="80672"/>
                  <a:pt x="80672" y="0"/>
                  <a:pt x="180185"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88702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130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nodePh="1">
                                  <p:stCondLst>
                                    <p:cond delay="1300"/>
                                  </p:stCondLst>
                                  <p:endCondLst>
                                    <p:cond evt="begin" delay="0">
                                      <p:tn val="10"/>
                                    </p:cond>
                                  </p:end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www.website.com</a:t>
            </a:r>
            <a:endParaRPr lang="en-US" dirty="0"/>
          </a:p>
        </p:txBody>
      </p:sp>
      <p:sp>
        <p:nvSpPr>
          <p:cNvPr id="4" name="Slide Number Placeholder 3"/>
          <p:cNvSpPr>
            <a:spLocks noGrp="1"/>
          </p:cNvSpPr>
          <p:nvPr>
            <p:ph type="sldNum" sz="quarter" idx="11"/>
          </p:nvPr>
        </p:nvSpPr>
        <p:spPr/>
        <p:txBody>
          <a:bodyPr/>
          <a:lstStyle/>
          <a:p>
            <a:r>
              <a:rPr lang="en-US"/>
              <a:t>slide</a:t>
            </a:r>
            <a:fld id="{E6705C5C-A104-4901-9A64-0B36C37D77E5}" type="slidenum">
              <a:rPr lang="en-US" smtClean="0"/>
              <a:pPr/>
              <a:t>‹#›</a:t>
            </a:fld>
            <a:endParaRPr lang="en-US" dirty="0"/>
          </a:p>
        </p:txBody>
      </p:sp>
      <p:sp>
        <p:nvSpPr>
          <p:cNvPr id="17" name="Picture Placeholder 16"/>
          <p:cNvSpPr>
            <a:spLocks noGrp="1"/>
          </p:cNvSpPr>
          <p:nvPr>
            <p:ph type="pic" sz="quarter" idx="12"/>
          </p:nvPr>
        </p:nvSpPr>
        <p:spPr>
          <a:xfrm>
            <a:off x="8458201" y="1181735"/>
            <a:ext cx="2114550" cy="3390265"/>
          </a:xfrm>
          <a:custGeom>
            <a:avLst/>
            <a:gdLst>
              <a:gd name="connsiteX0" fmla="*/ 0 w 2114550"/>
              <a:gd name="connsiteY0" fmla="*/ 0 h 4438650"/>
              <a:gd name="connsiteX1" fmla="*/ 2114550 w 2114550"/>
              <a:gd name="connsiteY1" fmla="*/ 0 h 4438650"/>
              <a:gd name="connsiteX2" fmla="*/ 2114550 w 2114550"/>
              <a:gd name="connsiteY2" fmla="*/ 4438650 h 4438650"/>
              <a:gd name="connsiteX3" fmla="*/ 0 w 2114550"/>
              <a:gd name="connsiteY3" fmla="*/ 4438650 h 4438650"/>
            </a:gdLst>
            <a:ahLst/>
            <a:cxnLst>
              <a:cxn ang="0">
                <a:pos x="connsiteX0" y="connsiteY0"/>
              </a:cxn>
              <a:cxn ang="0">
                <a:pos x="connsiteX1" y="connsiteY1"/>
              </a:cxn>
              <a:cxn ang="0">
                <a:pos x="connsiteX2" y="connsiteY2"/>
              </a:cxn>
              <a:cxn ang="0">
                <a:pos x="connsiteX3" y="connsiteY3"/>
              </a:cxn>
            </a:cxnLst>
            <a:rect l="l" t="t" r="r" b="b"/>
            <a:pathLst>
              <a:path w="2114550" h="4438650">
                <a:moveTo>
                  <a:pt x="0" y="0"/>
                </a:moveTo>
                <a:lnTo>
                  <a:pt x="2114550" y="0"/>
                </a:lnTo>
                <a:lnTo>
                  <a:pt x="2114550" y="4438650"/>
                </a:lnTo>
                <a:lnTo>
                  <a:pt x="0" y="4438650"/>
                </a:lnTo>
                <a:close/>
              </a:path>
            </a:pathLst>
          </a:custGeom>
        </p:spPr>
        <p:txBody>
          <a:bodyPr wrap="square">
            <a:noAutofit/>
          </a:bodyPr>
          <a:lstStyle/>
          <a:p>
            <a:endParaRPr lang="en-US" dirty="0"/>
          </a:p>
        </p:txBody>
      </p:sp>
      <p:sp>
        <p:nvSpPr>
          <p:cNvPr id="13" name="Picture Placeholder 12"/>
          <p:cNvSpPr>
            <a:spLocks noGrp="1"/>
          </p:cNvSpPr>
          <p:nvPr>
            <p:ph type="pic" sz="quarter" idx="13"/>
          </p:nvPr>
        </p:nvSpPr>
        <p:spPr>
          <a:xfrm>
            <a:off x="6273404" y="1181735"/>
            <a:ext cx="2081212" cy="3390265"/>
          </a:xfrm>
          <a:custGeom>
            <a:avLst/>
            <a:gdLst>
              <a:gd name="connsiteX0" fmla="*/ 0 w 2081212"/>
              <a:gd name="connsiteY0" fmla="*/ 0 h 4438650"/>
              <a:gd name="connsiteX1" fmla="*/ 2081212 w 2081212"/>
              <a:gd name="connsiteY1" fmla="*/ 0 h 4438650"/>
              <a:gd name="connsiteX2" fmla="*/ 2081212 w 2081212"/>
              <a:gd name="connsiteY2" fmla="*/ 4438650 h 4438650"/>
              <a:gd name="connsiteX3" fmla="*/ 0 w 2081212"/>
              <a:gd name="connsiteY3" fmla="*/ 4438650 h 4438650"/>
            </a:gdLst>
            <a:ahLst/>
            <a:cxnLst>
              <a:cxn ang="0">
                <a:pos x="connsiteX0" y="connsiteY0"/>
              </a:cxn>
              <a:cxn ang="0">
                <a:pos x="connsiteX1" y="connsiteY1"/>
              </a:cxn>
              <a:cxn ang="0">
                <a:pos x="connsiteX2" y="connsiteY2"/>
              </a:cxn>
              <a:cxn ang="0">
                <a:pos x="connsiteX3" y="connsiteY3"/>
              </a:cxn>
            </a:cxnLst>
            <a:rect l="l" t="t" r="r" b="b"/>
            <a:pathLst>
              <a:path w="2081212" h="4438650">
                <a:moveTo>
                  <a:pt x="0" y="0"/>
                </a:moveTo>
                <a:lnTo>
                  <a:pt x="2081212" y="0"/>
                </a:lnTo>
                <a:lnTo>
                  <a:pt x="2081212" y="4438650"/>
                </a:lnTo>
                <a:lnTo>
                  <a:pt x="0" y="4438650"/>
                </a:lnTo>
                <a:close/>
              </a:path>
            </a:pathLst>
          </a:custGeom>
        </p:spPr>
        <p:txBody>
          <a:bodyPr wrap="square">
            <a:noAutofit/>
          </a:bodyPr>
          <a:lstStyle/>
          <a:p>
            <a:endParaRPr lang="en-US"/>
          </a:p>
        </p:txBody>
      </p:sp>
      <p:sp>
        <p:nvSpPr>
          <p:cNvPr id="16" name="Picture Placeholder 15"/>
          <p:cNvSpPr>
            <a:spLocks noGrp="1"/>
          </p:cNvSpPr>
          <p:nvPr>
            <p:ph type="pic" sz="quarter" idx="14"/>
          </p:nvPr>
        </p:nvSpPr>
        <p:spPr>
          <a:xfrm>
            <a:off x="4086225" y="1181735"/>
            <a:ext cx="2083594" cy="3390265"/>
          </a:xfrm>
          <a:custGeom>
            <a:avLst/>
            <a:gdLst>
              <a:gd name="connsiteX0" fmla="*/ 0 w 2083594"/>
              <a:gd name="connsiteY0" fmla="*/ 0 h 4438650"/>
              <a:gd name="connsiteX1" fmla="*/ 2083594 w 2083594"/>
              <a:gd name="connsiteY1" fmla="*/ 0 h 4438650"/>
              <a:gd name="connsiteX2" fmla="*/ 2083594 w 2083594"/>
              <a:gd name="connsiteY2" fmla="*/ 4438650 h 4438650"/>
              <a:gd name="connsiteX3" fmla="*/ 0 w 2083594"/>
              <a:gd name="connsiteY3" fmla="*/ 4438650 h 4438650"/>
            </a:gdLst>
            <a:ahLst/>
            <a:cxnLst>
              <a:cxn ang="0">
                <a:pos x="connsiteX0" y="connsiteY0"/>
              </a:cxn>
              <a:cxn ang="0">
                <a:pos x="connsiteX1" y="connsiteY1"/>
              </a:cxn>
              <a:cxn ang="0">
                <a:pos x="connsiteX2" y="connsiteY2"/>
              </a:cxn>
              <a:cxn ang="0">
                <a:pos x="connsiteX3" y="connsiteY3"/>
              </a:cxn>
            </a:cxnLst>
            <a:rect l="l" t="t" r="r" b="b"/>
            <a:pathLst>
              <a:path w="2083594" h="4438650">
                <a:moveTo>
                  <a:pt x="0" y="0"/>
                </a:moveTo>
                <a:lnTo>
                  <a:pt x="2083594" y="0"/>
                </a:lnTo>
                <a:lnTo>
                  <a:pt x="2083594" y="4438650"/>
                </a:lnTo>
                <a:lnTo>
                  <a:pt x="0" y="4438650"/>
                </a:lnTo>
                <a:close/>
              </a:path>
            </a:pathLst>
          </a:custGeom>
        </p:spPr>
        <p:txBody>
          <a:bodyPr wrap="square">
            <a:noAutofit/>
          </a:bodyPr>
          <a:lstStyle/>
          <a:p>
            <a:endParaRPr lang="en-US"/>
          </a:p>
        </p:txBody>
      </p:sp>
    </p:spTree>
    <p:extLst>
      <p:ext uri="{BB962C8B-B14F-4D97-AF65-F5344CB8AC3E}">
        <p14:creationId xmlns:p14="http://schemas.microsoft.com/office/powerpoint/2010/main" val="363406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nodePh="1">
                                  <p:stCondLst>
                                    <p:cond delay="60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nodePh="1">
                                  <p:stCondLst>
                                    <p:cond delay="1000"/>
                                  </p:stCondLst>
                                  <p:endCondLst>
                                    <p:cond evt="begin" delay="0">
                                      <p:tn val="10"/>
                                    </p:cond>
                                  </p:end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nodePh="1">
                                  <p:stCondLst>
                                    <p:cond delay="1400"/>
                                  </p:stCondLst>
                                  <p:endCondLst>
                                    <p:cond evt="begin" delay="0">
                                      <p:tn val="15"/>
                                    </p:cond>
                                  </p:end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p:bldP spid="16"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8" name="Rectangle 17"/>
          <p:cNvSpPr/>
          <p:nvPr userDrawn="1"/>
        </p:nvSpPr>
        <p:spPr>
          <a:xfrm>
            <a:off x="0" y="1"/>
            <a:ext cx="692331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0"/>
          </p:nvPr>
        </p:nvSpPr>
        <p:spPr/>
        <p:txBody>
          <a:bodyPr/>
          <a:lstStyle/>
          <a:p>
            <a:r>
              <a:rPr lang="en-US"/>
              <a:t>www.website.com</a:t>
            </a:r>
            <a:endParaRPr lang="en-US" dirty="0"/>
          </a:p>
        </p:txBody>
      </p:sp>
      <p:sp>
        <p:nvSpPr>
          <p:cNvPr id="4" name="Slide Number Placeholder 3"/>
          <p:cNvSpPr>
            <a:spLocks noGrp="1"/>
          </p:cNvSpPr>
          <p:nvPr>
            <p:ph type="sldNum" sz="quarter" idx="11"/>
          </p:nvPr>
        </p:nvSpPr>
        <p:spPr/>
        <p:txBody>
          <a:bodyPr/>
          <a:lstStyle/>
          <a:p>
            <a:r>
              <a:rPr lang="en-US"/>
              <a:t>slide</a:t>
            </a:r>
            <a:fld id="{E6705C5C-A104-4901-9A64-0B36C37D77E5}" type="slidenum">
              <a:rPr lang="en-US" smtClean="0"/>
              <a:pPr/>
              <a:t>‹#›</a:t>
            </a:fld>
            <a:endParaRPr lang="en-US" dirty="0"/>
          </a:p>
        </p:txBody>
      </p:sp>
      <p:cxnSp>
        <p:nvCxnSpPr>
          <p:cNvPr id="19" name="Straight Connector 18"/>
          <p:cNvCxnSpPr/>
          <p:nvPr userDrawn="1"/>
        </p:nvCxnSpPr>
        <p:spPr>
          <a:xfrm>
            <a:off x="547688" y="619125"/>
            <a:ext cx="11096625"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Picture Placeholder 11"/>
          <p:cNvSpPr>
            <a:spLocks noGrp="1"/>
          </p:cNvSpPr>
          <p:nvPr>
            <p:ph type="pic" sz="quarter" idx="12"/>
          </p:nvPr>
        </p:nvSpPr>
        <p:spPr>
          <a:xfrm>
            <a:off x="1261949" y="3352800"/>
            <a:ext cx="4209142" cy="3505200"/>
          </a:xfrm>
          <a:custGeom>
            <a:avLst/>
            <a:gdLst>
              <a:gd name="connsiteX0" fmla="*/ 0 w 4209142"/>
              <a:gd name="connsiteY0" fmla="*/ 0 h 3505200"/>
              <a:gd name="connsiteX1" fmla="*/ 4209142 w 4209142"/>
              <a:gd name="connsiteY1" fmla="*/ 0 h 3505200"/>
              <a:gd name="connsiteX2" fmla="*/ 4209142 w 4209142"/>
              <a:gd name="connsiteY2" fmla="*/ 3505200 h 3505200"/>
              <a:gd name="connsiteX3" fmla="*/ 0 w 4209142"/>
              <a:gd name="connsiteY3" fmla="*/ 3505200 h 3505200"/>
            </a:gdLst>
            <a:ahLst/>
            <a:cxnLst>
              <a:cxn ang="0">
                <a:pos x="connsiteX0" y="connsiteY0"/>
              </a:cxn>
              <a:cxn ang="0">
                <a:pos x="connsiteX1" y="connsiteY1"/>
              </a:cxn>
              <a:cxn ang="0">
                <a:pos x="connsiteX2" y="connsiteY2"/>
              </a:cxn>
              <a:cxn ang="0">
                <a:pos x="connsiteX3" y="connsiteY3"/>
              </a:cxn>
            </a:cxnLst>
            <a:rect l="l" t="t" r="r" b="b"/>
            <a:pathLst>
              <a:path w="4209142" h="3505200">
                <a:moveTo>
                  <a:pt x="0" y="0"/>
                </a:moveTo>
                <a:lnTo>
                  <a:pt x="4209142" y="0"/>
                </a:lnTo>
                <a:lnTo>
                  <a:pt x="4209142" y="3505200"/>
                </a:lnTo>
                <a:lnTo>
                  <a:pt x="0" y="3505200"/>
                </a:lnTo>
                <a:close/>
              </a:path>
            </a:pathLst>
          </a:custGeom>
        </p:spPr>
        <p:txBody>
          <a:bodyPr wrap="square">
            <a:noAutofit/>
          </a:bodyPr>
          <a:lstStyle/>
          <a:p>
            <a:endParaRPr lang="en-US"/>
          </a:p>
        </p:txBody>
      </p:sp>
    </p:spTree>
    <p:extLst>
      <p:ext uri="{BB962C8B-B14F-4D97-AF65-F5344CB8AC3E}">
        <p14:creationId xmlns:p14="http://schemas.microsoft.com/office/powerpoint/2010/main" val="264397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Slide Number Placeholder 3"/>
          <p:cNvSpPr>
            <a:spLocks noGrp="1"/>
          </p:cNvSpPr>
          <p:nvPr>
            <p:ph type="sldNum" sz="quarter" idx="11"/>
          </p:nvPr>
        </p:nvSpPr>
        <p:spPr/>
        <p:txBody>
          <a:bodyPr/>
          <a:lstStyle/>
          <a:p>
            <a:r>
              <a:rPr lang="en-US"/>
              <a:t>slide</a:t>
            </a:r>
            <a:fld id="{F41A558C-6B67-4258-AF3F-C8808FADFE3F}" type="slidenum">
              <a:rPr lang="en-US" smtClean="0"/>
              <a:pPr/>
              <a:t>‹#›</a:t>
            </a:fld>
            <a:endParaRPr lang="en-US" dirty="0"/>
          </a:p>
        </p:txBody>
      </p:sp>
      <p:sp>
        <p:nvSpPr>
          <p:cNvPr id="9" name="Picture Placeholder 8"/>
          <p:cNvSpPr>
            <a:spLocks noGrp="1"/>
          </p:cNvSpPr>
          <p:nvPr>
            <p:ph type="pic" sz="quarter" idx="12"/>
          </p:nvPr>
        </p:nvSpPr>
        <p:spPr>
          <a:xfrm>
            <a:off x="6045200" y="1511300"/>
            <a:ext cx="4889500" cy="3822700"/>
          </a:xfrm>
          <a:custGeom>
            <a:avLst/>
            <a:gdLst>
              <a:gd name="connsiteX0" fmla="*/ 0 w 4889500"/>
              <a:gd name="connsiteY0" fmla="*/ 0 h 3822700"/>
              <a:gd name="connsiteX1" fmla="*/ 4889500 w 4889500"/>
              <a:gd name="connsiteY1" fmla="*/ 0 h 3822700"/>
              <a:gd name="connsiteX2" fmla="*/ 4889500 w 4889500"/>
              <a:gd name="connsiteY2" fmla="*/ 3822700 h 3822700"/>
              <a:gd name="connsiteX3" fmla="*/ 0 w 4889500"/>
              <a:gd name="connsiteY3" fmla="*/ 3822700 h 3822700"/>
            </a:gdLst>
            <a:ahLst/>
            <a:cxnLst>
              <a:cxn ang="0">
                <a:pos x="connsiteX0" y="connsiteY0"/>
              </a:cxn>
              <a:cxn ang="0">
                <a:pos x="connsiteX1" y="connsiteY1"/>
              </a:cxn>
              <a:cxn ang="0">
                <a:pos x="connsiteX2" y="connsiteY2"/>
              </a:cxn>
              <a:cxn ang="0">
                <a:pos x="connsiteX3" y="connsiteY3"/>
              </a:cxn>
            </a:cxnLst>
            <a:rect l="l" t="t" r="r" b="b"/>
            <a:pathLst>
              <a:path w="4889500" h="3822700">
                <a:moveTo>
                  <a:pt x="0" y="0"/>
                </a:moveTo>
                <a:lnTo>
                  <a:pt x="4889500" y="0"/>
                </a:lnTo>
                <a:lnTo>
                  <a:pt x="4889500" y="3822700"/>
                </a:lnTo>
                <a:lnTo>
                  <a:pt x="0" y="3822700"/>
                </a:lnTo>
                <a:close/>
              </a:path>
            </a:pathLst>
          </a:custGeom>
        </p:spPr>
        <p:txBody>
          <a:bodyPr wrap="square">
            <a:noAutofit/>
          </a:bodyPr>
          <a:lstStyle/>
          <a:p>
            <a:endParaRPr lang="en-US"/>
          </a:p>
        </p:txBody>
      </p:sp>
    </p:spTree>
    <p:extLst>
      <p:ext uri="{BB962C8B-B14F-4D97-AF65-F5344CB8AC3E}">
        <p14:creationId xmlns:p14="http://schemas.microsoft.com/office/powerpoint/2010/main" val="41660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nodePh="1">
                                  <p:stCondLst>
                                    <p:cond delay="70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lumMod val="90000"/>
          </a:schemeClr>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64900" y="6159501"/>
            <a:ext cx="422274" cy="365125"/>
          </a:xfrm>
        </p:spPr>
        <p:txBody>
          <a:bodyPr/>
          <a:lstStyle>
            <a:lvl1pPr>
              <a:defRPr>
                <a:solidFill>
                  <a:schemeClr val="bg2">
                    <a:lumMod val="25000"/>
                  </a:schemeClr>
                </a:solidFill>
              </a:defRPr>
            </a:lvl1pPr>
          </a:lstStyle>
          <a:p>
            <a:fld id="{A0AB19BD-B8A8-444A-A835-2326B181F724}" type="slidenum">
              <a:rPr lang="en-US" smtClean="0"/>
              <a:pPr/>
              <a:t>‹#›</a:t>
            </a:fld>
            <a:endParaRPr lang="en-US" dirty="0"/>
          </a:p>
        </p:txBody>
      </p:sp>
      <p:sp>
        <p:nvSpPr>
          <p:cNvPr id="7" name="Slide Number Placeholder 5"/>
          <p:cNvSpPr txBox="1">
            <a:spLocks/>
          </p:cNvSpPr>
          <p:nvPr userDrawn="1"/>
        </p:nvSpPr>
        <p:spPr>
          <a:xfrm>
            <a:off x="10579100" y="6159501"/>
            <a:ext cx="53657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rgbClr val="E1DBC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2">
                    <a:lumMod val="25000"/>
                  </a:schemeClr>
                </a:solidFill>
              </a:rPr>
              <a:t>Slide</a:t>
            </a:r>
          </a:p>
        </p:txBody>
      </p:sp>
    </p:spTree>
    <p:extLst>
      <p:ext uri="{BB962C8B-B14F-4D97-AF65-F5344CB8AC3E}">
        <p14:creationId xmlns:p14="http://schemas.microsoft.com/office/powerpoint/2010/main" val="3708083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www.website.com</a:t>
            </a:r>
          </a:p>
        </p:txBody>
      </p:sp>
      <p:sp>
        <p:nvSpPr>
          <p:cNvPr id="5" name="Slide Number Placeholder 4"/>
          <p:cNvSpPr>
            <a:spLocks noGrp="1"/>
          </p:cNvSpPr>
          <p:nvPr>
            <p:ph type="sldNum" sz="quarter" idx="12"/>
          </p:nvPr>
        </p:nvSpPr>
        <p:spPr>
          <a:xfrm>
            <a:off x="10528300" y="6159501"/>
            <a:ext cx="1158874" cy="365125"/>
          </a:xfrm>
        </p:spPr>
        <p:txBody>
          <a:bodyPr/>
          <a:lstStyle/>
          <a:p>
            <a:fld id="{A0AB19BD-B8A8-444A-A835-2326B181F724}" type="slidenum">
              <a:rPr lang="en-US" smtClean="0"/>
              <a:t>‹#›</a:t>
            </a:fld>
            <a:endParaRPr lang="en-US"/>
          </a:p>
        </p:txBody>
      </p:sp>
    </p:spTree>
    <p:extLst>
      <p:ext uri="{BB962C8B-B14F-4D97-AF65-F5344CB8AC3E}">
        <p14:creationId xmlns:p14="http://schemas.microsoft.com/office/powerpoint/2010/main" val="3147409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898060C-D8BE-4081-9D58-76BF7151A258}"/>
              </a:ext>
            </a:extLst>
          </p:cNvPr>
          <p:cNvSpPr>
            <a:spLocks noGrp="1"/>
          </p:cNvSpPr>
          <p:nvPr>
            <p:ph type="pic" sz="quarter" idx="10"/>
          </p:nvPr>
        </p:nvSpPr>
        <p:spPr>
          <a:xfrm>
            <a:off x="4140654" y="1562102"/>
            <a:ext cx="3904344" cy="4267198"/>
          </a:xfrm>
          <a:custGeom>
            <a:avLst/>
            <a:gdLst>
              <a:gd name="connsiteX0" fmla="*/ 1952172 w 3904344"/>
              <a:gd name="connsiteY0" fmla="*/ 0 h 4267198"/>
              <a:gd name="connsiteX1" fmla="*/ 3904344 w 3904344"/>
              <a:gd name="connsiteY1" fmla="*/ 2133599 h 4267198"/>
              <a:gd name="connsiteX2" fmla="*/ 3904343 w 3904344"/>
              <a:gd name="connsiteY2" fmla="*/ 4267198 h 4267198"/>
              <a:gd name="connsiteX3" fmla="*/ 0 w 3904344"/>
              <a:gd name="connsiteY3" fmla="*/ 4267198 h 4267198"/>
              <a:gd name="connsiteX4" fmla="*/ 0 w 3904344"/>
              <a:gd name="connsiteY4" fmla="*/ 2133599 h 4267198"/>
              <a:gd name="connsiteX5" fmla="*/ 1952172 w 3904344"/>
              <a:gd name="connsiteY5" fmla="*/ 0 h 426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4344" h="4267198">
                <a:moveTo>
                  <a:pt x="1952172" y="0"/>
                </a:moveTo>
                <a:cubicBezTo>
                  <a:pt x="3030327" y="0"/>
                  <a:pt x="3904344" y="955245"/>
                  <a:pt x="3904344" y="2133599"/>
                </a:cubicBezTo>
                <a:lnTo>
                  <a:pt x="3904343" y="4267198"/>
                </a:lnTo>
                <a:lnTo>
                  <a:pt x="0" y="4267198"/>
                </a:lnTo>
                <a:lnTo>
                  <a:pt x="0" y="2133599"/>
                </a:lnTo>
                <a:cubicBezTo>
                  <a:pt x="0" y="955245"/>
                  <a:pt x="874017" y="0"/>
                  <a:pt x="1952172" y="0"/>
                </a:cubicBezTo>
                <a:close/>
              </a:path>
            </a:pathLst>
          </a:custGeom>
        </p:spPr>
        <p:txBody>
          <a:bodyPr wrap="square">
            <a:noAutofit/>
          </a:bodyPr>
          <a:lstStyle/>
          <a:p>
            <a:endParaRPr lang="id-ID"/>
          </a:p>
        </p:txBody>
      </p:sp>
    </p:spTree>
    <p:extLst>
      <p:ext uri="{BB962C8B-B14F-4D97-AF65-F5344CB8AC3E}">
        <p14:creationId xmlns:p14="http://schemas.microsoft.com/office/powerpoint/2010/main" val="2611752168"/>
      </p:ext>
    </p:extLst>
  </p:cSld>
  <p:clrMapOvr>
    <a:masterClrMapping/>
  </p:clrMapOvr>
  <p:extLst>
    <p:ext uri="{DCECCB84-F9BA-43D5-87BE-67443E8EF086}">
      <p15:sldGuideLst xmlns:p15="http://schemas.microsoft.com/office/powerpoint/2012/main">
        <p15:guide id="1" orient="horz" pos="154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4076700" y="0"/>
            <a:ext cx="5422900" cy="6858000"/>
          </a:xfrm>
          <a:custGeom>
            <a:avLst/>
            <a:gdLst>
              <a:gd name="connsiteX0" fmla="*/ 0 w 5422900"/>
              <a:gd name="connsiteY0" fmla="*/ 0 h 6858000"/>
              <a:gd name="connsiteX1" fmla="*/ 5422900 w 5422900"/>
              <a:gd name="connsiteY1" fmla="*/ 0 h 6858000"/>
              <a:gd name="connsiteX2" fmla="*/ 5422900 w 5422900"/>
              <a:gd name="connsiteY2" fmla="*/ 6858000 h 6858000"/>
              <a:gd name="connsiteX3" fmla="*/ 0 w 54229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22900" h="6858000">
                <a:moveTo>
                  <a:pt x="0" y="0"/>
                </a:moveTo>
                <a:lnTo>
                  <a:pt x="5422900" y="0"/>
                </a:lnTo>
                <a:lnTo>
                  <a:pt x="5422900"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167262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7569199" y="2844799"/>
            <a:ext cx="1466850" cy="3098800"/>
          </a:xfrm>
          <a:custGeom>
            <a:avLst/>
            <a:gdLst>
              <a:gd name="connsiteX0" fmla="*/ 244480 w 1466850"/>
              <a:gd name="connsiteY0" fmla="*/ 0 h 3098800"/>
              <a:gd name="connsiteX1" fmla="*/ 1222370 w 1466850"/>
              <a:gd name="connsiteY1" fmla="*/ 0 h 3098800"/>
              <a:gd name="connsiteX2" fmla="*/ 1466850 w 1466850"/>
              <a:gd name="connsiteY2" fmla="*/ 244480 h 3098800"/>
              <a:gd name="connsiteX3" fmla="*/ 1466850 w 1466850"/>
              <a:gd name="connsiteY3" fmla="*/ 1206500 h 3098800"/>
              <a:gd name="connsiteX4" fmla="*/ 1466850 w 1466850"/>
              <a:gd name="connsiteY4" fmla="*/ 2233613 h 3098800"/>
              <a:gd name="connsiteX5" fmla="*/ 1466850 w 1466850"/>
              <a:gd name="connsiteY5" fmla="*/ 2854320 h 3098800"/>
              <a:gd name="connsiteX6" fmla="*/ 1222370 w 1466850"/>
              <a:gd name="connsiteY6" fmla="*/ 3098800 h 3098800"/>
              <a:gd name="connsiteX7" fmla="*/ 244480 w 1466850"/>
              <a:gd name="connsiteY7" fmla="*/ 3098800 h 3098800"/>
              <a:gd name="connsiteX8" fmla="*/ 0 w 1466850"/>
              <a:gd name="connsiteY8" fmla="*/ 2854320 h 3098800"/>
              <a:gd name="connsiteX9" fmla="*/ 0 w 1466850"/>
              <a:gd name="connsiteY9" fmla="*/ 244480 h 3098800"/>
              <a:gd name="connsiteX10" fmla="*/ 244480 w 1466850"/>
              <a:gd name="connsiteY10" fmla="*/ 0 h 309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6850" h="3098800">
                <a:moveTo>
                  <a:pt x="244480" y="0"/>
                </a:moveTo>
                <a:lnTo>
                  <a:pt x="1222370" y="0"/>
                </a:lnTo>
                <a:cubicBezTo>
                  <a:pt x="1357393" y="0"/>
                  <a:pt x="1466850" y="109457"/>
                  <a:pt x="1466850" y="244480"/>
                </a:cubicBezTo>
                <a:lnTo>
                  <a:pt x="1466850" y="1206500"/>
                </a:lnTo>
                <a:lnTo>
                  <a:pt x="1466850" y="2233613"/>
                </a:lnTo>
                <a:lnTo>
                  <a:pt x="1466850" y="2854320"/>
                </a:lnTo>
                <a:cubicBezTo>
                  <a:pt x="1466850" y="2989343"/>
                  <a:pt x="1357393" y="3098800"/>
                  <a:pt x="1222370" y="3098800"/>
                </a:cubicBezTo>
                <a:lnTo>
                  <a:pt x="244480" y="3098800"/>
                </a:lnTo>
                <a:cubicBezTo>
                  <a:pt x="109457" y="3098800"/>
                  <a:pt x="0" y="2989343"/>
                  <a:pt x="0" y="2854320"/>
                </a:cubicBezTo>
                <a:lnTo>
                  <a:pt x="0" y="244480"/>
                </a:lnTo>
                <a:cubicBezTo>
                  <a:pt x="0" y="109457"/>
                  <a:pt x="109457" y="0"/>
                  <a:pt x="244480" y="0"/>
                </a:cubicBezTo>
                <a:close/>
              </a:path>
            </a:pathLst>
          </a:custGeom>
        </p:spPr>
        <p:txBody>
          <a:bodyPr wrap="square">
            <a:noAutofit/>
          </a:bodyPr>
          <a:lstStyle/>
          <a:p>
            <a:endParaRPr lang="en-US"/>
          </a:p>
        </p:txBody>
      </p:sp>
      <p:sp>
        <p:nvSpPr>
          <p:cNvPr id="13" name="Picture Placeholder 12"/>
          <p:cNvSpPr>
            <a:spLocks noGrp="1"/>
          </p:cNvSpPr>
          <p:nvPr>
            <p:ph type="pic" sz="quarter" idx="11"/>
          </p:nvPr>
        </p:nvSpPr>
        <p:spPr>
          <a:xfrm>
            <a:off x="8679179" y="1440180"/>
            <a:ext cx="2865120" cy="3870960"/>
          </a:xfrm>
          <a:custGeom>
            <a:avLst/>
            <a:gdLst>
              <a:gd name="connsiteX0" fmla="*/ 88905 w 2865120"/>
              <a:gd name="connsiteY0" fmla="*/ 0 h 3870960"/>
              <a:gd name="connsiteX1" fmla="*/ 2776215 w 2865120"/>
              <a:gd name="connsiteY1" fmla="*/ 0 h 3870960"/>
              <a:gd name="connsiteX2" fmla="*/ 2865120 w 2865120"/>
              <a:gd name="connsiteY2" fmla="*/ 88905 h 3870960"/>
              <a:gd name="connsiteX3" fmla="*/ 2865120 w 2865120"/>
              <a:gd name="connsiteY3" fmla="*/ 3782055 h 3870960"/>
              <a:gd name="connsiteX4" fmla="*/ 2776215 w 2865120"/>
              <a:gd name="connsiteY4" fmla="*/ 3870960 h 3870960"/>
              <a:gd name="connsiteX5" fmla="*/ 88905 w 2865120"/>
              <a:gd name="connsiteY5" fmla="*/ 3870960 h 3870960"/>
              <a:gd name="connsiteX6" fmla="*/ 0 w 2865120"/>
              <a:gd name="connsiteY6" fmla="*/ 3782055 h 3870960"/>
              <a:gd name="connsiteX7" fmla="*/ 0 w 2865120"/>
              <a:gd name="connsiteY7" fmla="*/ 88905 h 3870960"/>
              <a:gd name="connsiteX8" fmla="*/ 88905 w 2865120"/>
              <a:gd name="connsiteY8" fmla="*/ 0 h 387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5120" h="3870960">
                <a:moveTo>
                  <a:pt x="88905" y="0"/>
                </a:moveTo>
                <a:lnTo>
                  <a:pt x="2776215" y="0"/>
                </a:lnTo>
                <a:cubicBezTo>
                  <a:pt x="2825316" y="0"/>
                  <a:pt x="2865120" y="39804"/>
                  <a:pt x="2865120" y="88905"/>
                </a:cubicBezTo>
                <a:lnTo>
                  <a:pt x="2865120" y="3782055"/>
                </a:lnTo>
                <a:cubicBezTo>
                  <a:pt x="2865120" y="3831156"/>
                  <a:pt x="2825316" y="3870960"/>
                  <a:pt x="2776215" y="3870960"/>
                </a:cubicBezTo>
                <a:lnTo>
                  <a:pt x="88905" y="3870960"/>
                </a:lnTo>
                <a:cubicBezTo>
                  <a:pt x="39804" y="3870960"/>
                  <a:pt x="0" y="3831156"/>
                  <a:pt x="0" y="3782055"/>
                </a:cubicBezTo>
                <a:lnTo>
                  <a:pt x="0" y="88905"/>
                </a:lnTo>
                <a:cubicBezTo>
                  <a:pt x="0" y="39804"/>
                  <a:pt x="39804" y="0"/>
                  <a:pt x="88905"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93416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nodePh="1">
                                  <p:stCondLst>
                                    <p:cond delay="140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1400"/>
                                  </p:stCondLst>
                                  <p:endCondLst>
                                    <p:cond evt="begin" delay="0">
                                      <p:tn val="10"/>
                                    </p:cond>
                                  </p:end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848100" y="1727200"/>
            <a:ext cx="3746500" cy="3708400"/>
          </a:xfrm>
          <a:custGeom>
            <a:avLst/>
            <a:gdLst>
              <a:gd name="connsiteX0" fmla="*/ 0 w 3746500"/>
              <a:gd name="connsiteY0" fmla="*/ 0 h 3708400"/>
              <a:gd name="connsiteX1" fmla="*/ 3746500 w 3746500"/>
              <a:gd name="connsiteY1" fmla="*/ 0 h 3708400"/>
              <a:gd name="connsiteX2" fmla="*/ 3746500 w 3746500"/>
              <a:gd name="connsiteY2" fmla="*/ 3708400 h 3708400"/>
              <a:gd name="connsiteX3" fmla="*/ 0 w 3746500"/>
              <a:gd name="connsiteY3" fmla="*/ 3708400 h 3708400"/>
            </a:gdLst>
            <a:ahLst/>
            <a:cxnLst>
              <a:cxn ang="0">
                <a:pos x="connsiteX0" y="connsiteY0"/>
              </a:cxn>
              <a:cxn ang="0">
                <a:pos x="connsiteX1" y="connsiteY1"/>
              </a:cxn>
              <a:cxn ang="0">
                <a:pos x="connsiteX2" y="connsiteY2"/>
              </a:cxn>
              <a:cxn ang="0">
                <a:pos x="connsiteX3" y="connsiteY3"/>
              </a:cxn>
            </a:cxnLst>
            <a:rect l="l" t="t" r="r" b="b"/>
            <a:pathLst>
              <a:path w="3746500" h="3708400">
                <a:moveTo>
                  <a:pt x="0" y="0"/>
                </a:moveTo>
                <a:lnTo>
                  <a:pt x="3746500" y="0"/>
                </a:lnTo>
                <a:lnTo>
                  <a:pt x="3746500" y="3708400"/>
                </a:lnTo>
                <a:lnTo>
                  <a:pt x="0" y="3708400"/>
                </a:lnTo>
                <a:close/>
              </a:path>
            </a:pathLst>
          </a:custGeom>
        </p:spPr>
        <p:txBody>
          <a:bodyPr wrap="square">
            <a:noAutofit/>
          </a:bodyPr>
          <a:lstStyle/>
          <a:p>
            <a:endParaRPr lang="en-US"/>
          </a:p>
        </p:txBody>
      </p:sp>
    </p:spTree>
    <p:extLst>
      <p:ext uri="{BB962C8B-B14F-4D97-AF65-F5344CB8AC3E}">
        <p14:creationId xmlns:p14="http://schemas.microsoft.com/office/powerpoint/2010/main" val="194732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Rectangle 2"/>
          <p:cNvSpPr/>
          <p:nvPr userDrawn="1"/>
        </p:nvSpPr>
        <p:spPr>
          <a:xfrm>
            <a:off x="0" y="0"/>
            <a:ext cx="4267200" cy="6858000"/>
          </a:xfrm>
          <a:prstGeom prst="rect">
            <a:avLst/>
          </a:prstGeom>
          <a:solidFill>
            <a:srgbClr val="E5E6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p:cNvSpPr>
            <a:spLocks noGrp="1"/>
          </p:cNvSpPr>
          <p:nvPr>
            <p:ph type="pic" sz="quarter" idx="10"/>
          </p:nvPr>
        </p:nvSpPr>
        <p:spPr>
          <a:xfrm>
            <a:off x="3429000" y="2425700"/>
            <a:ext cx="1670050" cy="1987550"/>
          </a:xfrm>
          <a:custGeom>
            <a:avLst/>
            <a:gdLst>
              <a:gd name="connsiteX0" fmla="*/ 278347 w 1670050"/>
              <a:gd name="connsiteY0" fmla="*/ 0 h 1987550"/>
              <a:gd name="connsiteX1" fmla="*/ 1391703 w 1670050"/>
              <a:gd name="connsiteY1" fmla="*/ 0 h 1987550"/>
              <a:gd name="connsiteX2" fmla="*/ 1670050 w 1670050"/>
              <a:gd name="connsiteY2" fmla="*/ 278347 h 1987550"/>
              <a:gd name="connsiteX3" fmla="*/ 1670050 w 1670050"/>
              <a:gd name="connsiteY3" fmla="*/ 1709203 h 1987550"/>
              <a:gd name="connsiteX4" fmla="*/ 1391703 w 1670050"/>
              <a:gd name="connsiteY4" fmla="*/ 1987550 h 1987550"/>
              <a:gd name="connsiteX5" fmla="*/ 278347 w 1670050"/>
              <a:gd name="connsiteY5" fmla="*/ 1987550 h 1987550"/>
              <a:gd name="connsiteX6" fmla="*/ 0 w 1670050"/>
              <a:gd name="connsiteY6" fmla="*/ 1709203 h 1987550"/>
              <a:gd name="connsiteX7" fmla="*/ 0 w 1670050"/>
              <a:gd name="connsiteY7" fmla="*/ 278347 h 1987550"/>
              <a:gd name="connsiteX8" fmla="*/ 278347 w 1670050"/>
              <a:gd name="connsiteY8" fmla="*/ 0 h 198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0050" h="1987550">
                <a:moveTo>
                  <a:pt x="278347" y="0"/>
                </a:moveTo>
                <a:lnTo>
                  <a:pt x="1391703" y="0"/>
                </a:lnTo>
                <a:cubicBezTo>
                  <a:pt x="1545430" y="0"/>
                  <a:pt x="1670050" y="124620"/>
                  <a:pt x="1670050" y="278347"/>
                </a:cubicBezTo>
                <a:lnTo>
                  <a:pt x="1670050" y="1709203"/>
                </a:lnTo>
                <a:cubicBezTo>
                  <a:pt x="1670050" y="1862930"/>
                  <a:pt x="1545430" y="1987550"/>
                  <a:pt x="1391703" y="1987550"/>
                </a:cubicBezTo>
                <a:lnTo>
                  <a:pt x="278347" y="1987550"/>
                </a:lnTo>
                <a:cubicBezTo>
                  <a:pt x="124620" y="1987550"/>
                  <a:pt x="0" y="1862930"/>
                  <a:pt x="0" y="1709203"/>
                </a:cubicBezTo>
                <a:lnTo>
                  <a:pt x="0" y="278347"/>
                </a:lnTo>
                <a:cubicBezTo>
                  <a:pt x="0" y="124620"/>
                  <a:pt x="124620" y="0"/>
                  <a:pt x="278347"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26372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2" presetClass="entr" presetSubtype="0" fill="hold" grpId="0" nodeType="afterEffect" nodePh="1">
                                  <p:stCondLst>
                                    <p:cond delay="1000"/>
                                  </p:stCondLst>
                                  <p:endCondLst>
                                    <p:cond evt="begin" delay="0">
                                      <p:tn val="9"/>
                                    </p:cond>
                                  </p:end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www.website.com</a:t>
            </a:r>
            <a:endParaRPr lang="en-US" dirty="0"/>
          </a:p>
        </p:txBody>
      </p:sp>
      <p:sp>
        <p:nvSpPr>
          <p:cNvPr id="4" name="Slide Number Placeholder 3"/>
          <p:cNvSpPr>
            <a:spLocks noGrp="1"/>
          </p:cNvSpPr>
          <p:nvPr>
            <p:ph type="sldNum" sz="quarter" idx="11"/>
          </p:nvPr>
        </p:nvSpPr>
        <p:spPr/>
        <p:txBody>
          <a:bodyPr/>
          <a:lstStyle/>
          <a:p>
            <a:r>
              <a:rPr lang="en-US"/>
              <a:t>slide</a:t>
            </a:r>
            <a:fld id="{E6705C5C-A104-4901-9A64-0B36C37D77E5}" type="slidenum">
              <a:rPr lang="en-US" smtClean="0"/>
              <a:pPr/>
              <a:t>‹#›</a:t>
            </a:fld>
            <a:endParaRPr lang="en-US" dirty="0"/>
          </a:p>
        </p:txBody>
      </p:sp>
      <p:sp>
        <p:nvSpPr>
          <p:cNvPr id="9" name="Picture Placeholder 8"/>
          <p:cNvSpPr>
            <a:spLocks noGrp="1"/>
          </p:cNvSpPr>
          <p:nvPr>
            <p:ph type="pic" sz="quarter" idx="12"/>
          </p:nvPr>
        </p:nvSpPr>
        <p:spPr>
          <a:xfrm>
            <a:off x="9124949" y="1838325"/>
            <a:ext cx="2019300" cy="4295775"/>
          </a:xfrm>
          <a:custGeom>
            <a:avLst/>
            <a:gdLst>
              <a:gd name="connsiteX0" fmla="*/ 260348 w 2019300"/>
              <a:gd name="connsiteY0" fmla="*/ 0 h 4295775"/>
              <a:gd name="connsiteX1" fmla="*/ 1758952 w 2019300"/>
              <a:gd name="connsiteY1" fmla="*/ 0 h 4295775"/>
              <a:gd name="connsiteX2" fmla="*/ 2019300 w 2019300"/>
              <a:gd name="connsiteY2" fmla="*/ 260348 h 4295775"/>
              <a:gd name="connsiteX3" fmla="*/ 2019300 w 2019300"/>
              <a:gd name="connsiteY3" fmla="*/ 4035427 h 4295775"/>
              <a:gd name="connsiteX4" fmla="*/ 1758952 w 2019300"/>
              <a:gd name="connsiteY4" fmla="*/ 4295775 h 4295775"/>
              <a:gd name="connsiteX5" fmla="*/ 260348 w 2019300"/>
              <a:gd name="connsiteY5" fmla="*/ 4295775 h 4295775"/>
              <a:gd name="connsiteX6" fmla="*/ 0 w 2019300"/>
              <a:gd name="connsiteY6" fmla="*/ 4035427 h 4295775"/>
              <a:gd name="connsiteX7" fmla="*/ 0 w 2019300"/>
              <a:gd name="connsiteY7" fmla="*/ 260348 h 4295775"/>
              <a:gd name="connsiteX8" fmla="*/ 260348 w 2019300"/>
              <a:gd name="connsiteY8" fmla="*/ 0 h 429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9300" h="4295775">
                <a:moveTo>
                  <a:pt x="260348" y="0"/>
                </a:moveTo>
                <a:lnTo>
                  <a:pt x="1758952" y="0"/>
                </a:lnTo>
                <a:cubicBezTo>
                  <a:pt x="1902738" y="0"/>
                  <a:pt x="2019300" y="116562"/>
                  <a:pt x="2019300" y="260348"/>
                </a:cubicBezTo>
                <a:lnTo>
                  <a:pt x="2019300" y="4035427"/>
                </a:lnTo>
                <a:cubicBezTo>
                  <a:pt x="2019300" y="4179213"/>
                  <a:pt x="1902738" y="4295775"/>
                  <a:pt x="1758952" y="4295775"/>
                </a:cubicBezTo>
                <a:lnTo>
                  <a:pt x="260348" y="4295775"/>
                </a:lnTo>
                <a:cubicBezTo>
                  <a:pt x="116562" y="4295775"/>
                  <a:pt x="0" y="4179213"/>
                  <a:pt x="0" y="4035427"/>
                </a:cubicBezTo>
                <a:lnTo>
                  <a:pt x="0" y="260348"/>
                </a:lnTo>
                <a:cubicBezTo>
                  <a:pt x="0" y="116562"/>
                  <a:pt x="116562" y="0"/>
                  <a:pt x="260348"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8697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150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a:xfrm>
            <a:off x="482600" y="431800"/>
            <a:ext cx="3733800" cy="2832100"/>
          </a:xfrm>
          <a:custGeom>
            <a:avLst/>
            <a:gdLst>
              <a:gd name="connsiteX0" fmla="*/ 0 w 3733800"/>
              <a:gd name="connsiteY0" fmla="*/ 0 h 2832100"/>
              <a:gd name="connsiteX1" fmla="*/ 3733800 w 3733800"/>
              <a:gd name="connsiteY1" fmla="*/ 0 h 2832100"/>
              <a:gd name="connsiteX2" fmla="*/ 3733800 w 3733800"/>
              <a:gd name="connsiteY2" fmla="*/ 2832100 h 2832100"/>
              <a:gd name="connsiteX3" fmla="*/ 0 w 3733800"/>
              <a:gd name="connsiteY3" fmla="*/ 2832100 h 2832100"/>
            </a:gdLst>
            <a:ahLst/>
            <a:cxnLst>
              <a:cxn ang="0">
                <a:pos x="connsiteX0" y="connsiteY0"/>
              </a:cxn>
              <a:cxn ang="0">
                <a:pos x="connsiteX1" y="connsiteY1"/>
              </a:cxn>
              <a:cxn ang="0">
                <a:pos x="connsiteX2" y="connsiteY2"/>
              </a:cxn>
              <a:cxn ang="0">
                <a:pos x="connsiteX3" y="connsiteY3"/>
              </a:cxn>
            </a:cxnLst>
            <a:rect l="l" t="t" r="r" b="b"/>
            <a:pathLst>
              <a:path w="3733800" h="2832100">
                <a:moveTo>
                  <a:pt x="0" y="0"/>
                </a:moveTo>
                <a:lnTo>
                  <a:pt x="3733800" y="0"/>
                </a:lnTo>
                <a:lnTo>
                  <a:pt x="3733800" y="2832100"/>
                </a:lnTo>
                <a:lnTo>
                  <a:pt x="0" y="2832100"/>
                </a:lnTo>
                <a:close/>
              </a:path>
            </a:pathLst>
          </a:custGeom>
        </p:spPr>
        <p:txBody>
          <a:bodyPr wrap="square">
            <a:noAutofit/>
          </a:bodyPr>
          <a:lstStyle/>
          <a:p>
            <a:endParaRPr lang="en-US" dirty="0"/>
          </a:p>
        </p:txBody>
      </p:sp>
      <p:sp>
        <p:nvSpPr>
          <p:cNvPr id="17" name="Picture Placeholder 16"/>
          <p:cNvSpPr>
            <a:spLocks noGrp="1"/>
          </p:cNvSpPr>
          <p:nvPr>
            <p:ph type="pic" sz="quarter" idx="11"/>
          </p:nvPr>
        </p:nvSpPr>
        <p:spPr>
          <a:xfrm>
            <a:off x="4419600" y="431800"/>
            <a:ext cx="3733800" cy="2832100"/>
          </a:xfrm>
          <a:custGeom>
            <a:avLst/>
            <a:gdLst>
              <a:gd name="connsiteX0" fmla="*/ 0 w 3733800"/>
              <a:gd name="connsiteY0" fmla="*/ 0 h 2832100"/>
              <a:gd name="connsiteX1" fmla="*/ 3733800 w 3733800"/>
              <a:gd name="connsiteY1" fmla="*/ 0 h 2832100"/>
              <a:gd name="connsiteX2" fmla="*/ 3733800 w 3733800"/>
              <a:gd name="connsiteY2" fmla="*/ 2832100 h 2832100"/>
              <a:gd name="connsiteX3" fmla="*/ 0 w 3733800"/>
              <a:gd name="connsiteY3" fmla="*/ 2832100 h 2832100"/>
            </a:gdLst>
            <a:ahLst/>
            <a:cxnLst>
              <a:cxn ang="0">
                <a:pos x="connsiteX0" y="connsiteY0"/>
              </a:cxn>
              <a:cxn ang="0">
                <a:pos x="connsiteX1" y="connsiteY1"/>
              </a:cxn>
              <a:cxn ang="0">
                <a:pos x="connsiteX2" y="connsiteY2"/>
              </a:cxn>
              <a:cxn ang="0">
                <a:pos x="connsiteX3" y="connsiteY3"/>
              </a:cxn>
            </a:cxnLst>
            <a:rect l="l" t="t" r="r" b="b"/>
            <a:pathLst>
              <a:path w="3733800" h="2832100">
                <a:moveTo>
                  <a:pt x="0" y="0"/>
                </a:moveTo>
                <a:lnTo>
                  <a:pt x="3733800" y="0"/>
                </a:lnTo>
                <a:lnTo>
                  <a:pt x="3733800" y="2832100"/>
                </a:lnTo>
                <a:lnTo>
                  <a:pt x="0" y="2832100"/>
                </a:lnTo>
                <a:close/>
              </a:path>
            </a:pathLst>
          </a:custGeom>
        </p:spPr>
        <p:txBody>
          <a:bodyPr wrap="square">
            <a:noAutofit/>
          </a:bodyPr>
          <a:lstStyle/>
          <a:p>
            <a:endParaRPr lang="en-US" dirty="0"/>
          </a:p>
        </p:txBody>
      </p:sp>
      <p:sp>
        <p:nvSpPr>
          <p:cNvPr id="18" name="Picture Placeholder 17"/>
          <p:cNvSpPr>
            <a:spLocks noGrp="1"/>
          </p:cNvSpPr>
          <p:nvPr>
            <p:ph type="pic" sz="quarter" idx="12"/>
          </p:nvPr>
        </p:nvSpPr>
        <p:spPr>
          <a:xfrm>
            <a:off x="482600" y="3606800"/>
            <a:ext cx="3733800" cy="2832100"/>
          </a:xfrm>
          <a:custGeom>
            <a:avLst/>
            <a:gdLst>
              <a:gd name="connsiteX0" fmla="*/ 0 w 3733800"/>
              <a:gd name="connsiteY0" fmla="*/ 0 h 2832100"/>
              <a:gd name="connsiteX1" fmla="*/ 3733800 w 3733800"/>
              <a:gd name="connsiteY1" fmla="*/ 0 h 2832100"/>
              <a:gd name="connsiteX2" fmla="*/ 3733800 w 3733800"/>
              <a:gd name="connsiteY2" fmla="*/ 2832100 h 2832100"/>
              <a:gd name="connsiteX3" fmla="*/ 0 w 3733800"/>
              <a:gd name="connsiteY3" fmla="*/ 2832100 h 2832100"/>
            </a:gdLst>
            <a:ahLst/>
            <a:cxnLst>
              <a:cxn ang="0">
                <a:pos x="connsiteX0" y="connsiteY0"/>
              </a:cxn>
              <a:cxn ang="0">
                <a:pos x="connsiteX1" y="connsiteY1"/>
              </a:cxn>
              <a:cxn ang="0">
                <a:pos x="connsiteX2" y="connsiteY2"/>
              </a:cxn>
              <a:cxn ang="0">
                <a:pos x="connsiteX3" y="connsiteY3"/>
              </a:cxn>
            </a:cxnLst>
            <a:rect l="l" t="t" r="r" b="b"/>
            <a:pathLst>
              <a:path w="3733800" h="2832100">
                <a:moveTo>
                  <a:pt x="0" y="0"/>
                </a:moveTo>
                <a:lnTo>
                  <a:pt x="3733800" y="0"/>
                </a:lnTo>
                <a:lnTo>
                  <a:pt x="3733800" y="2832100"/>
                </a:lnTo>
                <a:lnTo>
                  <a:pt x="0" y="2832100"/>
                </a:lnTo>
                <a:close/>
              </a:path>
            </a:pathLst>
          </a:custGeom>
        </p:spPr>
        <p:txBody>
          <a:bodyPr wrap="square">
            <a:noAutofit/>
          </a:bodyPr>
          <a:lstStyle/>
          <a:p>
            <a:endParaRPr lang="en-US"/>
          </a:p>
        </p:txBody>
      </p:sp>
      <p:sp>
        <p:nvSpPr>
          <p:cNvPr id="19" name="Picture Placeholder 18"/>
          <p:cNvSpPr>
            <a:spLocks noGrp="1"/>
          </p:cNvSpPr>
          <p:nvPr>
            <p:ph type="pic" sz="quarter" idx="13"/>
          </p:nvPr>
        </p:nvSpPr>
        <p:spPr>
          <a:xfrm>
            <a:off x="4419600" y="3606800"/>
            <a:ext cx="3733800" cy="2832100"/>
          </a:xfrm>
          <a:custGeom>
            <a:avLst/>
            <a:gdLst>
              <a:gd name="connsiteX0" fmla="*/ 0 w 3733800"/>
              <a:gd name="connsiteY0" fmla="*/ 0 h 2832100"/>
              <a:gd name="connsiteX1" fmla="*/ 3733800 w 3733800"/>
              <a:gd name="connsiteY1" fmla="*/ 0 h 2832100"/>
              <a:gd name="connsiteX2" fmla="*/ 3733800 w 3733800"/>
              <a:gd name="connsiteY2" fmla="*/ 2832100 h 2832100"/>
              <a:gd name="connsiteX3" fmla="*/ 0 w 3733800"/>
              <a:gd name="connsiteY3" fmla="*/ 2832100 h 2832100"/>
            </a:gdLst>
            <a:ahLst/>
            <a:cxnLst>
              <a:cxn ang="0">
                <a:pos x="connsiteX0" y="connsiteY0"/>
              </a:cxn>
              <a:cxn ang="0">
                <a:pos x="connsiteX1" y="connsiteY1"/>
              </a:cxn>
              <a:cxn ang="0">
                <a:pos x="connsiteX2" y="connsiteY2"/>
              </a:cxn>
              <a:cxn ang="0">
                <a:pos x="connsiteX3" y="connsiteY3"/>
              </a:cxn>
            </a:cxnLst>
            <a:rect l="l" t="t" r="r" b="b"/>
            <a:pathLst>
              <a:path w="3733800" h="2832100">
                <a:moveTo>
                  <a:pt x="0" y="0"/>
                </a:moveTo>
                <a:lnTo>
                  <a:pt x="3733800" y="0"/>
                </a:lnTo>
                <a:lnTo>
                  <a:pt x="3733800" y="2832100"/>
                </a:lnTo>
                <a:lnTo>
                  <a:pt x="0" y="2832100"/>
                </a:lnTo>
                <a:close/>
              </a:path>
            </a:pathLst>
          </a:custGeom>
        </p:spPr>
        <p:txBody>
          <a:bodyPr wrap="square">
            <a:noAutofit/>
          </a:bodyPr>
          <a:lstStyle/>
          <a:p>
            <a:endParaRPr lang="en-US"/>
          </a:p>
        </p:txBody>
      </p:sp>
    </p:spTree>
    <p:extLst>
      <p:ext uri="{BB962C8B-B14F-4D97-AF65-F5344CB8AC3E}">
        <p14:creationId xmlns:p14="http://schemas.microsoft.com/office/powerpoint/2010/main" val="299610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nodePh="1">
                                  <p:stCondLst>
                                    <p:cond delay="600"/>
                                  </p:stCondLst>
                                  <p:endCondLst>
                                    <p:cond evt="begin" delay="0">
                                      <p:tn val="10"/>
                                    </p:cond>
                                  </p:end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nodePh="1">
                                  <p:stCondLst>
                                    <p:cond delay="300"/>
                                  </p:stCondLst>
                                  <p:endCondLst>
                                    <p:cond evt="begin" delay="0">
                                      <p:tn val="15"/>
                                    </p:cond>
                                  </p:end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nodePh="1">
                                  <p:stCondLst>
                                    <p:cond delay="800"/>
                                  </p:stCondLst>
                                  <p:endCondLst>
                                    <p:cond evt="begin" delay="0">
                                      <p:tn val="20"/>
                                    </p:cond>
                                  </p:end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8953500" y="6286184"/>
            <a:ext cx="2743200" cy="365125"/>
          </a:xfrm>
          <a:prstGeom prst="rect">
            <a:avLst/>
          </a:prstGeom>
        </p:spPr>
        <p:txBody>
          <a:bodyPr/>
          <a:lstStyle>
            <a:lvl1pPr algn="r">
              <a:defRPr/>
            </a:lvl1pPr>
          </a:lstStyle>
          <a:p>
            <a:r>
              <a:rPr lang="en-US" dirty="0"/>
              <a:t>slide</a:t>
            </a:r>
            <a:fld id="{F41A558C-6B67-4258-AF3F-C8808FADFE3F}" type="slidenum">
              <a:rPr lang="en-US" smtClean="0"/>
              <a:pPr/>
              <a:t>‹#›</a:t>
            </a:fld>
            <a:endParaRPr lang="en-US" dirty="0"/>
          </a:p>
        </p:txBody>
      </p:sp>
      <p:sp>
        <p:nvSpPr>
          <p:cNvPr id="10" name="Picture Placeholder 9"/>
          <p:cNvSpPr>
            <a:spLocks noGrp="1"/>
          </p:cNvSpPr>
          <p:nvPr>
            <p:ph type="pic" sz="quarter" idx="12"/>
          </p:nvPr>
        </p:nvSpPr>
        <p:spPr>
          <a:xfrm>
            <a:off x="7099300" y="3994150"/>
            <a:ext cx="1250950" cy="1225550"/>
          </a:xfrm>
          <a:custGeom>
            <a:avLst/>
            <a:gdLst>
              <a:gd name="connsiteX0" fmla="*/ 0 w 1250950"/>
              <a:gd name="connsiteY0" fmla="*/ 0 h 1225550"/>
              <a:gd name="connsiteX1" fmla="*/ 1250950 w 1250950"/>
              <a:gd name="connsiteY1" fmla="*/ 0 h 1225550"/>
              <a:gd name="connsiteX2" fmla="*/ 1250950 w 1250950"/>
              <a:gd name="connsiteY2" fmla="*/ 1225550 h 1225550"/>
              <a:gd name="connsiteX3" fmla="*/ 0 w 1250950"/>
              <a:gd name="connsiteY3" fmla="*/ 1225550 h 1225550"/>
            </a:gdLst>
            <a:ahLst/>
            <a:cxnLst>
              <a:cxn ang="0">
                <a:pos x="connsiteX0" y="connsiteY0"/>
              </a:cxn>
              <a:cxn ang="0">
                <a:pos x="connsiteX1" y="connsiteY1"/>
              </a:cxn>
              <a:cxn ang="0">
                <a:pos x="connsiteX2" y="connsiteY2"/>
              </a:cxn>
              <a:cxn ang="0">
                <a:pos x="connsiteX3" y="connsiteY3"/>
              </a:cxn>
            </a:cxnLst>
            <a:rect l="l" t="t" r="r" b="b"/>
            <a:pathLst>
              <a:path w="1250950" h="1225550">
                <a:moveTo>
                  <a:pt x="0" y="0"/>
                </a:moveTo>
                <a:lnTo>
                  <a:pt x="1250950" y="0"/>
                </a:lnTo>
                <a:lnTo>
                  <a:pt x="1250950" y="1225550"/>
                </a:lnTo>
                <a:lnTo>
                  <a:pt x="0" y="1225550"/>
                </a:lnTo>
                <a:close/>
              </a:path>
            </a:pathLst>
          </a:custGeom>
        </p:spPr>
        <p:txBody>
          <a:bodyPr wrap="square">
            <a:noAutofit/>
          </a:bodyPr>
          <a:lstStyle/>
          <a:p>
            <a:endParaRPr lang="en-US"/>
          </a:p>
        </p:txBody>
      </p:sp>
      <p:sp>
        <p:nvSpPr>
          <p:cNvPr id="13" name="Picture Placeholder 12"/>
          <p:cNvSpPr>
            <a:spLocks noGrp="1"/>
          </p:cNvSpPr>
          <p:nvPr>
            <p:ph type="pic" sz="quarter" idx="13"/>
          </p:nvPr>
        </p:nvSpPr>
        <p:spPr>
          <a:xfrm>
            <a:off x="8582025" y="3994150"/>
            <a:ext cx="1250950" cy="1225550"/>
          </a:xfrm>
          <a:custGeom>
            <a:avLst/>
            <a:gdLst>
              <a:gd name="connsiteX0" fmla="*/ 0 w 1250950"/>
              <a:gd name="connsiteY0" fmla="*/ 0 h 1225550"/>
              <a:gd name="connsiteX1" fmla="*/ 1250950 w 1250950"/>
              <a:gd name="connsiteY1" fmla="*/ 0 h 1225550"/>
              <a:gd name="connsiteX2" fmla="*/ 1250950 w 1250950"/>
              <a:gd name="connsiteY2" fmla="*/ 1225550 h 1225550"/>
              <a:gd name="connsiteX3" fmla="*/ 0 w 1250950"/>
              <a:gd name="connsiteY3" fmla="*/ 1225550 h 1225550"/>
            </a:gdLst>
            <a:ahLst/>
            <a:cxnLst>
              <a:cxn ang="0">
                <a:pos x="connsiteX0" y="connsiteY0"/>
              </a:cxn>
              <a:cxn ang="0">
                <a:pos x="connsiteX1" y="connsiteY1"/>
              </a:cxn>
              <a:cxn ang="0">
                <a:pos x="connsiteX2" y="connsiteY2"/>
              </a:cxn>
              <a:cxn ang="0">
                <a:pos x="connsiteX3" y="connsiteY3"/>
              </a:cxn>
            </a:cxnLst>
            <a:rect l="l" t="t" r="r" b="b"/>
            <a:pathLst>
              <a:path w="1250950" h="1225550">
                <a:moveTo>
                  <a:pt x="0" y="0"/>
                </a:moveTo>
                <a:lnTo>
                  <a:pt x="1250950" y="0"/>
                </a:lnTo>
                <a:lnTo>
                  <a:pt x="1250950" y="1225550"/>
                </a:lnTo>
                <a:lnTo>
                  <a:pt x="0" y="1225550"/>
                </a:lnTo>
                <a:close/>
              </a:path>
            </a:pathLst>
          </a:custGeom>
        </p:spPr>
        <p:txBody>
          <a:bodyPr wrap="square">
            <a:noAutofit/>
          </a:bodyPr>
          <a:lstStyle/>
          <a:p>
            <a:endParaRPr lang="en-US"/>
          </a:p>
        </p:txBody>
      </p:sp>
      <p:sp>
        <p:nvSpPr>
          <p:cNvPr id="16" name="Picture Placeholder 15"/>
          <p:cNvSpPr>
            <a:spLocks noGrp="1"/>
          </p:cNvSpPr>
          <p:nvPr>
            <p:ph type="pic" sz="quarter" idx="14"/>
          </p:nvPr>
        </p:nvSpPr>
        <p:spPr>
          <a:xfrm>
            <a:off x="10064750" y="3994150"/>
            <a:ext cx="1250950" cy="1225550"/>
          </a:xfrm>
          <a:custGeom>
            <a:avLst/>
            <a:gdLst>
              <a:gd name="connsiteX0" fmla="*/ 0 w 1250950"/>
              <a:gd name="connsiteY0" fmla="*/ 0 h 1225550"/>
              <a:gd name="connsiteX1" fmla="*/ 1250950 w 1250950"/>
              <a:gd name="connsiteY1" fmla="*/ 0 h 1225550"/>
              <a:gd name="connsiteX2" fmla="*/ 1250950 w 1250950"/>
              <a:gd name="connsiteY2" fmla="*/ 1225550 h 1225550"/>
              <a:gd name="connsiteX3" fmla="*/ 0 w 1250950"/>
              <a:gd name="connsiteY3" fmla="*/ 1225550 h 1225550"/>
            </a:gdLst>
            <a:ahLst/>
            <a:cxnLst>
              <a:cxn ang="0">
                <a:pos x="connsiteX0" y="connsiteY0"/>
              </a:cxn>
              <a:cxn ang="0">
                <a:pos x="connsiteX1" y="connsiteY1"/>
              </a:cxn>
              <a:cxn ang="0">
                <a:pos x="connsiteX2" y="connsiteY2"/>
              </a:cxn>
              <a:cxn ang="0">
                <a:pos x="connsiteX3" y="connsiteY3"/>
              </a:cxn>
            </a:cxnLst>
            <a:rect l="l" t="t" r="r" b="b"/>
            <a:pathLst>
              <a:path w="1250950" h="1225550">
                <a:moveTo>
                  <a:pt x="0" y="0"/>
                </a:moveTo>
                <a:lnTo>
                  <a:pt x="1250950" y="0"/>
                </a:lnTo>
                <a:lnTo>
                  <a:pt x="1250950" y="1225550"/>
                </a:lnTo>
                <a:lnTo>
                  <a:pt x="0" y="1225550"/>
                </a:lnTo>
                <a:close/>
              </a:path>
            </a:pathLst>
          </a:custGeom>
        </p:spPr>
        <p:txBody>
          <a:bodyPr wrap="square">
            <a:noAutofit/>
          </a:bodyPr>
          <a:lstStyle/>
          <a:p>
            <a:endParaRPr lang="en-US"/>
          </a:p>
        </p:txBody>
      </p:sp>
    </p:spTree>
    <p:extLst>
      <p:ext uri="{BB962C8B-B14F-4D97-AF65-F5344CB8AC3E}">
        <p14:creationId xmlns:p14="http://schemas.microsoft.com/office/powerpoint/2010/main" val="381507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40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800"/>
                                  </p:stCondLst>
                                  <p:endCondLst>
                                    <p:cond evt="begin" delay="0">
                                      <p:tn val="10"/>
                                    </p:cond>
                                  </p:end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nodePh="1">
                                  <p:stCondLst>
                                    <p:cond delay="110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Custom Layout">
    <p:bg>
      <p:bgPr>
        <a:solidFill>
          <a:schemeClr val="accent2"/>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8915399" y="2171699"/>
            <a:ext cx="2514600" cy="2514600"/>
          </a:xfrm>
          <a:custGeom>
            <a:avLst/>
            <a:gdLst>
              <a:gd name="connsiteX0" fmla="*/ 0 w 2514600"/>
              <a:gd name="connsiteY0" fmla="*/ 0 h 2514600"/>
              <a:gd name="connsiteX1" fmla="*/ 2514600 w 2514600"/>
              <a:gd name="connsiteY1" fmla="*/ 0 h 2514600"/>
              <a:gd name="connsiteX2" fmla="*/ 2514600 w 2514600"/>
              <a:gd name="connsiteY2" fmla="*/ 2514600 h 2514600"/>
              <a:gd name="connsiteX3" fmla="*/ 0 w 2514600"/>
              <a:gd name="connsiteY3" fmla="*/ 2514600 h 2514600"/>
            </a:gdLst>
            <a:ahLst/>
            <a:cxnLst>
              <a:cxn ang="0">
                <a:pos x="connsiteX0" y="connsiteY0"/>
              </a:cxn>
              <a:cxn ang="0">
                <a:pos x="connsiteX1" y="connsiteY1"/>
              </a:cxn>
              <a:cxn ang="0">
                <a:pos x="connsiteX2" y="connsiteY2"/>
              </a:cxn>
              <a:cxn ang="0">
                <a:pos x="connsiteX3" y="connsiteY3"/>
              </a:cxn>
            </a:cxnLst>
            <a:rect l="l" t="t" r="r" b="b"/>
            <a:pathLst>
              <a:path w="2514600" h="2514600">
                <a:moveTo>
                  <a:pt x="0" y="0"/>
                </a:moveTo>
                <a:lnTo>
                  <a:pt x="2514600" y="0"/>
                </a:lnTo>
                <a:lnTo>
                  <a:pt x="2514600" y="2514600"/>
                </a:lnTo>
                <a:lnTo>
                  <a:pt x="0" y="2514600"/>
                </a:lnTo>
                <a:close/>
              </a:path>
            </a:pathLst>
          </a:custGeom>
        </p:spPr>
        <p:txBody>
          <a:bodyPr wrap="square">
            <a:noAutofit/>
          </a:bodyPr>
          <a:lstStyle/>
          <a:p>
            <a:endParaRPr lang="en-US"/>
          </a:p>
        </p:txBody>
      </p:sp>
    </p:spTree>
    <p:extLst>
      <p:ext uri="{BB962C8B-B14F-4D97-AF65-F5344CB8AC3E}">
        <p14:creationId xmlns:p14="http://schemas.microsoft.com/office/powerpoint/2010/main" val="320239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90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2670220" y="2501544"/>
            <a:ext cx="6851560" cy="1803042"/>
          </a:xfrm>
          <a:custGeom>
            <a:avLst/>
            <a:gdLst>
              <a:gd name="connsiteX0" fmla="*/ 0 w 6851560"/>
              <a:gd name="connsiteY0" fmla="*/ 0 h 1803042"/>
              <a:gd name="connsiteX1" fmla="*/ 6851560 w 6851560"/>
              <a:gd name="connsiteY1" fmla="*/ 0 h 1803042"/>
              <a:gd name="connsiteX2" fmla="*/ 6851560 w 6851560"/>
              <a:gd name="connsiteY2" fmla="*/ 1803042 h 1803042"/>
              <a:gd name="connsiteX3" fmla="*/ 0 w 6851560"/>
              <a:gd name="connsiteY3" fmla="*/ 1803042 h 1803042"/>
            </a:gdLst>
            <a:ahLst/>
            <a:cxnLst>
              <a:cxn ang="0">
                <a:pos x="connsiteX0" y="connsiteY0"/>
              </a:cxn>
              <a:cxn ang="0">
                <a:pos x="connsiteX1" y="connsiteY1"/>
              </a:cxn>
              <a:cxn ang="0">
                <a:pos x="connsiteX2" y="connsiteY2"/>
              </a:cxn>
              <a:cxn ang="0">
                <a:pos x="connsiteX3" y="connsiteY3"/>
              </a:cxn>
            </a:cxnLst>
            <a:rect l="l" t="t" r="r" b="b"/>
            <a:pathLst>
              <a:path w="6851560" h="1803042">
                <a:moveTo>
                  <a:pt x="0" y="0"/>
                </a:moveTo>
                <a:lnTo>
                  <a:pt x="6851560" y="0"/>
                </a:lnTo>
                <a:lnTo>
                  <a:pt x="6851560" y="1803042"/>
                </a:lnTo>
                <a:lnTo>
                  <a:pt x="0" y="1803042"/>
                </a:lnTo>
                <a:close/>
              </a:path>
            </a:pathLst>
          </a:custGeom>
        </p:spPr>
        <p:txBody>
          <a:bodyPr wrap="square">
            <a:noAutofit/>
          </a:bodyPr>
          <a:lstStyle/>
          <a:p>
            <a:endParaRPr lang="en-US"/>
          </a:p>
        </p:txBody>
      </p:sp>
    </p:spTree>
    <p:extLst>
      <p:ext uri="{BB962C8B-B14F-4D97-AF65-F5344CB8AC3E}">
        <p14:creationId xmlns:p14="http://schemas.microsoft.com/office/powerpoint/2010/main" val="213776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219450" y="1409700"/>
            <a:ext cx="8972550" cy="5448300"/>
          </a:xfrm>
          <a:custGeom>
            <a:avLst/>
            <a:gdLst>
              <a:gd name="connsiteX0" fmla="*/ 0 w 8972550"/>
              <a:gd name="connsiteY0" fmla="*/ 0 h 5448300"/>
              <a:gd name="connsiteX1" fmla="*/ 8972550 w 8972550"/>
              <a:gd name="connsiteY1" fmla="*/ 0 h 5448300"/>
              <a:gd name="connsiteX2" fmla="*/ 8972550 w 8972550"/>
              <a:gd name="connsiteY2" fmla="*/ 5448300 h 5448300"/>
              <a:gd name="connsiteX3" fmla="*/ 0 w 8972550"/>
              <a:gd name="connsiteY3" fmla="*/ 5448300 h 5448300"/>
            </a:gdLst>
            <a:ahLst/>
            <a:cxnLst>
              <a:cxn ang="0">
                <a:pos x="connsiteX0" y="connsiteY0"/>
              </a:cxn>
              <a:cxn ang="0">
                <a:pos x="connsiteX1" y="connsiteY1"/>
              </a:cxn>
              <a:cxn ang="0">
                <a:pos x="connsiteX2" y="connsiteY2"/>
              </a:cxn>
              <a:cxn ang="0">
                <a:pos x="connsiteX3" y="connsiteY3"/>
              </a:cxn>
            </a:cxnLst>
            <a:rect l="l" t="t" r="r" b="b"/>
            <a:pathLst>
              <a:path w="8972550" h="5448300">
                <a:moveTo>
                  <a:pt x="0" y="0"/>
                </a:moveTo>
                <a:lnTo>
                  <a:pt x="8972550" y="0"/>
                </a:lnTo>
                <a:lnTo>
                  <a:pt x="8972550" y="5448300"/>
                </a:lnTo>
                <a:lnTo>
                  <a:pt x="0" y="5448300"/>
                </a:lnTo>
                <a:close/>
              </a:path>
            </a:pathLst>
          </a:custGeom>
        </p:spPr>
        <p:txBody>
          <a:bodyPr wrap="square">
            <a:noAutofit/>
          </a:bodyPr>
          <a:lstStyle/>
          <a:p>
            <a:endParaRPr lang="en-US"/>
          </a:p>
        </p:txBody>
      </p:sp>
    </p:spTree>
    <p:extLst>
      <p:ext uri="{BB962C8B-B14F-4D97-AF65-F5344CB8AC3E}">
        <p14:creationId xmlns:p14="http://schemas.microsoft.com/office/powerpoint/2010/main" val="185590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590675" y="1905000"/>
            <a:ext cx="2914650" cy="3543300"/>
          </a:xfrm>
          <a:custGeom>
            <a:avLst/>
            <a:gdLst>
              <a:gd name="connsiteX0" fmla="*/ 0 w 2914650"/>
              <a:gd name="connsiteY0" fmla="*/ 0 h 3543300"/>
              <a:gd name="connsiteX1" fmla="*/ 2914650 w 2914650"/>
              <a:gd name="connsiteY1" fmla="*/ 0 h 3543300"/>
              <a:gd name="connsiteX2" fmla="*/ 2914650 w 2914650"/>
              <a:gd name="connsiteY2" fmla="*/ 3543300 h 3543300"/>
              <a:gd name="connsiteX3" fmla="*/ 0 w 2914650"/>
              <a:gd name="connsiteY3" fmla="*/ 3543300 h 3543300"/>
            </a:gdLst>
            <a:ahLst/>
            <a:cxnLst>
              <a:cxn ang="0">
                <a:pos x="connsiteX0" y="connsiteY0"/>
              </a:cxn>
              <a:cxn ang="0">
                <a:pos x="connsiteX1" y="connsiteY1"/>
              </a:cxn>
              <a:cxn ang="0">
                <a:pos x="connsiteX2" y="connsiteY2"/>
              </a:cxn>
              <a:cxn ang="0">
                <a:pos x="connsiteX3" y="connsiteY3"/>
              </a:cxn>
            </a:cxnLst>
            <a:rect l="l" t="t" r="r" b="b"/>
            <a:pathLst>
              <a:path w="2914650" h="3543300">
                <a:moveTo>
                  <a:pt x="0" y="0"/>
                </a:moveTo>
                <a:lnTo>
                  <a:pt x="2914650" y="0"/>
                </a:lnTo>
                <a:lnTo>
                  <a:pt x="2914650" y="3543300"/>
                </a:lnTo>
                <a:lnTo>
                  <a:pt x="0" y="3543300"/>
                </a:lnTo>
                <a:close/>
              </a:path>
            </a:pathLst>
          </a:custGeom>
        </p:spPr>
        <p:txBody>
          <a:bodyPr wrap="square">
            <a:noAutofit/>
          </a:bodyPr>
          <a:lstStyle/>
          <a:p>
            <a:endParaRPr lang="en-US"/>
          </a:p>
        </p:txBody>
      </p:sp>
    </p:spTree>
    <p:extLst>
      <p:ext uri="{BB962C8B-B14F-4D97-AF65-F5344CB8AC3E}">
        <p14:creationId xmlns:p14="http://schemas.microsoft.com/office/powerpoint/2010/main" val="9041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279357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a:xfrm>
            <a:off x="3909785" y="406400"/>
            <a:ext cx="3178628" cy="1596571"/>
          </a:xfrm>
          <a:custGeom>
            <a:avLst/>
            <a:gdLst>
              <a:gd name="connsiteX0" fmla="*/ 0 w 3178628"/>
              <a:gd name="connsiteY0" fmla="*/ 0 h 1596571"/>
              <a:gd name="connsiteX1" fmla="*/ 3178628 w 3178628"/>
              <a:gd name="connsiteY1" fmla="*/ 0 h 1596571"/>
              <a:gd name="connsiteX2" fmla="*/ 3178628 w 3178628"/>
              <a:gd name="connsiteY2" fmla="*/ 1596571 h 1596571"/>
              <a:gd name="connsiteX3" fmla="*/ 0 w 3178628"/>
              <a:gd name="connsiteY3" fmla="*/ 1596571 h 1596571"/>
            </a:gdLst>
            <a:ahLst/>
            <a:cxnLst>
              <a:cxn ang="0">
                <a:pos x="connsiteX0" y="connsiteY0"/>
              </a:cxn>
              <a:cxn ang="0">
                <a:pos x="connsiteX1" y="connsiteY1"/>
              </a:cxn>
              <a:cxn ang="0">
                <a:pos x="connsiteX2" y="connsiteY2"/>
              </a:cxn>
              <a:cxn ang="0">
                <a:pos x="connsiteX3" y="connsiteY3"/>
              </a:cxn>
            </a:cxnLst>
            <a:rect l="l" t="t" r="r" b="b"/>
            <a:pathLst>
              <a:path w="3178628" h="1596571">
                <a:moveTo>
                  <a:pt x="0" y="0"/>
                </a:moveTo>
                <a:lnTo>
                  <a:pt x="3178628" y="0"/>
                </a:lnTo>
                <a:lnTo>
                  <a:pt x="3178628" y="1596571"/>
                </a:lnTo>
                <a:lnTo>
                  <a:pt x="0" y="1596571"/>
                </a:lnTo>
                <a:close/>
              </a:path>
            </a:pathLst>
          </a:custGeom>
        </p:spPr>
        <p:txBody>
          <a:bodyPr wrap="square">
            <a:noAutofit/>
          </a:bodyPr>
          <a:lstStyle/>
          <a:p>
            <a:endParaRPr lang="en-US"/>
          </a:p>
        </p:txBody>
      </p:sp>
      <p:sp>
        <p:nvSpPr>
          <p:cNvPr id="17" name="Picture Placeholder 16"/>
          <p:cNvSpPr>
            <a:spLocks noGrp="1"/>
          </p:cNvSpPr>
          <p:nvPr>
            <p:ph type="pic" sz="quarter" idx="11"/>
          </p:nvPr>
        </p:nvSpPr>
        <p:spPr>
          <a:xfrm>
            <a:off x="3909785" y="2198914"/>
            <a:ext cx="3178628" cy="1596571"/>
          </a:xfrm>
          <a:custGeom>
            <a:avLst/>
            <a:gdLst>
              <a:gd name="connsiteX0" fmla="*/ 0 w 3178628"/>
              <a:gd name="connsiteY0" fmla="*/ 0 h 1596571"/>
              <a:gd name="connsiteX1" fmla="*/ 3178628 w 3178628"/>
              <a:gd name="connsiteY1" fmla="*/ 0 h 1596571"/>
              <a:gd name="connsiteX2" fmla="*/ 3178628 w 3178628"/>
              <a:gd name="connsiteY2" fmla="*/ 1596571 h 1596571"/>
              <a:gd name="connsiteX3" fmla="*/ 0 w 3178628"/>
              <a:gd name="connsiteY3" fmla="*/ 1596571 h 1596571"/>
            </a:gdLst>
            <a:ahLst/>
            <a:cxnLst>
              <a:cxn ang="0">
                <a:pos x="connsiteX0" y="connsiteY0"/>
              </a:cxn>
              <a:cxn ang="0">
                <a:pos x="connsiteX1" y="connsiteY1"/>
              </a:cxn>
              <a:cxn ang="0">
                <a:pos x="connsiteX2" y="connsiteY2"/>
              </a:cxn>
              <a:cxn ang="0">
                <a:pos x="connsiteX3" y="connsiteY3"/>
              </a:cxn>
            </a:cxnLst>
            <a:rect l="l" t="t" r="r" b="b"/>
            <a:pathLst>
              <a:path w="3178628" h="1596571">
                <a:moveTo>
                  <a:pt x="0" y="0"/>
                </a:moveTo>
                <a:lnTo>
                  <a:pt x="3178628" y="0"/>
                </a:lnTo>
                <a:lnTo>
                  <a:pt x="3178628" y="1596571"/>
                </a:lnTo>
                <a:lnTo>
                  <a:pt x="0" y="1596571"/>
                </a:lnTo>
                <a:close/>
              </a:path>
            </a:pathLst>
          </a:custGeom>
        </p:spPr>
        <p:txBody>
          <a:bodyPr wrap="square">
            <a:noAutofit/>
          </a:bodyPr>
          <a:lstStyle/>
          <a:p>
            <a:endParaRPr lang="en-US" dirty="0"/>
          </a:p>
        </p:txBody>
      </p:sp>
      <p:sp>
        <p:nvSpPr>
          <p:cNvPr id="18" name="Picture Placeholder 17"/>
          <p:cNvSpPr>
            <a:spLocks noGrp="1"/>
          </p:cNvSpPr>
          <p:nvPr>
            <p:ph type="pic" sz="quarter" idx="12"/>
          </p:nvPr>
        </p:nvSpPr>
        <p:spPr>
          <a:xfrm>
            <a:off x="3909785" y="3991428"/>
            <a:ext cx="4401459" cy="2365829"/>
          </a:xfrm>
          <a:custGeom>
            <a:avLst/>
            <a:gdLst>
              <a:gd name="connsiteX0" fmla="*/ 0 w 4401459"/>
              <a:gd name="connsiteY0" fmla="*/ 0 h 2365829"/>
              <a:gd name="connsiteX1" fmla="*/ 4401459 w 4401459"/>
              <a:gd name="connsiteY1" fmla="*/ 0 h 2365829"/>
              <a:gd name="connsiteX2" fmla="*/ 4401459 w 4401459"/>
              <a:gd name="connsiteY2" fmla="*/ 2365829 h 2365829"/>
              <a:gd name="connsiteX3" fmla="*/ 0 w 4401459"/>
              <a:gd name="connsiteY3" fmla="*/ 2365829 h 2365829"/>
            </a:gdLst>
            <a:ahLst/>
            <a:cxnLst>
              <a:cxn ang="0">
                <a:pos x="connsiteX0" y="connsiteY0"/>
              </a:cxn>
              <a:cxn ang="0">
                <a:pos x="connsiteX1" y="connsiteY1"/>
              </a:cxn>
              <a:cxn ang="0">
                <a:pos x="connsiteX2" y="connsiteY2"/>
              </a:cxn>
              <a:cxn ang="0">
                <a:pos x="connsiteX3" y="connsiteY3"/>
              </a:cxn>
            </a:cxnLst>
            <a:rect l="l" t="t" r="r" b="b"/>
            <a:pathLst>
              <a:path w="4401459" h="2365829">
                <a:moveTo>
                  <a:pt x="0" y="0"/>
                </a:moveTo>
                <a:lnTo>
                  <a:pt x="4401459" y="0"/>
                </a:lnTo>
                <a:lnTo>
                  <a:pt x="4401459" y="2365829"/>
                </a:lnTo>
                <a:lnTo>
                  <a:pt x="0" y="2365829"/>
                </a:lnTo>
                <a:close/>
              </a:path>
            </a:pathLst>
          </a:custGeom>
        </p:spPr>
        <p:txBody>
          <a:bodyPr wrap="square">
            <a:noAutofit/>
          </a:bodyPr>
          <a:lstStyle/>
          <a:p>
            <a:endParaRPr lang="en-US"/>
          </a:p>
        </p:txBody>
      </p:sp>
      <p:sp>
        <p:nvSpPr>
          <p:cNvPr id="15" name="Picture Placeholder 14"/>
          <p:cNvSpPr>
            <a:spLocks noGrp="1"/>
          </p:cNvSpPr>
          <p:nvPr>
            <p:ph type="pic" sz="quarter" idx="13"/>
          </p:nvPr>
        </p:nvSpPr>
        <p:spPr>
          <a:xfrm>
            <a:off x="7224484" y="406400"/>
            <a:ext cx="4401459" cy="3389085"/>
          </a:xfrm>
          <a:custGeom>
            <a:avLst/>
            <a:gdLst>
              <a:gd name="connsiteX0" fmla="*/ 0 w 4401459"/>
              <a:gd name="connsiteY0" fmla="*/ 0 h 3389085"/>
              <a:gd name="connsiteX1" fmla="*/ 4401459 w 4401459"/>
              <a:gd name="connsiteY1" fmla="*/ 0 h 3389085"/>
              <a:gd name="connsiteX2" fmla="*/ 4401459 w 4401459"/>
              <a:gd name="connsiteY2" fmla="*/ 3389085 h 3389085"/>
              <a:gd name="connsiteX3" fmla="*/ 0 w 4401459"/>
              <a:gd name="connsiteY3" fmla="*/ 3389085 h 3389085"/>
            </a:gdLst>
            <a:ahLst/>
            <a:cxnLst>
              <a:cxn ang="0">
                <a:pos x="connsiteX0" y="connsiteY0"/>
              </a:cxn>
              <a:cxn ang="0">
                <a:pos x="connsiteX1" y="connsiteY1"/>
              </a:cxn>
              <a:cxn ang="0">
                <a:pos x="connsiteX2" y="connsiteY2"/>
              </a:cxn>
              <a:cxn ang="0">
                <a:pos x="connsiteX3" y="connsiteY3"/>
              </a:cxn>
            </a:cxnLst>
            <a:rect l="l" t="t" r="r" b="b"/>
            <a:pathLst>
              <a:path w="4401459" h="3389085">
                <a:moveTo>
                  <a:pt x="0" y="0"/>
                </a:moveTo>
                <a:lnTo>
                  <a:pt x="4401459" y="0"/>
                </a:lnTo>
                <a:lnTo>
                  <a:pt x="4401459" y="3389085"/>
                </a:lnTo>
                <a:lnTo>
                  <a:pt x="0" y="3389085"/>
                </a:lnTo>
                <a:close/>
              </a:path>
            </a:pathLst>
          </a:custGeom>
        </p:spPr>
        <p:txBody>
          <a:bodyPr wrap="square">
            <a:noAutofit/>
          </a:bodyPr>
          <a:lstStyle/>
          <a:p>
            <a:endParaRPr lang="en-US" dirty="0"/>
          </a:p>
        </p:txBody>
      </p:sp>
      <p:sp>
        <p:nvSpPr>
          <p:cNvPr id="14" name="Picture Placeholder 13"/>
          <p:cNvSpPr>
            <a:spLocks noGrp="1"/>
          </p:cNvSpPr>
          <p:nvPr>
            <p:ph type="pic" sz="quarter" idx="14"/>
          </p:nvPr>
        </p:nvSpPr>
        <p:spPr>
          <a:xfrm>
            <a:off x="8447315" y="3991428"/>
            <a:ext cx="3178628" cy="2365829"/>
          </a:xfrm>
          <a:custGeom>
            <a:avLst/>
            <a:gdLst>
              <a:gd name="connsiteX0" fmla="*/ 0 w 3178628"/>
              <a:gd name="connsiteY0" fmla="*/ 0 h 2365829"/>
              <a:gd name="connsiteX1" fmla="*/ 3178628 w 3178628"/>
              <a:gd name="connsiteY1" fmla="*/ 0 h 2365829"/>
              <a:gd name="connsiteX2" fmla="*/ 3178628 w 3178628"/>
              <a:gd name="connsiteY2" fmla="*/ 2365829 h 2365829"/>
              <a:gd name="connsiteX3" fmla="*/ 0 w 3178628"/>
              <a:gd name="connsiteY3" fmla="*/ 2365829 h 2365829"/>
            </a:gdLst>
            <a:ahLst/>
            <a:cxnLst>
              <a:cxn ang="0">
                <a:pos x="connsiteX0" y="connsiteY0"/>
              </a:cxn>
              <a:cxn ang="0">
                <a:pos x="connsiteX1" y="connsiteY1"/>
              </a:cxn>
              <a:cxn ang="0">
                <a:pos x="connsiteX2" y="connsiteY2"/>
              </a:cxn>
              <a:cxn ang="0">
                <a:pos x="connsiteX3" y="connsiteY3"/>
              </a:cxn>
            </a:cxnLst>
            <a:rect l="l" t="t" r="r" b="b"/>
            <a:pathLst>
              <a:path w="3178628" h="2365829">
                <a:moveTo>
                  <a:pt x="0" y="0"/>
                </a:moveTo>
                <a:lnTo>
                  <a:pt x="3178628" y="0"/>
                </a:lnTo>
                <a:lnTo>
                  <a:pt x="3178628" y="2365829"/>
                </a:lnTo>
                <a:lnTo>
                  <a:pt x="0" y="2365829"/>
                </a:lnTo>
                <a:close/>
              </a:path>
            </a:pathLst>
          </a:custGeom>
        </p:spPr>
        <p:txBody>
          <a:bodyPr wrap="square">
            <a:noAutofit/>
          </a:bodyPr>
          <a:lstStyle/>
          <a:p>
            <a:endParaRPr lang="en-US"/>
          </a:p>
        </p:txBody>
      </p:sp>
    </p:spTree>
    <p:extLst>
      <p:ext uri="{BB962C8B-B14F-4D97-AF65-F5344CB8AC3E}">
        <p14:creationId xmlns:p14="http://schemas.microsoft.com/office/powerpoint/2010/main" val="234235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nodePh="1">
                                  <p:stCondLst>
                                    <p:cond delay="250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nodePh="1">
                                  <p:stCondLst>
                                    <p:cond delay="3200"/>
                                  </p:stCondLst>
                                  <p:endCondLst>
                                    <p:cond evt="begin" delay="0">
                                      <p:tn val="10"/>
                                    </p:cond>
                                  </p:end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nodePh="1">
                                  <p:stCondLst>
                                    <p:cond delay="1300"/>
                                  </p:stCondLst>
                                  <p:endCondLst>
                                    <p:cond evt="begin" delay="0">
                                      <p:tn val="15"/>
                                    </p:cond>
                                  </p:end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nodePh="1">
                                  <p:stCondLst>
                                    <p:cond delay="1600"/>
                                  </p:stCondLst>
                                  <p:endCondLst>
                                    <p:cond evt="begin" delay="0">
                                      <p:tn val="20"/>
                                    </p:cond>
                                  </p:end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nodePh="1">
                                  <p:stCondLst>
                                    <p:cond delay="2000"/>
                                  </p:stCondLst>
                                  <p:endCondLst>
                                    <p:cond evt="begin" delay="0">
                                      <p:tn val="25"/>
                                    </p:cond>
                                  </p:end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5" grpId="0"/>
      <p:bldP spid="14"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5410199" y="2824480"/>
            <a:ext cx="5575300" cy="2369820"/>
          </a:xfrm>
          <a:custGeom>
            <a:avLst/>
            <a:gdLst>
              <a:gd name="connsiteX0" fmla="*/ 0 w 5575300"/>
              <a:gd name="connsiteY0" fmla="*/ 0 h 2369820"/>
              <a:gd name="connsiteX1" fmla="*/ 5575300 w 5575300"/>
              <a:gd name="connsiteY1" fmla="*/ 0 h 2369820"/>
              <a:gd name="connsiteX2" fmla="*/ 5575300 w 5575300"/>
              <a:gd name="connsiteY2" fmla="*/ 2369820 h 2369820"/>
              <a:gd name="connsiteX3" fmla="*/ 0 w 5575300"/>
              <a:gd name="connsiteY3" fmla="*/ 2369820 h 2369820"/>
            </a:gdLst>
            <a:ahLst/>
            <a:cxnLst>
              <a:cxn ang="0">
                <a:pos x="connsiteX0" y="connsiteY0"/>
              </a:cxn>
              <a:cxn ang="0">
                <a:pos x="connsiteX1" y="connsiteY1"/>
              </a:cxn>
              <a:cxn ang="0">
                <a:pos x="connsiteX2" y="connsiteY2"/>
              </a:cxn>
              <a:cxn ang="0">
                <a:pos x="connsiteX3" y="connsiteY3"/>
              </a:cxn>
            </a:cxnLst>
            <a:rect l="l" t="t" r="r" b="b"/>
            <a:pathLst>
              <a:path w="5575300" h="2369820">
                <a:moveTo>
                  <a:pt x="0" y="0"/>
                </a:moveTo>
                <a:lnTo>
                  <a:pt x="5575300" y="0"/>
                </a:lnTo>
                <a:lnTo>
                  <a:pt x="5575300" y="2369820"/>
                </a:lnTo>
                <a:lnTo>
                  <a:pt x="0" y="2369820"/>
                </a:lnTo>
                <a:close/>
              </a:path>
            </a:pathLst>
          </a:custGeom>
        </p:spPr>
        <p:txBody>
          <a:bodyPr wrap="square">
            <a:noAutofit/>
          </a:bodyPr>
          <a:lstStyle/>
          <a:p>
            <a:endParaRPr lang="en-US"/>
          </a:p>
        </p:txBody>
      </p:sp>
      <p:sp>
        <p:nvSpPr>
          <p:cNvPr id="14" name="Picture Placeholder 13"/>
          <p:cNvSpPr>
            <a:spLocks noGrp="1"/>
          </p:cNvSpPr>
          <p:nvPr>
            <p:ph type="pic" sz="quarter" idx="11"/>
          </p:nvPr>
        </p:nvSpPr>
        <p:spPr>
          <a:xfrm>
            <a:off x="5410200" y="1790700"/>
            <a:ext cx="2270760" cy="960120"/>
          </a:xfrm>
          <a:custGeom>
            <a:avLst/>
            <a:gdLst>
              <a:gd name="connsiteX0" fmla="*/ 0 w 2270760"/>
              <a:gd name="connsiteY0" fmla="*/ 0 h 960120"/>
              <a:gd name="connsiteX1" fmla="*/ 2270760 w 2270760"/>
              <a:gd name="connsiteY1" fmla="*/ 0 h 960120"/>
              <a:gd name="connsiteX2" fmla="*/ 2270760 w 2270760"/>
              <a:gd name="connsiteY2" fmla="*/ 960120 h 960120"/>
              <a:gd name="connsiteX3" fmla="*/ 0 w 2270760"/>
              <a:gd name="connsiteY3" fmla="*/ 960120 h 960120"/>
            </a:gdLst>
            <a:ahLst/>
            <a:cxnLst>
              <a:cxn ang="0">
                <a:pos x="connsiteX0" y="connsiteY0"/>
              </a:cxn>
              <a:cxn ang="0">
                <a:pos x="connsiteX1" y="connsiteY1"/>
              </a:cxn>
              <a:cxn ang="0">
                <a:pos x="connsiteX2" y="connsiteY2"/>
              </a:cxn>
              <a:cxn ang="0">
                <a:pos x="connsiteX3" y="connsiteY3"/>
              </a:cxn>
            </a:cxnLst>
            <a:rect l="l" t="t" r="r" b="b"/>
            <a:pathLst>
              <a:path w="2270760" h="960120">
                <a:moveTo>
                  <a:pt x="0" y="0"/>
                </a:moveTo>
                <a:lnTo>
                  <a:pt x="2270760" y="0"/>
                </a:lnTo>
                <a:lnTo>
                  <a:pt x="2270760" y="960120"/>
                </a:lnTo>
                <a:lnTo>
                  <a:pt x="0" y="960120"/>
                </a:lnTo>
                <a:close/>
              </a:path>
            </a:pathLst>
          </a:custGeom>
        </p:spPr>
        <p:txBody>
          <a:bodyPr wrap="square">
            <a:noAutofit/>
          </a:bodyPr>
          <a:lstStyle/>
          <a:p>
            <a:endParaRPr lang="en-US"/>
          </a:p>
        </p:txBody>
      </p:sp>
      <p:sp>
        <p:nvSpPr>
          <p:cNvPr id="17" name="Picture Placeholder 16"/>
          <p:cNvSpPr>
            <a:spLocks noGrp="1"/>
          </p:cNvSpPr>
          <p:nvPr>
            <p:ph type="pic" sz="quarter" idx="12"/>
          </p:nvPr>
        </p:nvSpPr>
        <p:spPr>
          <a:xfrm>
            <a:off x="7797800" y="1790700"/>
            <a:ext cx="2270760" cy="960120"/>
          </a:xfrm>
          <a:custGeom>
            <a:avLst/>
            <a:gdLst>
              <a:gd name="connsiteX0" fmla="*/ 0 w 2270760"/>
              <a:gd name="connsiteY0" fmla="*/ 0 h 960120"/>
              <a:gd name="connsiteX1" fmla="*/ 2270760 w 2270760"/>
              <a:gd name="connsiteY1" fmla="*/ 0 h 960120"/>
              <a:gd name="connsiteX2" fmla="*/ 2270760 w 2270760"/>
              <a:gd name="connsiteY2" fmla="*/ 960120 h 960120"/>
              <a:gd name="connsiteX3" fmla="*/ 0 w 2270760"/>
              <a:gd name="connsiteY3" fmla="*/ 960120 h 960120"/>
            </a:gdLst>
            <a:ahLst/>
            <a:cxnLst>
              <a:cxn ang="0">
                <a:pos x="connsiteX0" y="connsiteY0"/>
              </a:cxn>
              <a:cxn ang="0">
                <a:pos x="connsiteX1" y="connsiteY1"/>
              </a:cxn>
              <a:cxn ang="0">
                <a:pos x="connsiteX2" y="connsiteY2"/>
              </a:cxn>
              <a:cxn ang="0">
                <a:pos x="connsiteX3" y="connsiteY3"/>
              </a:cxn>
            </a:cxnLst>
            <a:rect l="l" t="t" r="r" b="b"/>
            <a:pathLst>
              <a:path w="2270760" h="960120">
                <a:moveTo>
                  <a:pt x="0" y="0"/>
                </a:moveTo>
                <a:lnTo>
                  <a:pt x="2270760" y="0"/>
                </a:lnTo>
                <a:lnTo>
                  <a:pt x="2270760" y="960120"/>
                </a:lnTo>
                <a:lnTo>
                  <a:pt x="0" y="960120"/>
                </a:lnTo>
                <a:close/>
              </a:path>
            </a:pathLst>
          </a:custGeom>
        </p:spPr>
        <p:txBody>
          <a:bodyPr wrap="square">
            <a:noAutofit/>
          </a:bodyPr>
          <a:lstStyle/>
          <a:p>
            <a:endParaRPr lang="en-US"/>
          </a:p>
        </p:txBody>
      </p:sp>
    </p:spTree>
    <p:extLst>
      <p:ext uri="{BB962C8B-B14F-4D97-AF65-F5344CB8AC3E}">
        <p14:creationId xmlns:p14="http://schemas.microsoft.com/office/powerpoint/2010/main" val="656240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www.website.com</a:t>
            </a:r>
            <a:endParaRPr lang="en-US" dirty="0"/>
          </a:p>
        </p:txBody>
      </p:sp>
      <p:sp>
        <p:nvSpPr>
          <p:cNvPr id="4" name="Slide Number Placeholder 3"/>
          <p:cNvSpPr>
            <a:spLocks noGrp="1"/>
          </p:cNvSpPr>
          <p:nvPr>
            <p:ph type="sldNum" sz="quarter" idx="11"/>
          </p:nvPr>
        </p:nvSpPr>
        <p:spPr/>
        <p:txBody>
          <a:bodyPr/>
          <a:lstStyle/>
          <a:p>
            <a:r>
              <a:rPr lang="en-US"/>
              <a:t>slide</a:t>
            </a:r>
            <a:fld id="{E6705C5C-A104-4901-9A64-0B36C37D77E5}" type="slidenum">
              <a:rPr lang="en-US" smtClean="0"/>
              <a:pPr/>
              <a:t>‹#›</a:t>
            </a:fld>
            <a:endParaRPr lang="en-US" dirty="0"/>
          </a:p>
        </p:txBody>
      </p:sp>
      <p:sp>
        <p:nvSpPr>
          <p:cNvPr id="2" name="Flowchart: Delay 1">
            <a:extLst>
              <a:ext uri="{FF2B5EF4-FFF2-40B4-BE49-F238E27FC236}">
                <a16:creationId xmlns:a16="http://schemas.microsoft.com/office/drawing/2014/main" id="{65579C3B-0FE0-4E5B-823B-3D2244D748B7}"/>
              </a:ext>
            </a:extLst>
          </p:cNvPr>
          <p:cNvSpPr/>
          <p:nvPr userDrawn="1"/>
        </p:nvSpPr>
        <p:spPr>
          <a:xfrm rot="16200000">
            <a:off x="1352550" y="1057275"/>
            <a:ext cx="4743450" cy="4743450"/>
          </a:xfrm>
          <a:prstGeom prst="flowChartDelay">
            <a:avLst/>
          </a:prstGeom>
          <a:solidFill>
            <a:srgbClr val="B7A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32402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www.website.com</a:t>
            </a:r>
            <a:endParaRPr lang="en-US" dirty="0"/>
          </a:p>
        </p:txBody>
      </p:sp>
      <p:sp>
        <p:nvSpPr>
          <p:cNvPr id="4" name="Slide Number Placeholder 3"/>
          <p:cNvSpPr>
            <a:spLocks noGrp="1"/>
          </p:cNvSpPr>
          <p:nvPr>
            <p:ph type="sldNum" sz="quarter" idx="11"/>
          </p:nvPr>
        </p:nvSpPr>
        <p:spPr/>
        <p:txBody>
          <a:bodyPr/>
          <a:lstStyle/>
          <a:p>
            <a:r>
              <a:rPr lang="en-US"/>
              <a:t>slide</a:t>
            </a:r>
            <a:fld id="{E6705C5C-A104-4901-9A64-0B36C37D77E5}" type="slidenum">
              <a:rPr lang="en-US" smtClean="0"/>
              <a:pPr/>
              <a:t>‹#›</a:t>
            </a:fld>
            <a:endParaRPr lang="en-US" dirty="0"/>
          </a:p>
        </p:txBody>
      </p:sp>
      <p:sp>
        <p:nvSpPr>
          <p:cNvPr id="9" name="Picture Placeholder 8"/>
          <p:cNvSpPr>
            <a:spLocks noGrp="1"/>
          </p:cNvSpPr>
          <p:nvPr>
            <p:ph type="pic" sz="quarter" idx="12"/>
          </p:nvPr>
        </p:nvSpPr>
        <p:spPr>
          <a:xfrm>
            <a:off x="6972299" y="3086100"/>
            <a:ext cx="4235450" cy="2660650"/>
          </a:xfrm>
          <a:custGeom>
            <a:avLst/>
            <a:gdLst>
              <a:gd name="connsiteX0" fmla="*/ 0 w 4235450"/>
              <a:gd name="connsiteY0" fmla="*/ 0 h 2660650"/>
              <a:gd name="connsiteX1" fmla="*/ 4235450 w 4235450"/>
              <a:gd name="connsiteY1" fmla="*/ 0 h 2660650"/>
              <a:gd name="connsiteX2" fmla="*/ 4235450 w 4235450"/>
              <a:gd name="connsiteY2" fmla="*/ 2660650 h 2660650"/>
              <a:gd name="connsiteX3" fmla="*/ 0 w 4235450"/>
              <a:gd name="connsiteY3" fmla="*/ 2660650 h 2660650"/>
            </a:gdLst>
            <a:ahLst/>
            <a:cxnLst>
              <a:cxn ang="0">
                <a:pos x="connsiteX0" y="connsiteY0"/>
              </a:cxn>
              <a:cxn ang="0">
                <a:pos x="connsiteX1" y="connsiteY1"/>
              </a:cxn>
              <a:cxn ang="0">
                <a:pos x="connsiteX2" y="connsiteY2"/>
              </a:cxn>
              <a:cxn ang="0">
                <a:pos x="connsiteX3" y="connsiteY3"/>
              </a:cxn>
            </a:cxnLst>
            <a:rect l="l" t="t" r="r" b="b"/>
            <a:pathLst>
              <a:path w="4235450" h="2660650">
                <a:moveTo>
                  <a:pt x="0" y="0"/>
                </a:moveTo>
                <a:lnTo>
                  <a:pt x="4235450" y="0"/>
                </a:lnTo>
                <a:lnTo>
                  <a:pt x="4235450" y="2660650"/>
                </a:lnTo>
                <a:lnTo>
                  <a:pt x="0" y="2660650"/>
                </a:lnTo>
                <a:close/>
              </a:path>
            </a:pathLst>
          </a:custGeom>
        </p:spPr>
        <p:txBody>
          <a:bodyPr wrap="square">
            <a:noAutofit/>
          </a:bodyPr>
          <a:lstStyle/>
          <a:p>
            <a:endParaRPr lang="en-US"/>
          </a:p>
        </p:txBody>
      </p:sp>
    </p:spTree>
    <p:extLst>
      <p:ext uri="{BB962C8B-B14F-4D97-AF65-F5344CB8AC3E}">
        <p14:creationId xmlns:p14="http://schemas.microsoft.com/office/powerpoint/2010/main" val="407132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150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www.website.com</a:t>
            </a:r>
            <a:endParaRPr lang="en-US" dirty="0"/>
          </a:p>
        </p:txBody>
      </p:sp>
      <p:sp>
        <p:nvSpPr>
          <p:cNvPr id="4" name="Slide Number Placeholder 3"/>
          <p:cNvSpPr>
            <a:spLocks noGrp="1"/>
          </p:cNvSpPr>
          <p:nvPr>
            <p:ph type="sldNum" sz="quarter" idx="11"/>
          </p:nvPr>
        </p:nvSpPr>
        <p:spPr/>
        <p:txBody>
          <a:bodyPr/>
          <a:lstStyle/>
          <a:p>
            <a:r>
              <a:rPr lang="en-US"/>
              <a:t>slide</a:t>
            </a:r>
            <a:fld id="{E6705C5C-A104-4901-9A64-0B36C37D77E5}" type="slidenum">
              <a:rPr lang="en-US" smtClean="0"/>
              <a:pPr/>
              <a:t>‹#›</a:t>
            </a:fld>
            <a:endParaRPr lang="en-US" dirty="0"/>
          </a:p>
        </p:txBody>
      </p:sp>
      <p:sp>
        <p:nvSpPr>
          <p:cNvPr id="14" name="Picture Placeholder 13"/>
          <p:cNvSpPr>
            <a:spLocks noGrp="1"/>
          </p:cNvSpPr>
          <p:nvPr>
            <p:ph type="pic" sz="quarter" idx="12"/>
          </p:nvPr>
        </p:nvSpPr>
        <p:spPr>
          <a:xfrm>
            <a:off x="5762625" y="2724150"/>
            <a:ext cx="1547813" cy="1824038"/>
          </a:xfrm>
          <a:custGeom>
            <a:avLst/>
            <a:gdLst>
              <a:gd name="connsiteX0" fmla="*/ 257974 w 1547813"/>
              <a:gd name="connsiteY0" fmla="*/ 0 h 1824038"/>
              <a:gd name="connsiteX1" fmla="*/ 1289839 w 1547813"/>
              <a:gd name="connsiteY1" fmla="*/ 0 h 1824038"/>
              <a:gd name="connsiteX2" fmla="*/ 1547813 w 1547813"/>
              <a:gd name="connsiteY2" fmla="*/ 257974 h 1824038"/>
              <a:gd name="connsiteX3" fmla="*/ 1547813 w 1547813"/>
              <a:gd name="connsiteY3" fmla="*/ 1566064 h 1824038"/>
              <a:gd name="connsiteX4" fmla="*/ 1289839 w 1547813"/>
              <a:gd name="connsiteY4" fmla="*/ 1824038 h 1824038"/>
              <a:gd name="connsiteX5" fmla="*/ 257974 w 1547813"/>
              <a:gd name="connsiteY5" fmla="*/ 1824038 h 1824038"/>
              <a:gd name="connsiteX6" fmla="*/ 0 w 1547813"/>
              <a:gd name="connsiteY6" fmla="*/ 1566064 h 1824038"/>
              <a:gd name="connsiteX7" fmla="*/ 0 w 1547813"/>
              <a:gd name="connsiteY7" fmla="*/ 257974 h 1824038"/>
              <a:gd name="connsiteX8" fmla="*/ 257974 w 1547813"/>
              <a:gd name="connsiteY8" fmla="*/ 0 h 182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813" h="1824038">
                <a:moveTo>
                  <a:pt x="257974" y="0"/>
                </a:moveTo>
                <a:lnTo>
                  <a:pt x="1289839" y="0"/>
                </a:lnTo>
                <a:cubicBezTo>
                  <a:pt x="1432314" y="0"/>
                  <a:pt x="1547813" y="115499"/>
                  <a:pt x="1547813" y="257974"/>
                </a:cubicBezTo>
                <a:lnTo>
                  <a:pt x="1547813" y="1566064"/>
                </a:lnTo>
                <a:cubicBezTo>
                  <a:pt x="1547813" y="1708539"/>
                  <a:pt x="1432314" y="1824038"/>
                  <a:pt x="1289839" y="1824038"/>
                </a:cubicBezTo>
                <a:lnTo>
                  <a:pt x="257974" y="1824038"/>
                </a:lnTo>
                <a:cubicBezTo>
                  <a:pt x="115499" y="1824038"/>
                  <a:pt x="0" y="1708539"/>
                  <a:pt x="0" y="1566064"/>
                </a:cubicBezTo>
                <a:lnTo>
                  <a:pt x="0" y="257974"/>
                </a:lnTo>
                <a:cubicBezTo>
                  <a:pt x="0" y="115499"/>
                  <a:pt x="115499" y="0"/>
                  <a:pt x="257974" y="0"/>
                </a:cubicBezTo>
                <a:close/>
              </a:path>
            </a:pathLst>
          </a:custGeom>
        </p:spPr>
        <p:txBody>
          <a:bodyPr wrap="square">
            <a:noAutofit/>
          </a:bodyPr>
          <a:lstStyle/>
          <a:p>
            <a:endParaRPr lang="en-US"/>
          </a:p>
        </p:txBody>
      </p:sp>
      <p:sp>
        <p:nvSpPr>
          <p:cNvPr id="18" name="Picture Placeholder 17"/>
          <p:cNvSpPr>
            <a:spLocks noGrp="1"/>
          </p:cNvSpPr>
          <p:nvPr>
            <p:ph type="pic" sz="quarter" idx="13"/>
          </p:nvPr>
        </p:nvSpPr>
        <p:spPr>
          <a:xfrm>
            <a:off x="7580720" y="2381249"/>
            <a:ext cx="2092440" cy="2533650"/>
          </a:xfrm>
          <a:custGeom>
            <a:avLst/>
            <a:gdLst>
              <a:gd name="connsiteX0" fmla="*/ 375593 w 2092440"/>
              <a:gd name="connsiteY0" fmla="*/ 0 h 2533650"/>
              <a:gd name="connsiteX1" fmla="*/ 1716847 w 2092440"/>
              <a:gd name="connsiteY1" fmla="*/ 0 h 2533650"/>
              <a:gd name="connsiteX2" fmla="*/ 2092440 w 2092440"/>
              <a:gd name="connsiteY2" fmla="*/ 375593 h 2533650"/>
              <a:gd name="connsiteX3" fmla="*/ 2092440 w 2092440"/>
              <a:gd name="connsiteY3" fmla="*/ 2158057 h 2533650"/>
              <a:gd name="connsiteX4" fmla="*/ 1716847 w 2092440"/>
              <a:gd name="connsiteY4" fmla="*/ 2533650 h 2533650"/>
              <a:gd name="connsiteX5" fmla="*/ 375593 w 2092440"/>
              <a:gd name="connsiteY5" fmla="*/ 2533650 h 2533650"/>
              <a:gd name="connsiteX6" fmla="*/ 0 w 2092440"/>
              <a:gd name="connsiteY6" fmla="*/ 2158057 h 2533650"/>
              <a:gd name="connsiteX7" fmla="*/ 0 w 2092440"/>
              <a:gd name="connsiteY7" fmla="*/ 375593 h 2533650"/>
              <a:gd name="connsiteX8" fmla="*/ 375593 w 2092440"/>
              <a:gd name="connsiteY8" fmla="*/ 0 h 253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2440" h="2533650">
                <a:moveTo>
                  <a:pt x="375593" y="0"/>
                </a:moveTo>
                <a:lnTo>
                  <a:pt x="1716847" y="0"/>
                </a:lnTo>
                <a:cubicBezTo>
                  <a:pt x="1924281" y="0"/>
                  <a:pt x="2092440" y="168159"/>
                  <a:pt x="2092440" y="375593"/>
                </a:cubicBezTo>
                <a:lnTo>
                  <a:pt x="2092440" y="2158057"/>
                </a:lnTo>
                <a:cubicBezTo>
                  <a:pt x="2092440" y="2365491"/>
                  <a:pt x="1924281" y="2533650"/>
                  <a:pt x="1716847" y="2533650"/>
                </a:cubicBezTo>
                <a:lnTo>
                  <a:pt x="375593" y="2533650"/>
                </a:lnTo>
                <a:cubicBezTo>
                  <a:pt x="168159" y="2533650"/>
                  <a:pt x="0" y="2365491"/>
                  <a:pt x="0" y="2158057"/>
                </a:cubicBezTo>
                <a:lnTo>
                  <a:pt x="0" y="375593"/>
                </a:lnTo>
                <a:cubicBezTo>
                  <a:pt x="0" y="168159"/>
                  <a:pt x="168159" y="0"/>
                  <a:pt x="375593" y="0"/>
                </a:cubicBezTo>
                <a:close/>
              </a:path>
            </a:pathLst>
          </a:custGeom>
        </p:spPr>
        <p:txBody>
          <a:bodyPr wrap="square">
            <a:noAutofit/>
          </a:bodyPr>
          <a:lstStyle/>
          <a:p>
            <a:endParaRPr lang="en-US"/>
          </a:p>
        </p:txBody>
      </p:sp>
      <p:sp>
        <p:nvSpPr>
          <p:cNvPr id="21" name="Picture Placeholder 20"/>
          <p:cNvSpPr>
            <a:spLocks noGrp="1"/>
          </p:cNvSpPr>
          <p:nvPr>
            <p:ph type="pic" sz="quarter" idx="14"/>
          </p:nvPr>
        </p:nvSpPr>
        <p:spPr>
          <a:xfrm>
            <a:off x="9959692" y="2746487"/>
            <a:ext cx="1547813" cy="1824038"/>
          </a:xfrm>
          <a:custGeom>
            <a:avLst/>
            <a:gdLst>
              <a:gd name="connsiteX0" fmla="*/ 257974 w 1547813"/>
              <a:gd name="connsiteY0" fmla="*/ 0 h 1824038"/>
              <a:gd name="connsiteX1" fmla="*/ 1289839 w 1547813"/>
              <a:gd name="connsiteY1" fmla="*/ 0 h 1824038"/>
              <a:gd name="connsiteX2" fmla="*/ 1547813 w 1547813"/>
              <a:gd name="connsiteY2" fmla="*/ 257974 h 1824038"/>
              <a:gd name="connsiteX3" fmla="*/ 1547813 w 1547813"/>
              <a:gd name="connsiteY3" fmla="*/ 1566064 h 1824038"/>
              <a:gd name="connsiteX4" fmla="*/ 1289839 w 1547813"/>
              <a:gd name="connsiteY4" fmla="*/ 1824038 h 1824038"/>
              <a:gd name="connsiteX5" fmla="*/ 257974 w 1547813"/>
              <a:gd name="connsiteY5" fmla="*/ 1824038 h 1824038"/>
              <a:gd name="connsiteX6" fmla="*/ 0 w 1547813"/>
              <a:gd name="connsiteY6" fmla="*/ 1566064 h 1824038"/>
              <a:gd name="connsiteX7" fmla="*/ 0 w 1547813"/>
              <a:gd name="connsiteY7" fmla="*/ 257974 h 1824038"/>
              <a:gd name="connsiteX8" fmla="*/ 257974 w 1547813"/>
              <a:gd name="connsiteY8" fmla="*/ 0 h 182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813" h="1824038">
                <a:moveTo>
                  <a:pt x="257974" y="0"/>
                </a:moveTo>
                <a:lnTo>
                  <a:pt x="1289839" y="0"/>
                </a:lnTo>
                <a:cubicBezTo>
                  <a:pt x="1432314" y="0"/>
                  <a:pt x="1547813" y="115499"/>
                  <a:pt x="1547813" y="257974"/>
                </a:cubicBezTo>
                <a:lnTo>
                  <a:pt x="1547813" y="1566064"/>
                </a:lnTo>
                <a:cubicBezTo>
                  <a:pt x="1547813" y="1708539"/>
                  <a:pt x="1432314" y="1824038"/>
                  <a:pt x="1289839" y="1824038"/>
                </a:cubicBezTo>
                <a:lnTo>
                  <a:pt x="257974" y="1824038"/>
                </a:lnTo>
                <a:cubicBezTo>
                  <a:pt x="115499" y="1824038"/>
                  <a:pt x="0" y="1708539"/>
                  <a:pt x="0" y="1566064"/>
                </a:cubicBezTo>
                <a:lnTo>
                  <a:pt x="0" y="257974"/>
                </a:lnTo>
                <a:cubicBezTo>
                  <a:pt x="0" y="115499"/>
                  <a:pt x="115499" y="0"/>
                  <a:pt x="257974"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74824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nodePh="1">
                                  <p:stCondLst>
                                    <p:cond delay="150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nodePh="1">
                                  <p:stCondLst>
                                    <p:cond delay="1500"/>
                                  </p:stCondLst>
                                  <p:endCondLst>
                                    <p:cond evt="begin" delay="0">
                                      <p:tn val="10"/>
                                    </p:cond>
                                  </p:end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nodePh="1">
                                  <p:stCondLst>
                                    <p:cond delay="1500"/>
                                  </p:stCondLst>
                                  <p:endCondLst>
                                    <p:cond evt="begin" delay="0">
                                      <p:tn val="15"/>
                                    </p:cond>
                                  </p:end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2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www.website.com</a:t>
            </a:r>
            <a:endParaRPr lang="en-US" dirty="0"/>
          </a:p>
        </p:txBody>
      </p:sp>
      <p:sp>
        <p:nvSpPr>
          <p:cNvPr id="4" name="Slide Number Placeholder 3"/>
          <p:cNvSpPr>
            <a:spLocks noGrp="1"/>
          </p:cNvSpPr>
          <p:nvPr>
            <p:ph type="sldNum" sz="quarter" idx="11"/>
          </p:nvPr>
        </p:nvSpPr>
        <p:spPr/>
        <p:txBody>
          <a:bodyPr/>
          <a:lstStyle/>
          <a:p>
            <a:r>
              <a:rPr lang="en-US"/>
              <a:t>slide</a:t>
            </a:r>
            <a:fld id="{E6705C5C-A104-4901-9A64-0B36C37D77E5}" type="slidenum">
              <a:rPr lang="en-US" smtClean="0"/>
              <a:pPr/>
              <a:t>‹#›</a:t>
            </a:fld>
            <a:endParaRPr lang="en-US" dirty="0"/>
          </a:p>
        </p:txBody>
      </p:sp>
      <p:sp>
        <p:nvSpPr>
          <p:cNvPr id="12" name="Picture Placeholder 11"/>
          <p:cNvSpPr>
            <a:spLocks noGrp="1"/>
          </p:cNvSpPr>
          <p:nvPr>
            <p:ph type="pic" sz="quarter" idx="12"/>
          </p:nvPr>
        </p:nvSpPr>
        <p:spPr>
          <a:xfrm>
            <a:off x="4905829" y="2838451"/>
            <a:ext cx="7286171" cy="4019550"/>
          </a:xfrm>
          <a:custGeom>
            <a:avLst/>
            <a:gdLst>
              <a:gd name="connsiteX0" fmla="*/ 0 w 7286171"/>
              <a:gd name="connsiteY0" fmla="*/ 0 h 4019550"/>
              <a:gd name="connsiteX1" fmla="*/ 7286171 w 7286171"/>
              <a:gd name="connsiteY1" fmla="*/ 0 h 4019550"/>
              <a:gd name="connsiteX2" fmla="*/ 7286171 w 7286171"/>
              <a:gd name="connsiteY2" fmla="*/ 4019550 h 4019550"/>
              <a:gd name="connsiteX3" fmla="*/ 0 w 7286171"/>
              <a:gd name="connsiteY3" fmla="*/ 4019550 h 4019550"/>
            </a:gdLst>
            <a:ahLst/>
            <a:cxnLst>
              <a:cxn ang="0">
                <a:pos x="connsiteX0" y="connsiteY0"/>
              </a:cxn>
              <a:cxn ang="0">
                <a:pos x="connsiteX1" y="connsiteY1"/>
              </a:cxn>
              <a:cxn ang="0">
                <a:pos x="connsiteX2" y="connsiteY2"/>
              </a:cxn>
              <a:cxn ang="0">
                <a:pos x="connsiteX3" y="connsiteY3"/>
              </a:cxn>
            </a:cxnLst>
            <a:rect l="l" t="t" r="r" b="b"/>
            <a:pathLst>
              <a:path w="7286171" h="4019550">
                <a:moveTo>
                  <a:pt x="0" y="0"/>
                </a:moveTo>
                <a:lnTo>
                  <a:pt x="7286171" y="0"/>
                </a:lnTo>
                <a:lnTo>
                  <a:pt x="7286171" y="4019550"/>
                </a:lnTo>
                <a:lnTo>
                  <a:pt x="0" y="4019550"/>
                </a:lnTo>
                <a:close/>
              </a:path>
            </a:pathLst>
          </a:custGeom>
        </p:spPr>
        <p:txBody>
          <a:bodyPr wrap="square">
            <a:noAutofit/>
          </a:bodyPr>
          <a:lstStyle/>
          <a:p>
            <a:endParaRPr lang="en-US"/>
          </a:p>
        </p:txBody>
      </p:sp>
    </p:spTree>
    <p:extLst>
      <p:ext uri="{BB962C8B-B14F-4D97-AF65-F5344CB8AC3E}">
        <p14:creationId xmlns:p14="http://schemas.microsoft.com/office/powerpoint/2010/main" val="271217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www.website.com</a:t>
            </a:r>
            <a:endParaRPr lang="en-US" dirty="0"/>
          </a:p>
        </p:txBody>
      </p:sp>
      <p:sp>
        <p:nvSpPr>
          <p:cNvPr id="4" name="Slide Number Placeholder 3"/>
          <p:cNvSpPr>
            <a:spLocks noGrp="1"/>
          </p:cNvSpPr>
          <p:nvPr>
            <p:ph type="sldNum" sz="quarter" idx="11"/>
          </p:nvPr>
        </p:nvSpPr>
        <p:spPr/>
        <p:txBody>
          <a:bodyPr/>
          <a:lstStyle/>
          <a:p>
            <a:r>
              <a:rPr lang="en-US"/>
              <a:t>slide</a:t>
            </a:r>
            <a:fld id="{E6705C5C-A104-4901-9A64-0B36C37D77E5}" type="slidenum">
              <a:rPr lang="en-US" smtClean="0"/>
              <a:pPr/>
              <a:t>‹#›</a:t>
            </a:fld>
            <a:endParaRPr lang="en-US" dirty="0"/>
          </a:p>
        </p:txBody>
      </p:sp>
      <p:sp>
        <p:nvSpPr>
          <p:cNvPr id="9" name="Picture Placeholder 8"/>
          <p:cNvSpPr>
            <a:spLocks noGrp="1"/>
          </p:cNvSpPr>
          <p:nvPr>
            <p:ph type="pic" sz="quarter" idx="12"/>
          </p:nvPr>
        </p:nvSpPr>
        <p:spPr>
          <a:xfrm>
            <a:off x="-1" y="2838450"/>
            <a:ext cx="5562600" cy="4019550"/>
          </a:xfrm>
          <a:custGeom>
            <a:avLst/>
            <a:gdLst>
              <a:gd name="connsiteX0" fmla="*/ 0 w 5562600"/>
              <a:gd name="connsiteY0" fmla="*/ 0 h 4019550"/>
              <a:gd name="connsiteX1" fmla="*/ 5562600 w 5562600"/>
              <a:gd name="connsiteY1" fmla="*/ 0 h 4019550"/>
              <a:gd name="connsiteX2" fmla="*/ 5562600 w 5562600"/>
              <a:gd name="connsiteY2" fmla="*/ 4019550 h 4019550"/>
              <a:gd name="connsiteX3" fmla="*/ 0 w 5562600"/>
              <a:gd name="connsiteY3" fmla="*/ 4019550 h 4019550"/>
            </a:gdLst>
            <a:ahLst/>
            <a:cxnLst>
              <a:cxn ang="0">
                <a:pos x="connsiteX0" y="connsiteY0"/>
              </a:cxn>
              <a:cxn ang="0">
                <a:pos x="connsiteX1" y="connsiteY1"/>
              </a:cxn>
              <a:cxn ang="0">
                <a:pos x="connsiteX2" y="connsiteY2"/>
              </a:cxn>
              <a:cxn ang="0">
                <a:pos x="connsiteX3" y="connsiteY3"/>
              </a:cxn>
            </a:cxnLst>
            <a:rect l="l" t="t" r="r" b="b"/>
            <a:pathLst>
              <a:path w="5562600" h="4019550">
                <a:moveTo>
                  <a:pt x="0" y="0"/>
                </a:moveTo>
                <a:lnTo>
                  <a:pt x="5562600" y="0"/>
                </a:lnTo>
                <a:lnTo>
                  <a:pt x="5562600" y="4019550"/>
                </a:lnTo>
                <a:lnTo>
                  <a:pt x="0" y="4019550"/>
                </a:lnTo>
                <a:close/>
              </a:path>
            </a:pathLst>
          </a:custGeom>
        </p:spPr>
        <p:txBody>
          <a:bodyPr wrap="square">
            <a:noAutofit/>
          </a:bodyPr>
          <a:lstStyle/>
          <a:p>
            <a:endParaRPr lang="en-US"/>
          </a:p>
        </p:txBody>
      </p:sp>
    </p:spTree>
    <p:extLst>
      <p:ext uri="{BB962C8B-B14F-4D97-AF65-F5344CB8AC3E}">
        <p14:creationId xmlns:p14="http://schemas.microsoft.com/office/powerpoint/2010/main" val="150576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50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www.website.com</a:t>
            </a:r>
            <a:endParaRPr lang="en-US" dirty="0"/>
          </a:p>
        </p:txBody>
      </p:sp>
      <p:sp>
        <p:nvSpPr>
          <p:cNvPr id="4" name="Slide Number Placeholder 3"/>
          <p:cNvSpPr>
            <a:spLocks noGrp="1"/>
          </p:cNvSpPr>
          <p:nvPr>
            <p:ph type="sldNum" sz="quarter" idx="11"/>
          </p:nvPr>
        </p:nvSpPr>
        <p:spPr/>
        <p:txBody>
          <a:bodyPr/>
          <a:lstStyle/>
          <a:p>
            <a:r>
              <a:rPr lang="en-US"/>
              <a:t>slide</a:t>
            </a:r>
            <a:fld id="{E6705C5C-A104-4901-9A64-0B36C37D77E5}" type="slidenum">
              <a:rPr lang="en-US" smtClean="0"/>
              <a:pPr/>
              <a:t>‹#›</a:t>
            </a:fld>
            <a:endParaRPr lang="en-US" dirty="0"/>
          </a:p>
        </p:txBody>
      </p:sp>
      <p:sp>
        <p:nvSpPr>
          <p:cNvPr id="6" name="Picture Placeholder 5">
            <a:extLst>
              <a:ext uri="{FF2B5EF4-FFF2-40B4-BE49-F238E27FC236}">
                <a16:creationId xmlns:a16="http://schemas.microsoft.com/office/drawing/2014/main" id="{BE1B8FB0-0133-40C0-B794-B30C199F115B}"/>
              </a:ext>
            </a:extLst>
          </p:cNvPr>
          <p:cNvSpPr>
            <a:spLocks noGrp="1"/>
          </p:cNvSpPr>
          <p:nvPr>
            <p:ph type="pic" sz="quarter" idx="12"/>
          </p:nvPr>
        </p:nvSpPr>
        <p:spPr>
          <a:xfrm>
            <a:off x="7198600" y="1386113"/>
            <a:ext cx="3676650" cy="4430487"/>
          </a:xfrm>
          <a:custGeom>
            <a:avLst/>
            <a:gdLst>
              <a:gd name="connsiteX0" fmla="*/ 1838315 w 3676650"/>
              <a:gd name="connsiteY0" fmla="*/ 0 h 4430487"/>
              <a:gd name="connsiteX1" fmla="*/ 1838333 w 3676650"/>
              <a:gd name="connsiteY1" fmla="*/ 0 h 4430487"/>
              <a:gd name="connsiteX2" fmla="*/ 2026282 w 3676650"/>
              <a:gd name="connsiteY2" fmla="*/ 11437 h 4430487"/>
              <a:gd name="connsiteX3" fmla="*/ 3676650 w 3676650"/>
              <a:gd name="connsiteY3" fmla="*/ 2215244 h 4430487"/>
              <a:gd name="connsiteX4" fmla="*/ 3676650 w 3676650"/>
              <a:gd name="connsiteY4" fmla="*/ 4430487 h 4430487"/>
              <a:gd name="connsiteX5" fmla="*/ 0 w 3676650"/>
              <a:gd name="connsiteY5" fmla="*/ 4430487 h 4430487"/>
              <a:gd name="connsiteX6" fmla="*/ 0 w 3676650"/>
              <a:gd name="connsiteY6" fmla="*/ 2215244 h 4430487"/>
              <a:gd name="connsiteX7" fmla="*/ 1650366 w 3676650"/>
              <a:gd name="connsiteY7" fmla="*/ 11437 h 443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6650" h="4430487">
                <a:moveTo>
                  <a:pt x="1838315" y="0"/>
                </a:moveTo>
                <a:lnTo>
                  <a:pt x="1838333" y="0"/>
                </a:lnTo>
                <a:lnTo>
                  <a:pt x="2026282" y="11437"/>
                </a:lnTo>
                <a:cubicBezTo>
                  <a:pt x="2953270" y="124879"/>
                  <a:pt x="3676650" y="1068264"/>
                  <a:pt x="3676650" y="2215244"/>
                </a:cubicBezTo>
                <a:lnTo>
                  <a:pt x="3676650" y="4430487"/>
                </a:lnTo>
                <a:lnTo>
                  <a:pt x="0" y="4430487"/>
                </a:lnTo>
                <a:lnTo>
                  <a:pt x="0" y="2215244"/>
                </a:lnTo>
                <a:cubicBezTo>
                  <a:pt x="0" y="1068264"/>
                  <a:pt x="723380" y="124879"/>
                  <a:pt x="1650366" y="11437"/>
                </a:cubicBezTo>
                <a:close/>
              </a:path>
            </a:pathLst>
          </a:custGeom>
        </p:spPr>
        <p:txBody>
          <a:bodyPr wrap="square">
            <a:noAutofit/>
          </a:bodyPr>
          <a:lstStyle/>
          <a:p>
            <a:endParaRPr lang="en-US"/>
          </a:p>
        </p:txBody>
      </p:sp>
    </p:spTree>
    <p:extLst>
      <p:ext uri="{BB962C8B-B14F-4D97-AF65-F5344CB8AC3E}">
        <p14:creationId xmlns:p14="http://schemas.microsoft.com/office/powerpoint/2010/main" val="52893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5" name="Rectangle 14"/>
          <p:cNvSpPr/>
          <p:nvPr userDrawn="1"/>
        </p:nvSpPr>
        <p:spPr>
          <a:xfrm>
            <a:off x="4368800" y="0"/>
            <a:ext cx="7823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0"/>
          </p:nvPr>
        </p:nvSpPr>
        <p:spPr/>
        <p:txBody>
          <a:bodyPr/>
          <a:lstStyle/>
          <a:p>
            <a:r>
              <a:rPr lang="en-US"/>
              <a:t>www.website.com</a:t>
            </a:r>
            <a:endParaRPr lang="en-US" dirty="0"/>
          </a:p>
        </p:txBody>
      </p:sp>
      <p:sp>
        <p:nvSpPr>
          <p:cNvPr id="4" name="Slide Number Placeholder 3"/>
          <p:cNvSpPr>
            <a:spLocks noGrp="1"/>
          </p:cNvSpPr>
          <p:nvPr>
            <p:ph type="sldNum" sz="quarter" idx="11"/>
          </p:nvPr>
        </p:nvSpPr>
        <p:spPr/>
        <p:txBody>
          <a:bodyPr/>
          <a:lstStyle/>
          <a:p>
            <a:r>
              <a:rPr lang="en-US"/>
              <a:t>slide</a:t>
            </a:r>
            <a:fld id="{E6705C5C-A104-4901-9A64-0B36C37D77E5}" type="slidenum">
              <a:rPr lang="en-US" smtClean="0"/>
              <a:pPr/>
              <a:t>‹#›</a:t>
            </a:fld>
            <a:endParaRPr lang="en-US" dirty="0"/>
          </a:p>
        </p:txBody>
      </p:sp>
      <p:sp>
        <p:nvSpPr>
          <p:cNvPr id="10" name="Picture Placeholder 9"/>
          <p:cNvSpPr>
            <a:spLocks noGrp="1"/>
          </p:cNvSpPr>
          <p:nvPr>
            <p:ph type="pic" sz="quarter" idx="12"/>
          </p:nvPr>
        </p:nvSpPr>
        <p:spPr>
          <a:xfrm>
            <a:off x="558801" y="2852058"/>
            <a:ext cx="3809999" cy="4005942"/>
          </a:xfrm>
          <a:custGeom>
            <a:avLst/>
            <a:gdLst>
              <a:gd name="connsiteX0" fmla="*/ 0 w 3809999"/>
              <a:gd name="connsiteY0" fmla="*/ 0 h 4005942"/>
              <a:gd name="connsiteX1" fmla="*/ 3809999 w 3809999"/>
              <a:gd name="connsiteY1" fmla="*/ 0 h 4005942"/>
              <a:gd name="connsiteX2" fmla="*/ 3809999 w 3809999"/>
              <a:gd name="connsiteY2" fmla="*/ 4005942 h 4005942"/>
              <a:gd name="connsiteX3" fmla="*/ 0 w 3809999"/>
              <a:gd name="connsiteY3" fmla="*/ 4005942 h 4005942"/>
            </a:gdLst>
            <a:ahLst/>
            <a:cxnLst>
              <a:cxn ang="0">
                <a:pos x="connsiteX0" y="connsiteY0"/>
              </a:cxn>
              <a:cxn ang="0">
                <a:pos x="connsiteX1" y="connsiteY1"/>
              </a:cxn>
              <a:cxn ang="0">
                <a:pos x="connsiteX2" y="connsiteY2"/>
              </a:cxn>
              <a:cxn ang="0">
                <a:pos x="connsiteX3" y="connsiteY3"/>
              </a:cxn>
            </a:cxnLst>
            <a:rect l="l" t="t" r="r" b="b"/>
            <a:pathLst>
              <a:path w="3809999" h="4005942">
                <a:moveTo>
                  <a:pt x="0" y="0"/>
                </a:moveTo>
                <a:lnTo>
                  <a:pt x="3809999" y="0"/>
                </a:lnTo>
                <a:lnTo>
                  <a:pt x="3809999" y="4005942"/>
                </a:lnTo>
                <a:lnTo>
                  <a:pt x="0" y="4005942"/>
                </a:lnTo>
                <a:close/>
              </a:path>
            </a:pathLst>
          </a:custGeom>
        </p:spPr>
        <p:txBody>
          <a:bodyPr wrap="square">
            <a:noAutofit/>
          </a:bodyPr>
          <a:lstStyle/>
          <a:p>
            <a:endParaRPr lang="en-US"/>
          </a:p>
        </p:txBody>
      </p:sp>
      <p:sp>
        <p:nvSpPr>
          <p:cNvPr id="14" name="Picture Placeholder 13"/>
          <p:cNvSpPr>
            <a:spLocks noGrp="1"/>
          </p:cNvSpPr>
          <p:nvPr>
            <p:ph type="pic" sz="quarter" idx="13"/>
          </p:nvPr>
        </p:nvSpPr>
        <p:spPr>
          <a:xfrm>
            <a:off x="6444343" y="1988457"/>
            <a:ext cx="4136571" cy="2162629"/>
          </a:xfrm>
          <a:custGeom>
            <a:avLst/>
            <a:gdLst>
              <a:gd name="connsiteX0" fmla="*/ 0 w 4247357"/>
              <a:gd name="connsiteY0" fmla="*/ 0 h 2162629"/>
              <a:gd name="connsiteX1" fmla="*/ 4247357 w 4247357"/>
              <a:gd name="connsiteY1" fmla="*/ 0 h 2162629"/>
              <a:gd name="connsiteX2" fmla="*/ 4247357 w 4247357"/>
              <a:gd name="connsiteY2" fmla="*/ 2162629 h 2162629"/>
              <a:gd name="connsiteX3" fmla="*/ 0 w 4247357"/>
              <a:gd name="connsiteY3" fmla="*/ 2162629 h 2162629"/>
            </a:gdLst>
            <a:ahLst/>
            <a:cxnLst>
              <a:cxn ang="0">
                <a:pos x="connsiteX0" y="connsiteY0"/>
              </a:cxn>
              <a:cxn ang="0">
                <a:pos x="connsiteX1" y="connsiteY1"/>
              </a:cxn>
              <a:cxn ang="0">
                <a:pos x="connsiteX2" y="connsiteY2"/>
              </a:cxn>
              <a:cxn ang="0">
                <a:pos x="connsiteX3" y="connsiteY3"/>
              </a:cxn>
            </a:cxnLst>
            <a:rect l="l" t="t" r="r" b="b"/>
            <a:pathLst>
              <a:path w="4247357" h="2162629">
                <a:moveTo>
                  <a:pt x="0" y="0"/>
                </a:moveTo>
                <a:lnTo>
                  <a:pt x="4247357" y="0"/>
                </a:lnTo>
                <a:lnTo>
                  <a:pt x="4247357" y="2162629"/>
                </a:lnTo>
                <a:lnTo>
                  <a:pt x="0" y="2162629"/>
                </a:lnTo>
                <a:close/>
              </a:path>
            </a:pathLst>
          </a:custGeom>
        </p:spPr>
        <p:txBody>
          <a:bodyPr wrap="square">
            <a:noAutofit/>
          </a:bodyPr>
          <a:lstStyle/>
          <a:p>
            <a:endParaRPr lang="en-US" dirty="0"/>
          </a:p>
        </p:txBody>
      </p:sp>
      <p:cxnSp>
        <p:nvCxnSpPr>
          <p:cNvPr id="16" name="Straight Connector 15"/>
          <p:cNvCxnSpPr/>
          <p:nvPr userDrawn="1"/>
        </p:nvCxnSpPr>
        <p:spPr>
          <a:xfrm>
            <a:off x="547688" y="619125"/>
            <a:ext cx="11096625"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48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3.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1DBCF"/>
        </a:solidFill>
        <a:effectLst/>
      </p:bgPr>
    </p:bg>
    <p:spTree>
      <p:nvGrpSpPr>
        <p:cNvPr id="1" name=""/>
        <p:cNvGrpSpPr/>
        <p:nvPr/>
      </p:nvGrpSpPr>
      <p:grpSpPr>
        <a:xfrm>
          <a:off x="0" y="0"/>
          <a:ext cx="0" cy="0"/>
          <a:chOff x="0" y="0"/>
          <a:chExt cx="0" cy="0"/>
        </a:xfrm>
      </p:grpSpPr>
      <p:cxnSp>
        <p:nvCxnSpPr>
          <p:cNvPr id="10" name="Straight Connector 9"/>
          <p:cNvCxnSpPr/>
          <p:nvPr userDrawn="1"/>
        </p:nvCxnSpPr>
        <p:spPr>
          <a:xfrm>
            <a:off x="547688" y="619125"/>
            <a:ext cx="11096625"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Footer Placeholder 16"/>
          <p:cNvSpPr>
            <a:spLocks noGrp="1"/>
          </p:cNvSpPr>
          <p:nvPr>
            <p:ph type="ftr" sz="quarter" idx="3"/>
          </p:nvPr>
        </p:nvSpPr>
        <p:spPr>
          <a:xfrm>
            <a:off x="468313" y="228600"/>
            <a:ext cx="1695768" cy="365125"/>
          </a:xfrm>
          <a:prstGeom prst="rect">
            <a:avLst/>
          </a:prstGeom>
        </p:spPr>
        <p:txBody>
          <a:bodyPr vert="horz" lIns="91440" tIns="45720" rIns="91440" bIns="45720" rtlCol="0" anchor="ctr"/>
          <a:lstStyle>
            <a:lvl1pPr algn="l">
              <a:defRPr sz="1200">
                <a:solidFill>
                  <a:schemeClr val="accent4"/>
                </a:solidFill>
              </a:defRPr>
            </a:lvl1pPr>
          </a:lstStyle>
          <a:p>
            <a:r>
              <a:rPr lang="en-US"/>
              <a:t>www.website.com</a:t>
            </a:r>
            <a:endParaRPr lang="en-US" dirty="0"/>
          </a:p>
        </p:txBody>
      </p:sp>
      <p:sp>
        <p:nvSpPr>
          <p:cNvPr id="18" name="Slide Number Placeholder 17"/>
          <p:cNvSpPr>
            <a:spLocks noGrp="1"/>
          </p:cNvSpPr>
          <p:nvPr>
            <p:ph type="sldNum" sz="quarter" idx="4"/>
          </p:nvPr>
        </p:nvSpPr>
        <p:spPr>
          <a:xfrm>
            <a:off x="9739087" y="228599"/>
            <a:ext cx="1905226" cy="365125"/>
          </a:xfrm>
          <a:prstGeom prst="rect">
            <a:avLst/>
          </a:prstGeom>
        </p:spPr>
        <p:txBody>
          <a:bodyPr vert="horz" lIns="91440" tIns="45720" rIns="91440" bIns="45720" rtlCol="0" anchor="ctr"/>
          <a:lstStyle>
            <a:lvl1pPr algn="r">
              <a:defRPr sz="1200">
                <a:solidFill>
                  <a:schemeClr val="accent4"/>
                </a:solidFill>
              </a:defRPr>
            </a:lvl1pPr>
          </a:lstStyle>
          <a:p>
            <a:r>
              <a:rPr lang="en-US" dirty="0"/>
              <a:t>slide</a:t>
            </a:r>
            <a:fld id="{E6705C5C-A104-4901-9A64-0B36C37D77E5}" type="slidenum">
              <a:rPr lang="en-US" smtClean="0"/>
              <a:pPr/>
              <a:t>‹#›</a:t>
            </a:fld>
            <a:endParaRPr lang="en-US" dirty="0"/>
          </a:p>
        </p:txBody>
      </p:sp>
    </p:spTree>
    <p:extLst>
      <p:ext uri="{BB962C8B-B14F-4D97-AF65-F5344CB8AC3E}">
        <p14:creationId xmlns:p14="http://schemas.microsoft.com/office/powerpoint/2010/main" val="3897352275"/>
      </p:ext>
    </p:extLst>
  </p:cSld>
  <p:clrMap bg1="lt1" tx1="dk1" bg2="lt2" tx2="dk2" accent1="accent1" accent2="accent2" accent3="accent3" accent4="accent4" accent5="accent5" accent6="accent6" hlink="hlink" folHlink="folHlink"/>
  <p:sldLayoutIdLst>
    <p:sldLayoutId id="2147483650" r:id="rId1"/>
    <p:sldLayoutId id="2147483688" r:id="rId2"/>
    <p:sldLayoutId id="2147483698" r:id="rId3"/>
    <p:sldLayoutId id="2147483687" r:id="rId4"/>
    <p:sldLayoutId id="2147483686" r:id="rId5"/>
    <p:sldLayoutId id="2147483663" r:id="rId6"/>
    <p:sldLayoutId id="2147483664" r:id="rId7"/>
    <p:sldLayoutId id="2147483680" r:id="rId8"/>
    <p:sldLayoutId id="2147483681" r:id="rId9"/>
    <p:sldLayoutId id="2147483682" r:id="rId10"/>
    <p:sldLayoutId id="2147483683" r:id="rId11"/>
    <p:sldLayoutId id="214748370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www.website.com</a:t>
            </a:r>
          </a:p>
        </p:txBody>
      </p:sp>
      <p:sp>
        <p:nvSpPr>
          <p:cNvPr id="6" name="Slide Number Placeholder 5"/>
          <p:cNvSpPr>
            <a:spLocks noGrp="1"/>
          </p:cNvSpPr>
          <p:nvPr>
            <p:ph type="sldNum" sz="quarter" idx="4"/>
          </p:nvPr>
        </p:nvSpPr>
        <p:spPr>
          <a:xfrm>
            <a:off x="10327481" y="6159501"/>
            <a:ext cx="1359694"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a:t>
            </a:r>
            <a:fld id="{A0AB19BD-B8A8-444A-A835-2326B181F724}" type="slidenum">
              <a:rPr lang="en-US" smtClean="0"/>
              <a:pPr/>
              <a:t>‹#›</a:t>
            </a:fld>
            <a:endParaRPr lang="en-US" dirty="0"/>
          </a:p>
        </p:txBody>
      </p:sp>
      <p:cxnSp>
        <p:nvCxnSpPr>
          <p:cNvPr id="7" name="Straight Connector 6"/>
          <p:cNvCxnSpPr/>
          <p:nvPr userDrawn="1"/>
        </p:nvCxnSpPr>
        <p:spPr>
          <a:xfrm>
            <a:off x="0" y="6342064"/>
            <a:ext cx="10429875"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183958"/>
      </p:ext>
    </p:extLst>
  </p:cSld>
  <p:clrMap bg1="lt1" tx1="dk1" bg2="lt2" tx2="dk2" accent1="accent1" accent2="accent2" accent3="accent3" accent4="accent4" accent5="accent5" accent6="accent6" hlink="hlink" folHlink="folHlink"/>
  <p:sldLayoutIdLst>
    <p:sldLayoutId id="2147483652" r:id="rId1"/>
    <p:sldLayoutId id="2147483657"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E1DBC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35316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85" r:id="rId3"/>
    <p:sldLayoutId id="2147483674" r:id="rId4"/>
    <p:sldLayoutId id="2147483689" r:id="rId5"/>
    <p:sldLayoutId id="2147483675" r:id="rId6"/>
    <p:sldLayoutId id="2147483676" r:id="rId7"/>
    <p:sldLayoutId id="2147483690" r:id="rId8"/>
    <p:sldLayoutId id="2147483693" r:id="rId9"/>
    <p:sldLayoutId id="2147483694" r:id="rId10"/>
    <p:sldLayoutId id="2147483695" r:id="rId11"/>
    <p:sldLayoutId id="2147483692" r:id="rId12"/>
    <p:sldLayoutId id="2147483691" r:id="rId13"/>
    <p:sldLayoutId id="2147483697"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elay 1">
            <a:extLst>
              <a:ext uri="{FF2B5EF4-FFF2-40B4-BE49-F238E27FC236}">
                <a16:creationId xmlns:a16="http://schemas.microsoft.com/office/drawing/2014/main" id="{A0A8BCC8-2D17-4C76-9C75-AC59DAA4D3E0}"/>
              </a:ext>
            </a:extLst>
          </p:cNvPr>
          <p:cNvSpPr/>
          <p:nvPr/>
        </p:nvSpPr>
        <p:spPr>
          <a:xfrm rot="16200000">
            <a:off x="3505637" y="1467758"/>
            <a:ext cx="5174376" cy="4455886"/>
          </a:xfrm>
          <a:prstGeom prst="flowChartDelay">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2">
                  <a:lumMod val="25000"/>
                </a:schemeClr>
              </a:solidFill>
            </a:endParaRPr>
          </a:p>
        </p:txBody>
      </p:sp>
      <p:sp>
        <p:nvSpPr>
          <p:cNvPr id="7" name="TextBox 6">
            <a:extLst>
              <a:ext uri="{FF2B5EF4-FFF2-40B4-BE49-F238E27FC236}">
                <a16:creationId xmlns:a16="http://schemas.microsoft.com/office/drawing/2014/main" id="{7F891FBA-DCF2-47A3-A180-A94C0C7E5576}"/>
              </a:ext>
            </a:extLst>
          </p:cNvPr>
          <p:cNvSpPr txBox="1"/>
          <p:nvPr/>
        </p:nvSpPr>
        <p:spPr>
          <a:xfrm>
            <a:off x="767445" y="4463665"/>
            <a:ext cx="1156605" cy="646331"/>
          </a:xfrm>
          <a:prstGeom prst="rect">
            <a:avLst/>
          </a:prstGeom>
          <a:noFill/>
        </p:spPr>
        <p:txBody>
          <a:bodyPr wrap="square" rtlCol="0">
            <a:spAutoFit/>
          </a:bodyPr>
          <a:lstStyle/>
          <a:p>
            <a:r>
              <a:rPr lang="en-US"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Check</a:t>
            </a:r>
          </a:p>
          <a:p>
            <a:r>
              <a:rPr lang="en-US"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This Out</a:t>
            </a:r>
          </a:p>
          <a:p>
            <a:endParaRPr lang="en-US"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8" name="Right Arrow 4">
            <a:extLst>
              <a:ext uri="{FF2B5EF4-FFF2-40B4-BE49-F238E27FC236}">
                <a16:creationId xmlns:a16="http://schemas.microsoft.com/office/drawing/2014/main" id="{442E8BFD-14A0-418B-BC05-4DF303147A5A}"/>
              </a:ext>
            </a:extLst>
          </p:cNvPr>
          <p:cNvSpPr/>
          <p:nvPr/>
        </p:nvSpPr>
        <p:spPr>
          <a:xfrm>
            <a:off x="864394" y="4979194"/>
            <a:ext cx="119062" cy="83344"/>
          </a:xfrm>
          <a:prstGeom prst="rightArrow">
            <a:avLst>
              <a:gd name="adj1" fmla="val 44286"/>
              <a:gd name="adj2" fmla="val 58571"/>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6" name="TextBox 5">
            <a:extLst>
              <a:ext uri="{FF2B5EF4-FFF2-40B4-BE49-F238E27FC236}">
                <a16:creationId xmlns:a16="http://schemas.microsoft.com/office/drawing/2014/main" id="{F4010CEB-76AC-492A-9EE9-A58EF72F685D}"/>
              </a:ext>
            </a:extLst>
          </p:cNvPr>
          <p:cNvSpPr txBox="1"/>
          <p:nvPr/>
        </p:nvSpPr>
        <p:spPr>
          <a:xfrm>
            <a:off x="3864884" y="4572623"/>
            <a:ext cx="4455884" cy="1446550"/>
          </a:xfrm>
          <a:prstGeom prst="rect">
            <a:avLst/>
          </a:prstGeom>
          <a:noFill/>
        </p:spPr>
        <p:txBody>
          <a:bodyPr wrap="square" rtlCol="0">
            <a:spAutoFit/>
          </a:bodyPr>
          <a:lstStyle/>
          <a:p>
            <a:pPr algn="ctr"/>
            <a:r>
              <a:rPr lang="id-ID" sz="8800" dirty="0">
                <a:solidFill>
                  <a:schemeClr val="bg1"/>
                </a:solidFill>
                <a:effectLst>
                  <a:outerShdw blurRad="38100" dist="38100" dir="2700000" algn="tl">
                    <a:srgbClr val="000000">
                      <a:alpha val="43137"/>
                    </a:srgbClr>
                  </a:outerShdw>
                </a:effectLst>
                <a:latin typeface="Hatton" panose="00000500000000000000" pitchFamily="50" charset="0"/>
              </a:rPr>
              <a:t>Querk</a:t>
            </a:r>
            <a:endParaRPr lang="en-US" sz="8800" dirty="0">
              <a:solidFill>
                <a:schemeClr val="bg1"/>
              </a:solidFill>
              <a:effectLst>
                <a:outerShdw blurRad="38100" dist="38100" dir="2700000" algn="tl">
                  <a:srgbClr val="000000">
                    <a:alpha val="43137"/>
                  </a:srgbClr>
                </a:outerShdw>
              </a:effectLst>
              <a:latin typeface="Hatton" panose="00000500000000000000" pitchFamily="50" charset="0"/>
            </a:endParaRPr>
          </a:p>
        </p:txBody>
      </p:sp>
      <p:sp>
        <p:nvSpPr>
          <p:cNvPr id="4" name="Picture Placeholder 3">
            <a:extLst>
              <a:ext uri="{FF2B5EF4-FFF2-40B4-BE49-F238E27FC236}">
                <a16:creationId xmlns:a16="http://schemas.microsoft.com/office/drawing/2014/main" id="{8ABA230D-552E-463B-A82A-4C0246FD798B}"/>
              </a:ext>
            </a:extLst>
          </p:cNvPr>
          <p:cNvSpPr>
            <a:spLocks noGrp="1"/>
          </p:cNvSpPr>
          <p:nvPr>
            <p:ph type="pic" sz="quarter" idx="10"/>
          </p:nvPr>
        </p:nvSpPr>
        <p:spPr/>
      </p:sp>
    </p:spTree>
    <p:extLst>
      <p:ext uri="{BB962C8B-B14F-4D97-AF65-F5344CB8AC3E}">
        <p14:creationId xmlns:p14="http://schemas.microsoft.com/office/powerpoint/2010/main" val="365068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25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80571" y="-1"/>
            <a:ext cx="9230858" cy="4987641"/>
          </a:xfrm>
          <a:prstGeom prst="rect">
            <a:avLst/>
          </a:prstGeom>
          <a:effectLst>
            <a:outerShdw blurRad="279400" dist="88900" dir="3540000" sx="102000" sy="102000" algn="tl" rotWithShape="0">
              <a:prstClr val="black">
                <a:alpha val="10000"/>
              </a:prstClr>
            </a:outerShdw>
          </a:effectLst>
        </p:spPr>
      </p:pic>
      <p:sp>
        <p:nvSpPr>
          <p:cNvPr id="6" name="TextBox 5"/>
          <p:cNvSpPr txBox="1"/>
          <p:nvPr/>
        </p:nvSpPr>
        <p:spPr>
          <a:xfrm>
            <a:off x="2591350" y="5336677"/>
            <a:ext cx="7009301" cy="646331"/>
          </a:xfrm>
          <a:prstGeom prst="rect">
            <a:avLst/>
          </a:prstGeom>
          <a:noFill/>
        </p:spPr>
        <p:txBody>
          <a:bodyPr wrap="square" rtlCol="0">
            <a:spAutoFit/>
          </a:bodyPr>
          <a:lstStyle/>
          <a:p>
            <a:pPr algn="ctr"/>
            <a:r>
              <a:rPr lang="en-US" sz="1200" dirty="0">
                <a:solidFill>
                  <a:schemeClr val="accent5"/>
                </a:solidFill>
              </a:rPr>
              <a:t>Social media is turning out to be one of the most effective tools to market your brand and stand out of the crowd. When social media branding is done correctly, it can and will help you connect to your target market in an optimal way.</a:t>
            </a:r>
          </a:p>
        </p:txBody>
      </p:sp>
      <p:sp>
        <p:nvSpPr>
          <p:cNvPr id="3" name="Picture Placeholder 2">
            <a:extLst>
              <a:ext uri="{FF2B5EF4-FFF2-40B4-BE49-F238E27FC236}">
                <a16:creationId xmlns:a16="http://schemas.microsoft.com/office/drawing/2014/main" id="{8DD20859-9251-489B-8D8D-A9D5996EF5DD}"/>
              </a:ext>
            </a:extLst>
          </p:cNvPr>
          <p:cNvSpPr>
            <a:spLocks noGrp="1"/>
          </p:cNvSpPr>
          <p:nvPr>
            <p:ph type="pic" sz="quarter" idx="4294967295"/>
          </p:nvPr>
        </p:nvSpPr>
        <p:spPr>
          <a:xfrm>
            <a:off x="1981200" y="1638300"/>
            <a:ext cx="2425700" cy="1549400"/>
          </a:xfrm>
          <a:custGeom>
            <a:avLst/>
            <a:gdLst>
              <a:gd name="connsiteX0" fmla="*/ 0 w 2425700"/>
              <a:gd name="connsiteY0" fmla="*/ 0 h 1549400"/>
              <a:gd name="connsiteX1" fmla="*/ 2425700 w 2425700"/>
              <a:gd name="connsiteY1" fmla="*/ 0 h 1549400"/>
              <a:gd name="connsiteX2" fmla="*/ 2425700 w 2425700"/>
              <a:gd name="connsiteY2" fmla="*/ 1549400 h 1549400"/>
              <a:gd name="connsiteX3" fmla="*/ 0 w 2425700"/>
              <a:gd name="connsiteY3" fmla="*/ 1549400 h 1549400"/>
            </a:gdLst>
            <a:ahLst/>
            <a:cxnLst>
              <a:cxn ang="0">
                <a:pos x="connsiteX0" y="connsiteY0"/>
              </a:cxn>
              <a:cxn ang="0">
                <a:pos x="connsiteX1" y="connsiteY1"/>
              </a:cxn>
              <a:cxn ang="0">
                <a:pos x="connsiteX2" y="connsiteY2"/>
              </a:cxn>
              <a:cxn ang="0">
                <a:pos x="connsiteX3" y="connsiteY3"/>
              </a:cxn>
            </a:cxnLst>
            <a:rect l="l" t="t" r="r" b="b"/>
            <a:pathLst>
              <a:path w="2425700" h="1549400">
                <a:moveTo>
                  <a:pt x="0" y="0"/>
                </a:moveTo>
                <a:lnTo>
                  <a:pt x="2425700" y="0"/>
                </a:lnTo>
                <a:lnTo>
                  <a:pt x="2425700" y="1549400"/>
                </a:lnTo>
                <a:lnTo>
                  <a:pt x="0" y="1549400"/>
                </a:lnTo>
                <a:close/>
              </a:path>
            </a:pathLst>
          </a:custGeom>
        </p:spPr>
      </p:sp>
      <p:sp>
        <p:nvSpPr>
          <p:cNvPr id="7" name="Picture Placeholder 6">
            <a:extLst>
              <a:ext uri="{FF2B5EF4-FFF2-40B4-BE49-F238E27FC236}">
                <a16:creationId xmlns:a16="http://schemas.microsoft.com/office/drawing/2014/main" id="{DE975683-BAE2-4DA4-820A-8834DF3A082A}"/>
              </a:ext>
            </a:extLst>
          </p:cNvPr>
          <p:cNvSpPr>
            <a:spLocks noGrp="1"/>
          </p:cNvSpPr>
          <p:nvPr>
            <p:ph type="pic" sz="quarter" idx="4294967295"/>
          </p:nvPr>
        </p:nvSpPr>
        <p:spPr>
          <a:xfrm>
            <a:off x="4870040" y="1631681"/>
            <a:ext cx="2425700" cy="1549400"/>
          </a:xfrm>
          <a:custGeom>
            <a:avLst/>
            <a:gdLst>
              <a:gd name="connsiteX0" fmla="*/ 0 w 2425700"/>
              <a:gd name="connsiteY0" fmla="*/ 0 h 1549400"/>
              <a:gd name="connsiteX1" fmla="*/ 2425700 w 2425700"/>
              <a:gd name="connsiteY1" fmla="*/ 0 h 1549400"/>
              <a:gd name="connsiteX2" fmla="*/ 2425700 w 2425700"/>
              <a:gd name="connsiteY2" fmla="*/ 1549400 h 1549400"/>
              <a:gd name="connsiteX3" fmla="*/ 0 w 2425700"/>
              <a:gd name="connsiteY3" fmla="*/ 1549400 h 1549400"/>
            </a:gdLst>
            <a:ahLst/>
            <a:cxnLst>
              <a:cxn ang="0">
                <a:pos x="connsiteX0" y="connsiteY0"/>
              </a:cxn>
              <a:cxn ang="0">
                <a:pos x="connsiteX1" y="connsiteY1"/>
              </a:cxn>
              <a:cxn ang="0">
                <a:pos x="connsiteX2" y="connsiteY2"/>
              </a:cxn>
              <a:cxn ang="0">
                <a:pos x="connsiteX3" y="connsiteY3"/>
              </a:cxn>
            </a:cxnLst>
            <a:rect l="l" t="t" r="r" b="b"/>
            <a:pathLst>
              <a:path w="2425700" h="1549400">
                <a:moveTo>
                  <a:pt x="0" y="0"/>
                </a:moveTo>
                <a:lnTo>
                  <a:pt x="2425700" y="0"/>
                </a:lnTo>
                <a:lnTo>
                  <a:pt x="2425700" y="1549400"/>
                </a:lnTo>
                <a:lnTo>
                  <a:pt x="0" y="1549400"/>
                </a:lnTo>
                <a:close/>
              </a:path>
            </a:pathLst>
          </a:custGeom>
        </p:spPr>
      </p:sp>
      <p:sp>
        <p:nvSpPr>
          <p:cNvPr id="9" name="Picture Placeholder 8">
            <a:extLst>
              <a:ext uri="{FF2B5EF4-FFF2-40B4-BE49-F238E27FC236}">
                <a16:creationId xmlns:a16="http://schemas.microsoft.com/office/drawing/2014/main" id="{FAC66854-65AB-4E3B-9590-930298CE0650}"/>
              </a:ext>
            </a:extLst>
          </p:cNvPr>
          <p:cNvSpPr>
            <a:spLocks noGrp="1"/>
          </p:cNvSpPr>
          <p:nvPr>
            <p:ph type="pic" sz="quarter" idx="4294967295"/>
          </p:nvPr>
        </p:nvSpPr>
        <p:spPr>
          <a:xfrm>
            <a:off x="7758880" y="1638300"/>
            <a:ext cx="2425700" cy="1549400"/>
          </a:xfrm>
          <a:custGeom>
            <a:avLst/>
            <a:gdLst>
              <a:gd name="connsiteX0" fmla="*/ 0 w 2425700"/>
              <a:gd name="connsiteY0" fmla="*/ 0 h 1549400"/>
              <a:gd name="connsiteX1" fmla="*/ 2425700 w 2425700"/>
              <a:gd name="connsiteY1" fmla="*/ 0 h 1549400"/>
              <a:gd name="connsiteX2" fmla="*/ 2425700 w 2425700"/>
              <a:gd name="connsiteY2" fmla="*/ 1549400 h 1549400"/>
              <a:gd name="connsiteX3" fmla="*/ 0 w 2425700"/>
              <a:gd name="connsiteY3" fmla="*/ 1549400 h 1549400"/>
            </a:gdLst>
            <a:ahLst/>
            <a:cxnLst>
              <a:cxn ang="0">
                <a:pos x="connsiteX0" y="connsiteY0"/>
              </a:cxn>
              <a:cxn ang="0">
                <a:pos x="connsiteX1" y="connsiteY1"/>
              </a:cxn>
              <a:cxn ang="0">
                <a:pos x="connsiteX2" y="connsiteY2"/>
              </a:cxn>
              <a:cxn ang="0">
                <a:pos x="connsiteX3" y="connsiteY3"/>
              </a:cxn>
            </a:cxnLst>
            <a:rect l="l" t="t" r="r" b="b"/>
            <a:pathLst>
              <a:path w="2425700" h="1549400">
                <a:moveTo>
                  <a:pt x="0" y="0"/>
                </a:moveTo>
                <a:lnTo>
                  <a:pt x="2425700" y="0"/>
                </a:lnTo>
                <a:lnTo>
                  <a:pt x="2425700" y="1549400"/>
                </a:lnTo>
                <a:lnTo>
                  <a:pt x="0" y="1549400"/>
                </a:lnTo>
                <a:close/>
              </a:path>
            </a:pathLst>
          </a:custGeom>
        </p:spPr>
      </p:sp>
      <p:sp>
        <p:nvSpPr>
          <p:cNvPr id="12" name="Picture Placeholder 11">
            <a:extLst>
              <a:ext uri="{FF2B5EF4-FFF2-40B4-BE49-F238E27FC236}">
                <a16:creationId xmlns:a16="http://schemas.microsoft.com/office/drawing/2014/main" id="{71FCA458-6947-49B8-A2A1-B9C83A2194D5}"/>
              </a:ext>
            </a:extLst>
          </p:cNvPr>
          <p:cNvSpPr>
            <a:spLocks noGrp="1"/>
          </p:cNvSpPr>
          <p:nvPr>
            <p:ph type="pic" sz="quarter" idx="4294967295"/>
          </p:nvPr>
        </p:nvSpPr>
        <p:spPr>
          <a:xfrm>
            <a:off x="7758880" y="3787277"/>
            <a:ext cx="2425700" cy="1105667"/>
          </a:xfrm>
          <a:custGeom>
            <a:avLst/>
            <a:gdLst>
              <a:gd name="connsiteX0" fmla="*/ 0 w 2425700"/>
              <a:gd name="connsiteY0" fmla="*/ 0 h 1200363"/>
              <a:gd name="connsiteX1" fmla="*/ 2425700 w 2425700"/>
              <a:gd name="connsiteY1" fmla="*/ 0 h 1200363"/>
              <a:gd name="connsiteX2" fmla="*/ 2425700 w 2425700"/>
              <a:gd name="connsiteY2" fmla="*/ 1200363 h 1200363"/>
              <a:gd name="connsiteX3" fmla="*/ 0 w 2425700"/>
              <a:gd name="connsiteY3" fmla="*/ 1200363 h 1200363"/>
            </a:gdLst>
            <a:ahLst/>
            <a:cxnLst>
              <a:cxn ang="0">
                <a:pos x="connsiteX0" y="connsiteY0"/>
              </a:cxn>
              <a:cxn ang="0">
                <a:pos x="connsiteX1" y="connsiteY1"/>
              </a:cxn>
              <a:cxn ang="0">
                <a:pos x="connsiteX2" y="connsiteY2"/>
              </a:cxn>
              <a:cxn ang="0">
                <a:pos x="connsiteX3" y="connsiteY3"/>
              </a:cxn>
            </a:cxnLst>
            <a:rect l="l" t="t" r="r" b="b"/>
            <a:pathLst>
              <a:path w="2425700" h="1200363">
                <a:moveTo>
                  <a:pt x="0" y="0"/>
                </a:moveTo>
                <a:lnTo>
                  <a:pt x="2425700" y="0"/>
                </a:lnTo>
                <a:lnTo>
                  <a:pt x="2425700" y="1200363"/>
                </a:lnTo>
                <a:lnTo>
                  <a:pt x="0" y="1200363"/>
                </a:lnTo>
                <a:close/>
              </a:path>
            </a:pathLst>
          </a:custGeom>
        </p:spPr>
      </p:sp>
      <p:sp>
        <p:nvSpPr>
          <p:cNvPr id="16" name="Picture Placeholder 15">
            <a:extLst>
              <a:ext uri="{FF2B5EF4-FFF2-40B4-BE49-F238E27FC236}">
                <a16:creationId xmlns:a16="http://schemas.microsoft.com/office/drawing/2014/main" id="{A4476C78-6116-472E-B2CC-F0B3294B5F34}"/>
              </a:ext>
            </a:extLst>
          </p:cNvPr>
          <p:cNvSpPr>
            <a:spLocks noGrp="1"/>
          </p:cNvSpPr>
          <p:nvPr>
            <p:ph type="pic" sz="quarter" idx="4294967295"/>
          </p:nvPr>
        </p:nvSpPr>
        <p:spPr>
          <a:xfrm>
            <a:off x="4870040" y="3780658"/>
            <a:ext cx="2425700" cy="1105667"/>
          </a:xfrm>
          <a:custGeom>
            <a:avLst/>
            <a:gdLst>
              <a:gd name="connsiteX0" fmla="*/ 0 w 2425700"/>
              <a:gd name="connsiteY0" fmla="*/ 0 h 1200363"/>
              <a:gd name="connsiteX1" fmla="*/ 2425700 w 2425700"/>
              <a:gd name="connsiteY1" fmla="*/ 0 h 1200363"/>
              <a:gd name="connsiteX2" fmla="*/ 2425700 w 2425700"/>
              <a:gd name="connsiteY2" fmla="*/ 1200363 h 1200363"/>
              <a:gd name="connsiteX3" fmla="*/ 0 w 2425700"/>
              <a:gd name="connsiteY3" fmla="*/ 1200363 h 1200363"/>
            </a:gdLst>
            <a:ahLst/>
            <a:cxnLst>
              <a:cxn ang="0">
                <a:pos x="connsiteX0" y="connsiteY0"/>
              </a:cxn>
              <a:cxn ang="0">
                <a:pos x="connsiteX1" y="connsiteY1"/>
              </a:cxn>
              <a:cxn ang="0">
                <a:pos x="connsiteX2" y="connsiteY2"/>
              </a:cxn>
              <a:cxn ang="0">
                <a:pos x="connsiteX3" y="connsiteY3"/>
              </a:cxn>
            </a:cxnLst>
            <a:rect l="l" t="t" r="r" b="b"/>
            <a:pathLst>
              <a:path w="2425700" h="1200363">
                <a:moveTo>
                  <a:pt x="0" y="0"/>
                </a:moveTo>
                <a:lnTo>
                  <a:pt x="2425700" y="0"/>
                </a:lnTo>
                <a:lnTo>
                  <a:pt x="2425700" y="1200363"/>
                </a:lnTo>
                <a:lnTo>
                  <a:pt x="0" y="1200363"/>
                </a:lnTo>
                <a:close/>
              </a:path>
            </a:pathLst>
          </a:custGeom>
        </p:spPr>
      </p:sp>
      <p:sp>
        <p:nvSpPr>
          <p:cNvPr id="20" name="Picture Placeholder 19">
            <a:extLst>
              <a:ext uri="{FF2B5EF4-FFF2-40B4-BE49-F238E27FC236}">
                <a16:creationId xmlns:a16="http://schemas.microsoft.com/office/drawing/2014/main" id="{5F2BC7CB-D8EE-4689-AA0C-DB2C407D2CE0}"/>
              </a:ext>
            </a:extLst>
          </p:cNvPr>
          <p:cNvSpPr>
            <a:spLocks noGrp="1"/>
          </p:cNvSpPr>
          <p:nvPr>
            <p:ph type="pic" sz="quarter" idx="4294967295"/>
          </p:nvPr>
        </p:nvSpPr>
        <p:spPr>
          <a:xfrm>
            <a:off x="1981200" y="3787277"/>
            <a:ext cx="2425700" cy="1105667"/>
          </a:xfrm>
          <a:custGeom>
            <a:avLst/>
            <a:gdLst>
              <a:gd name="connsiteX0" fmla="*/ 0 w 2425700"/>
              <a:gd name="connsiteY0" fmla="*/ 0 h 1200363"/>
              <a:gd name="connsiteX1" fmla="*/ 2425700 w 2425700"/>
              <a:gd name="connsiteY1" fmla="*/ 0 h 1200363"/>
              <a:gd name="connsiteX2" fmla="*/ 2425700 w 2425700"/>
              <a:gd name="connsiteY2" fmla="*/ 1200363 h 1200363"/>
              <a:gd name="connsiteX3" fmla="*/ 0 w 2425700"/>
              <a:gd name="connsiteY3" fmla="*/ 1200363 h 1200363"/>
            </a:gdLst>
            <a:ahLst/>
            <a:cxnLst>
              <a:cxn ang="0">
                <a:pos x="connsiteX0" y="connsiteY0"/>
              </a:cxn>
              <a:cxn ang="0">
                <a:pos x="connsiteX1" y="connsiteY1"/>
              </a:cxn>
              <a:cxn ang="0">
                <a:pos x="connsiteX2" y="connsiteY2"/>
              </a:cxn>
              <a:cxn ang="0">
                <a:pos x="connsiteX3" y="connsiteY3"/>
              </a:cxn>
            </a:cxnLst>
            <a:rect l="l" t="t" r="r" b="b"/>
            <a:pathLst>
              <a:path w="2425700" h="1200363">
                <a:moveTo>
                  <a:pt x="0" y="0"/>
                </a:moveTo>
                <a:lnTo>
                  <a:pt x="2425700" y="0"/>
                </a:lnTo>
                <a:lnTo>
                  <a:pt x="2425700" y="1200363"/>
                </a:lnTo>
                <a:lnTo>
                  <a:pt x="0" y="1200363"/>
                </a:lnTo>
                <a:close/>
              </a:path>
            </a:pathLst>
          </a:custGeom>
        </p:spPr>
      </p:sp>
    </p:spTree>
    <p:extLst>
      <p:ext uri="{BB962C8B-B14F-4D97-AF65-F5344CB8AC3E}">
        <p14:creationId xmlns:p14="http://schemas.microsoft.com/office/powerpoint/2010/main" val="38921197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8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670220" y="719561"/>
            <a:ext cx="6851560" cy="1569660"/>
          </a:xfrm>
          <a:prstGeom prst="rect">
            <a:avLst/>
          </a:prstGeom>
          <a:noFill/>
        </p:spPr>
        <p:txBody>
          <a:bodyPr wrap="square" rtlCol="0">
            <a:spAutoFit/>
          </a:bodyPr>
          <a:lstStyle/>
          <a:p>
            <a:pPr algn="ctr"/>
            <a:r>
              <a:rPr lang="en-US" sz="4800" dirty="0">
                <a:solidFill>
                  <a:schemeClr val="bg2">
                    <a:lumMod val="25000"/>
                  </a:schemeClr>
                </a:solidFill>
                <a:latin typeface="Hatton Medium" panose="00000600000000000000" pitchFamily="50" charset="0"/>
              </a:rPr>
              <a:t>Time to Break Section</a:t>
            </a:r>
          </a:p>
        </p:txBody>
      </p:sp>
      <p:sp>
        <p:nvSpPr>
          <p:cNvPr id="16" name="TextBox 15"/>
          <p:cNvSpPr txBox="1"/>
          <p:nvPr/>
        </p:nvSpPr>
        <p:spPr>
          <a:xfrm>
            <a:off x="3519773" y="4516909"/>
            <a:ext cx="5152454" cy="646331"/>
          </a:xfrm>
          <a:prstGeom prst="rect">
            <a:avLst/>
          </a:prstGeom>
          <a:noFill/>
        </p:spPr>
        <p:txBody>
          <a:bodyPr wrap="square" rtlCol="0">
            <a:spAutoFit/>
          </a:bodyPr>
          <a:lstStyle/>
          <a:p>
            <a:pPr algn="ctr"/>
            <a:r>
              <a:rPr lang="en-US" sz="1200" dirty="0">
                <a:solidFill>
                  <a:schemeClr val="accent5"/>
                </a:solidFill>
              </a:rPr>
              <a:t>Lorem ipsum dolor sit amet, consectetuer adipiscing elit. Maecenas porttitor congue massa. Fusce posuere, magna sed pulvinar ultricies, purus lectus malesuada libero, sit amet commodo magna eros quis </a:t>
            </a:r>
            <a:r>
              <a:rPr lang="en-US" sz="1200" dirty="0" err="1">
                <a:solidFill>
                  <a:schemeClr val="accent5"/>
                </a:solidFill>
              </a:rPr>
              <a:t>urna</a:t>
            </a:r>
            <a:r>
              <a:rPr lang="en-US" sz="1200" dirty="0">
                <a:solidFill>
                  <a:schemeClr val="accent5"/>
                </a:solidFill>
              </a:rPr>
              <a:t>.</a:t>
            </a:r>
          </a:p>
        </p:txBody>
      </p:sp>
      <p:sp>
        <p:nvSpPr>
          <p:cNvPr id="3" name="Picture Placeholder 2">
            <a:extLst>
              <a:ext uri="{FF2B5EF4-FFF2-40B4-BE49-F238E27FC236}">
                <a16:creationId xmlns:a16="http://schemas.microsoft.com/office/drawing/2014/main" id="{7437D41E-B050-47D7-BF0D-010D9DD16BCB}"/>
              </a:ext>
            </a:extLst>
          </p:cNvPr>
          <p:cNvSpPr>
            <a:spLocks noGrp="1"/>
          </p:cNvSpPr>
          <p:nvPr>
            <p:ph type="pic" sz="quarter" idx="10"/>
          </p:nvPr>
        </p:nvSpPr>
        <p:spPr/>
      </p:sp>
    </p:spTree>
    <p:extLst>
      <p:ext uri="{BB962C8B-B14F-4D97-AF65-F5344CB8AC3E}">
        <p14:creationId xmlns:p14="http://schemas.microsoft.com/office/powerpoint/2010/main" val="1807833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6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1DBCF"/>
        </a:solidFill>
        <a:effectLst/>
      </p:bgPr>
    </p:bg>
    <p:spTree>
      <p:nvGrpSpPr>
        <p:cNvPr id="1" name=""/>
        <p:cNvGrpSpPr/>
        <p:nvPr/>
      </p:nvGrpSpPr>
      <p:grpSpPr>
        <a:xfrm>
          <a:off x="0" y="0"/>
          <a:ext cx="0" cy="0"/>
          <a:chOff x="0" y="0"/>
          <a:chExt cx="0" cy="0"/>
        </a:xfrm>
      </p:grpSpPr>
      <p:sp>
        <p:nvSpPr>
          <p:cNvPr id="4" name="Rectangle 3"/>
          <p:cNvSpPr/>
          <p:nvPr/>
        </p:nvSpPr>
        <p:spPr>
          <a:xfrm>
            <a:off x="2076450" y="1409700"/>
            <a:ext cx="1143000" cy="54483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V="1">
            <a:off x="890682" y="1838000"/>
            <a:ext cx="312145" cy="312145"/>
          </a:xfrm>
          <a:prstGeom prst="ellipse">
            <a:avLst/>
          </a:prstGeom>
          <a:solidFill>
            <a:srgbClr val="A29C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V="1">
            <a:off x="881655" y="2276696"/>
            <a:ext cx="312145" cy="312145"/>
          </a:xfrm>
          <a:prstGeom prst="ellipse">
            <a:avLst/>
          </a:prstGeom>
          <a:solidFill>
            <a:srgbClr val="857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V="1">
            <a:off x="881655" y="2715392"/>
            <a:ext cx="312145" cy="312145"/>
          </a:xfrm>
          <a:prstGeom prst="ellipse">
            <a:avLst/>
          </a:prstGeom>
          <a:solidFill>
            <a:srgbClr val="B7A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V="1">
            <a:off x="881655" y="3154089"/>
            <a:ext cx="312145" cy="312145"/>
          </a:xfrm>
          <a:prstGeom prst="ellipse">
            <a:avLst/>
          </a:prstGeom>
          <a:solidFill>
            <a:srgbClr val="D0C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16200000">
            <a:off x="310949" y="3924674"/>
            <a:ext cx="4318500" cy="769441"/>
          </a:xfrm>
          <a:prstGeom prst="rect">
            <a:avLst/>
          </a:prstGeom>
          <a:noFill/>
        </p:spPr>
        <p:txBody>
          <a:bodyPr wrap="square" rtlCol="0">
            <a:spAutoFit/>
          </a:bodyPr>
          <a:lstStyle/>
          <a:p>
            <a:pPr algn="ctr"/>
            <a:r>
              <a:rPr lang="en-US" sz="4400" dirty="0">
                <a:solidFill>
                  <a:schemeClr val="bg2">
                    <a:lumMod val="25000"/>
                  </a:schemeClr>
                </a:solidFill>
                <a:latin typeface="Hatton Medium" panose="00000600000000000000" pitchFamily="50" charset="0"/>
              </a:rPr>
              <a:t>Break Section</a:t>
            </a:r>
          </a:p>
        </p:txBody>
      </p:sp>
      <p:sp>
        <p:nvSpPr>
          <p:cNvPr id="3" name="Picture Placeholder 2">
            <a:extLst>
              <a:ext uri="{FF2B5EF4-FFF2-40B4-BE49-F238E27FC236}">
                <a16:creationId xmlns:a16="http://schemas.microsoft.com/office/drawing/2014/main" id="{8A37EB1E-3C95-4E6B-9755-5BADCAD16A7F}"/>
              </a:ext>
            </a:extLst>
          </p:cNvPr>
          <p:cNvSpPr>
            <a:spLocks noGrp="1"/>
          </p:cNvSpPr>
          <p:nvPr>
            <p:ph type="pic" sz="quarter" idx="10"/>
          </p:nvPr>
        </p:nvSpPr>
        <p:spPr/>
      </p:sp>
    </p:spTree>
    <p:extLst>
      <p:ext uri="{BB962C8B-B14F-4D97-AF65-F5344CB8AC3E}">
        <p14:creationId xmlns:p14="http://schemas.microsoft.com/office/powerpoint/2010/main" val="3817829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13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18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23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2800"/>
                            </p:stCondLst>
                            <p:childTnLst>
                              <p:par>
                                <p:cTn id="20" presetID="10"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3300"/>
                            </p:stCondLst>
                            <p:childTnLst>
                              <p:par>
                                <p:cTn id="24" presetID="10"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0"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57453"/>
        </a:solidFill>
        <a:effectLst/>
      </p:bgPr>
    </p:bg>
    <p:spTree>
      <p:nvGrpSpPr>
        <p:cNvPr id="1" name=""/>
        <p:cNvGrpSpPr/>
        <p:nvPr/>
      </p:nvGrpSpPr>
      <p:grpSpPr>
        <a:xfrm>
          <a:off x="0" y="0"/>
          <a:ext cx="0" cy="0"/>
          <a:chOff x="0" y="0"/>
          <a:chExt cx="0" cy="0"/>
        </a:xfrm>
      </p:grpSpPr>
      <p:sp>
        <p:nvSpPr>
          <p:cNvPr id="6" name="Rectangle 5"/>
          <p:cNvSpPr/>
          <p:nvPr/>
        </p:nvSpPr>
        <p:spPr>
          <a:xfrm>
            <a:off x="8153400" y="0"/>
            <a:ext cx="4038600" cy="6858000"/>
          </a:xfrm>
          <a:prstGeom prst="rect">
            <a:avLst/>
          </a:prstGeom>
          <a:solidFill>
            <a:srgbClr val="E5E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68401" y="2512342"/>
            <a:ext cx="5688348" cy="2462213"/>
          </a:xfrm>
          <a:prstGeom prst="rect">
            <a:avLst/>
          </a:prstGeom>
          <a:noFill/>
        </p:spPr>
        <p:txBody>
          <a:bodyPr wrap="square" rtlCol="0">
            <a:spAutoFit/>
          </a:bodyPr>
          <a:lstStyle/>
          <a:p>
            <a:pPr algn="ctr"/>
            <a:r>
              <a:rPr lang="en-US" sz="2800" dirty="0">
                <a:solidFill>
                  <a:schemeClr val="accent1"/>
                </a:solidFill>
                <a:latin typeface="Hatton Medium" panose="00000600000000000000" pitchFamily="50" charset="0"/>
              </a:rPr>
              <a:t>“Think differently. Don't be afraid to be different. It's the crazy ones who change the world” </a:t>
            </a:r>
          </a:p>
          <a:p>
            <a:pPr algn="ctr"/>
            <a:endParaRPr lang="en-US" sz="2800" dirty="0">
              <a:solidFill>
                <a:schemeClr val="accent1"/>
              </a:solidFill>
              <a:latin typeface="Hatton Medium" panose="00000600000000000000" pitchFamily="50" charset="0"/>
            </a:endParaRPr>
          </a:p>
          <a:p>
            <a:pPr algn="ctr"/>
            <a:r>
              <a:rPr lang="en-US" sz="1400" dirty="0">
                <a:solidFill>
                  <a:schemeClr val="accent1"/>
                </a:solidFill>
                <a:latin typeface="Hatton Medium" panose="00000600000000000000" pitchFamily="50" charset="0"/>
              </a:rPr>
              <a:t>― Steve Jobs</a:t>
            </a:r>
          </a:p>
        </p:txBody>
      </p:sp>
      <p:sp>
        <p:nvSpPr>
          <p:cNvPr id="11" name="TextBox 10"/>
          <p:cNvSpPr txBox="1"/>
          <p:nvPr/>
        </p:nvSpPr>
        <p:spPr>
          <a:xfrm>
            <a:off x="9712432" y="3615089"/>
            <a:ext cx="2243708" cy="2062103"/>
          </a:xfrm>
          <a:prstGeom prst="rect">
            <a:avLst/>
          </a:prstGeom>
          <a:noFill/>
        </p:spPr>
        <p:txBody>
          <a:bodyPr wrap="square" rtlCol="0">
            <a:spAutoFit/>
          </a:bodyPr>
          <a:lstStyle/>
          <a:p>
            <a:pPr algn="ctr"/>
            <a:r>
              <a:rPr lang="en-US" sz="12800" dirty="0">
                <a:solidFill>
                  <a:schemeClr val="bg2">
                    <a:lumMod val="25000"/>
                  </a:schemeClr>
                </a:solidFill>
                <a:latin typeface="Hatton Medium" panose="00000600000000000000" pitchFamily="50" charset="0"/>
              </a:rPr>
              <a:t>A.</a:t>
            </a:r>
          </a:p>
        </p:txBody>
      </p:sp>
      <p:sp>
        <p:nvSpPr>
          <p:cNvPr id="3" name="Picture Placeholder 2">
            <a:extLst>
              <a:ext uri="{FF2B5EF4-FFF2-40B4-BE49-F238E27FC236}">
                <a16:creationId xmlns:a16="http://schemas.microsoft.com/office/drawing/2014/main" id="{A668FCB0-64EB-4D87-82EE-D29209F07063}"/>
              </a:ext>
            </a:extLst>
          </p:cNvPr>
          <p:cNvSpPr>
            <a:spLocks noGrp="1"/>
          </p:cNvSpPr>
          <p:nvPr>
            <p:ph type="pic" sz="quarter" idx="10"/>
          </p:nvPr>
        </p:nvSpPr>
        <p:spPr/>
      </p:sp>
    </p:spTree>
    <p:extLst>
      <p:ext uri="{BB962C8B-B14F-4D97-AF65-F5344CB8AC3E}">
        <p14:creationId xmlns:p14="http://schemas.microsoft.com/office/powerpoint/2010/main" val="18917332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2000"/>
                            </p:stCondLst>
                            <p:childTnLst>
                              <p:par>
                                <p:cTn id="13" presetID="42"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0"/>
            <a:ext cx="12191999" cy="6858001"/>
          </a:xfrm>
          <a:prstGeom prst="rect">
            <a:avLst/>
          </a:prstGeom>
          <a:solidFill>
            <a:srgbClr val="B7A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572500" y="1"/>
            <a:ext cx="3619499" cy="6858000"/>
          </a:xfrm>
          <a:prstGeom prst="rect">
            <a:avLst/>
          </a:prstGeom>
          <a:solidFill>
            <a:srgbClr val="E5E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129502" y="5448300"/>
            <a:ext cx="2779003" cy="646331"/>
          </a:xfrm>
          <a:prstGeom prst="rect">
            <a:avLst/>
          </a:prstGeom>
          <a:noFill/>
        </p:spPr>
        <p:txBody>
          <a:bodyPr wrap="square" rtlCol="0">
            <a:spAutoFit/>
          </a:bodyPr>
          <a:lstStyle/>
          <a:p>
            <a:r>
              <a:rPr lang="en-US" sz="1200" dirty="0">
                <a:solidFill>
                  <a:schemeClr val="bg2">
                    <a:lumMod val="25000"/>
                  </a:schemeClr>
                </a:solidFill>
              </a:rPr>
              <a:t>Lorem ipsum dolor sit amet, consectetuer adipiscing elit. Maecenas porttitor </a:t>
            </a:r>
            <a:r>
              <a:rPr lang="en-US" sz="1200" dirty="0" err="1">
                <a:solidFill>
                  <a:schemeClr val="bg2">
                    <a:lumMod val="25000"/>
                  </a:schemeClr>
                </a:solidFill>
              </a:rPr>
              <a:t>congue</a:t>
            </a:r>
            <a:r>
              <a:rPr lang="en-US" sz="1200" dirty="0">
                <a:solidFill>
                  <a:schemeClr val="bg2">
                    <a:lumMod val="25000"/>
                  </a:schemeClr>
                </a:solidFill>
              </a:rPr>
              <a:t> </a:t>
            </a:r>
            <a:r>
              <a:rPr lang="en-US" sz="1200" dirty="0" err="1">
                <a:solidFill>
                  <a:schemeClr val="bg2">
                    <a:lumMod val="25000"/>
                  </a:schemeClr>
                </a:solidFill>
              </a:rPr>
              <a:t>massa</a:t>
            </a:r>
            <a:endParaRPr lang="en-US" sz="1200" dirty="0">
              <a:solidFill>
                <a:schemeClr val="bg2">
                  <a:lumMod val="25000"/>
                </a:schemeClr>
              </a:solidFill>
            </a:endParaRPr>
          </a:p>
        </p:txBody>
      </p:sp>
      <p:sp>
        <p:nvSpPr>
          <p:cNvPr id="6" name="TextBox 5"/>
          <p:cNvSpPr txBox="1"/>
          <p:nvPr/>
        </p:nvSpPr>
        <p:spPr>
          <a:xfrm>
            <a:off x="756496" y="814328"/>
            <a:ext cx="6930181" cy="2585323"/>
          </a:xfrm>
          <a:prstGeom prst="rect">
            <a:avLst/>
          </a:prstGeom>
          <a:noFill/>
        </p:spPr>
        <p:txBody>
          <a:bodyPr wrap="square" rtlCol="0">
            <a:spAutoFit/>
          </a:bodyPr>
          <a:lstStyle/>
          <a:p>
            <a:r>
              <a:rPr lang="en-US" sz="5400" dirty="0">
                <a:solidFill>
                  <a:schemeClr val="bg1"/>
                </a:solidFill>
                <a:latin typeface="Hatton Medium" panose="00000600000000000000" pitchFamily="50" charset="0"/>
              </a:rPr>
              <a:t>We created and executed creative viral </a:t>
            </a:r>
            <a:r>
              <a:rPr lang="en-US" sz="5400" dirty="0" err="1">
                <a:solidFill>
                  <a:schemeClr val="bg1"/>
                </a:solidFill>
                <a:latin typeface="Hatton Medium" panose="00000600000000000000" pitchFamily="50" charset="0"/>
              </a:rPr>
              <a:t>compagnie</a:t>
            </a:r>
            <a:endParaRPr lang="en-US" sz="5400" dirty="0">
              <a:solidFill>
                <a:schemeClr val="bg1"/>
              </a:solidFill>
              <a:latin typeface="Hatton Medium" panose="00000600000000000000" pitchFamily="50" charset="0"/>
            </a:endParaRPr>
          </a:p>
        </p:txBody>
      </p:sp>
      <p:sp>
        <p:nvSpPr>
          <p:cNvPr id="5" name="Picture Placeholder 4">
            <a:extLst>
              <a:ext uri="{FF2B5EF4-FFF2-40B4-BE49-F238E27FC236}">
                <a16:creationId xmlns:a16="http://schemas.microsoft.com/office/drawing/2014/main" id="{EF7C1BBD-C62D-46F6-A59F-5FE27E0148D4}"/>
              </a:ext>
            </a:extLst>
          </p:cNvPr>
          <p:cNvSpPr>
            <a:spLocks noGrp="1"/>
          </p:cNvSpPr>
          <p:nvPr>
            <p:ph type="pic" sz="quarter" idx="10"/>
          </p:nvPr>
        </p:nvSpPr>
        <p:spPr/>
      </p:sp>
    </p:spTree>
    <p:extLst>
      <p:ext uri="{BB962C8B-B14F-4D97-AF65-F5344CB8AC3E}">
        <p14:creationId xmlns:p14="http://schemas.microsoft.com/office/powerpoint/2010/main" val="19182758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13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solidFill>
                  <a:schemeClr val="bg2">
                    <a:lumMod val="25000"/>
                  </a:schemeClr>
                </a:solidFill>
              </a:rPr>
              <a:t>www.website.com</a:t>
            </a:r>
          </a:p>
        </p:txBody>
      </p:sp>
      <p:sp>
        <p:nvSpPr>
          <p:cNvPr id="9" name="TextBox 8"/>
          <p:cNvSpPr txBox="1"/>
          <p:nvPr/>
        </p:nvSpPr>
        <p:spPr>
          <a:xfrm>
            <a:off x="870857" y="1045029"/>
            <a:ext cx="7286170" cy="1015663"/>
          </a:xfrm>
          <a:prstGeom prst="rect">
            <a:avLst/>
          </a:prstGeom>
          <a:noFill/>
        </p:spPr>
        <p:txBody>
          <a:bodyPr wrap="square" rtlCol="0">
            <a:spAutoFit/>
          </a:bodyPr>
          <a:lstStyle/>
          <a:p>
            <a:r>
              <a:rPr lang="en-US" sz="6000" dirty="0">
                <a:solidFill>
                  <a:schemeClr val="bg2">
                    <a:lumMod val="25000"/>
                  </a:schemeClr>
                </a:solidFill>
                <a:latin typeface="Hatton" panose="00000500000000000000" pitchFamily="50" charset="0"/>
              </a:rPr>
              <a:t>Table of Content</a:t>
            </a:r>
          </a:p>
        </p:txBody>
      </p:sp>
      <p:sp>
        <p:nvSpPr>
          <p:cNvPr id="10" name="TextBox 9"/>
          <p:cNvSpPr txBox="1"/>
          <p:nvPr/>
        </p:nvSpPr>
        <p:spPr>
          <a:xfrm>
            <a:off x="1497694" y="2425681"/>
            <a:ext cx="1779814" cy="338554"/>
          </a:xfrm>
          <a:prstGeom prst="rect">
            <a:avLst/>
          </a:prstGeom>
          <a:noFill/>
        </p:spPr>
        <p:txBody>
          <a:bodyPr wrap="square" rtlCol="0">
            <a:spAutoFit/>
          </a:bodyPr>
          <a:lstStyle/>
          <a:p>
            <a:r>
              <a:rPr lang="en-US" sz="1600" dirty="0">
                <a:solidFill>
                  <a:schemeClr val="bg2">
                    <a:lumMod val="25000"/>
                  </a:schemeClr>
                </a:solidFill>
              </a:rPr>
              <a:t>Logo</a:t>
            </a:r>
          </a:p>
        </p:txBody>
      </p:sp>
      <p:sp>
        <p:nvSpPr>
          <p:cNvPr id="13" name="TextBox 12"/>
          <p:cNvSpPr txBox="1"/>
          <p:nvPr/>
        </p:nvSpPr>
        <p:spPr>
          <a:xfrm>
            <a:off x="1497694" y="2810155"/>
            <a:ext cx="1779814" cy="338554"/>
          </a:xfrm>
          <a:prstGeom prst="rect">
            <a:avLst/>
          </a:prstGeom>
          <a:noFill/>
        </p:spPr>
        <p:txBody>
          <a:bodyPr wrap="square" rtlCol="0">
            <a:spAutoFit/>
          </a:bodyPr>
          <a:lstStyle/>
          <a:p>
            <a:r>
              <a:rPr lang="en-US" sz="1600" dirty="0">
                <a:solidFill>
                  <a:schemeClr val="bg2">
                    <a:lumMod val="25000"/>
                  </a:schemeClr>
                </a:solidFill>
              </a:rPr>
              <a:t>Watermark</a:t>
            </a:r>
          </a:p>
        </p:txBody>
      </p:sp>
      <p:sp>
        <p:nvSpPr>
          <p:cNvPr id="14" name="TextBox 13"/>
          <p:cNvSpPr txBox="1"/>
          <p:nvPr/>
        </p:nvSpPr>
        <p:spPr>
          <a:xfrm>
            <a:off x="1497694" y="3194629"/>
            <a:ext cx="1779814" cy="338554"/>
          </a:xfrm>
          <a:prstGeom prst="rect">
            <a:avLst/>
          </a:prstGeom>
          <a:noFill/>
        </p:spPr>
        <p:txBody>
          <a:bodyPr wrap="square" rtlCol="0">
            <a:spAutoFit/>
          </a:bodyPr>
          <a:lstStyle/>
          <a:p>
            <a:r>
              <a:rPr lang="en-US" sz="1600" dirty="0">
                <a:solidFill>
                  <a:schemeClr val="bg2">
                    <a:lumMod val="25000"/>
                  </a:schemeClr>
                </a:solidFill>
              </a:rPr>
              <a:t>Mood Board</a:t>
            </a:r>
          </a:p>
        </p:txBody>
      </p:sp>
      <p:sp>
        <p:nvSpPr>
          <p:cNvPr id="15" name="TextBox 14"/>
          <p:cNvSpPr txBox="1"/>
          <p:nvPr/>
        </p:nvSpPr>
        <p:spPr>
          <a:xfrm>
            <a:off x="1497694" y="5501476"/>
            <a:ext cx="1779814" cy="338554"/>
          </a:xfrm>
          <a:prstGeom prst="rect">
            <a:avLst/>
          </a:prstGeom>
          <a:noFill/>
        </p:spPr>
        <p:txBody>
          <a:bodyPr wrap="square" rtlCol="0">
            <a:spAutoFit/>
          </a:bodyPr>
          <a:lstStyle/>
          <a:p>
            <a:r>
              <a:rPr lang="en-US" sz="1600" dirty="0">
                <a:solidFill>
                  <a:schemeClr val="bg2">
                    <a:lumMod val="25000"/>
                  </a:schemeClr>
                </a:solidFill>
              </a:rPr>
              <a:t>Coffee Break</a:t>
            </a:r>
          </a:p>
        </p:txBody>
      </p:sp>
      <p:sp>
        <p:nvSpPr>
          <p:cNvPr id="16" name="TextBox 15"/>
          <p:cNvSpPr txBox="1"/>
          <p:nvPr/>
        </p:nvSpPr>
        <p:spPr>
          <a:xfrm>
            <a:off x="1497694" y="5116999"/>
            <a:ext cx="1779814" cy="338554"/>
          </a:xfrm>
          <a:prstGeom prst="rect">
            <a:avLst/>
          </a:prstGeom>
          <a:noFill/>
        </p:spPr>
        <p:txBody>
          <a:bodyPr wrap="square" rtlCol="0">
            <a:spAutoFit/>
          </a:bodyPr>
          <a:lstStyle/>
          <a:p>
            <a:r>
              <a:rPr lang="en-US" sz="1600" dirty="0">
                <a:solidFill>
                  <a:schemeClr val="bg2">
                    <a:lumMod val="25000"/>
                  </a:schemeClr>
                </a:solidFill>
              </a:rPr>
              <a:t>Testimonials</a:t>
            </a:r>
          </a:p>
        </p:txBody>
      </p:sp>
      <p:sp>
        <p:nvSpPr>
          <p:cNvPr id="17" name="TextBox 16"/>
          <p:cNvSpPr txBox="1"/>
          <p:nvPr/>
        </p:nvSpPr>
        <p:spPr>
          <a:xfrm>
            <a:off x="1497694" y="4732525"/>
            <a:ext cx="1779814" cy="338554"/>
          </a:xfrm>
          <a:prstGeom prst="rect">
            <a:avLst/>
          </a:prstGeom>
          <a:noFill/>
        </p:spPr>
        <p:txBody>
          <a:bodyPr wrap="square" rtlCol="0">
            <a:spAutoFit/>
          </a:bodyPr>
          <a:lstStyle/>
          <a:p>
            <a:r>
              <a:rPr lang="en-US" sz="1600" dirty="0">
                <a:solidFill>
                  <a:schemeClr val="bg2">
                    <a:lumMod val="25000"/>
                  </a:schemeClr>
                </a:solidFill>
              </a:rPr>
              <a:t>Image</a:t>
            </a:r>
          </a:p>
        </p:txBody>
      </p:sp>
      <p:sp>
        <p:nvSpPr>
          <p:cNvPr id="18" name="TextBox 17"/>
          <p:cNvSpPr txBox="1"/>
          <p:nvPr/>
        </p:nvSpPr>
        <p:spPr>
          <a:xfrm>
            <a:off x="1497694" y="4348051"/>
            <a:ext cx="1779814" cy="338554"/>
          </a:xfrm>
          <a:prstGeom prst="rect">
            <a:avLst/>
          </a:prstGeom>
          <a:noFill/>
        </p:spPr>
        <p:txBody>
          <a:bodyPr wrap="square" rtlCol="0">
            <a:spAutoFit/>
          </a:bodyPr>
          <a:lstStyle/>
          <a:p>
            <a:r>
              <a:rPr lang="en-US" sz="1600" dirty="0">
                <a:solidFill>
                  <a:schemeClr val="bg2">
                    <a:lumMod val="25000"/>
                  </a:schemeClr>
                </a:solidFill>
              </a:rPr>
              <a:t>Team</a:t>
            </a:r>
          </a:p>
        </p:txBody>
      </p:sp>
      <p:sp>
        <p:nvSpPr>
          <p:cNvPr id="19" name="TextBox 18"/>
          <p:cNvSpPr txBox="1"/>
          <p:nvPr/>
        </p:nvSpPr>
        <p:spPr>
          <a:xfrm>
            <a:off x="1497694" y="3963577"/>
            <a:ext cx="1779814" cy="338554"/>
          </a:xfrm>
          <a:prstGeom prst="rect">
            <a:avLst/>
          </a:prstGeom>
          <a:noFill/>
        </p:spPr>
        <p:txBody>
          <a:bodyPr wrap="square" rtlCol="0">
            <a:spAutoFit/>
          </a:bodyPr>
          <a:lstStyle/>
          <a:p>
            <a:r>
              <a:rPr lang="en-US" sz="1600" dirty="0">
                <a:solidFill>
                  <a:schemeClr val="bg2">
                    <a:lumMod val="25000"/>
                  </a:schemeClr>
                </a:solidFill>
              </a:rPr>
              <a:t>Typography</a:t>
            </a:r>
          </a:p>
        </p:txBody>
      </p:sp>
      <p:sp>
        <p:nvSpPr>
          <p:cNvPr id="20" name="TextBox 19"/>
          <p:cNvSpPr txBox="1"/>
          <p:nvPr/>
        </p:nvSpPr>
        <p:spPr>
          <a:xfrm>
            <a:off x="1497694" y="3579103"/>
            <a:ext cx="1779814" cy="338554"/>
          </a:xfrm>
          <a:prstGeom prst="rect">
            <a:avLst/>
          </a:prstGeom>
          <a:noFill/>
        </p:spPr>
        <p:txBody>
          <a:bodyPr wrap="square" rtlCol="0">
            <a:spAutoFit/>
          </a:bodyPr>
          <a:lstStyle/>
          <a:p>
            <a:r>
              <a:rPr lang="en-US" sz="1600" dirty="0">
                <a:solidFill>
                  <a:schemeClr val="bg2">
                    <a:lumMod val="25000"/>
                  </a:schemeClr>
                </a:solidFill>
              </a:rPr>
              <a:t>Color</a:t>
            </a:r>
          </a:p>
        </p:txBody>
      </p:sp>
      <p:sp>
        <p:nvSpPr>
          <p:cNvPr id="2" name="Slide Number Placeholder 1"/>
          <p:cNvSpPr>
            <a:spLocks noGrp="1"/>
          </p:cNvSpPr>
          <p:nvPr>
            <p:ph type="sldNum" sz="quarter" idx="11"/>
          </p:nvPr>
        </p:nvSpPr>
        <p:spPr/>
        <p:txBody>
          <a:bodyPr/>
          <a:lstStyle/>
          <a:p>
            <a:r>
              <a:rPr lang="en-US" dirty="0">
                <a:solidFill>
                  <a:schemeClr val="bg2">
                    <a:lumMod val="25000"/>
                  </a:schemeClr>
                </a:solidFill>
              </a:rPr>
              <a:t>slide</a:t>
            </a:r>
            <a:fld id="{E6705C5C-A104-4901-9A64-0B36C37D77E5}" type="slidenum">
              <a:rPr lang="en-US" smtClean="0">
                <a:solidFill>
                  <a:schemeClr val="bg2">
                    <a:lumMod val="25000"/>
                  </a:schemeClr>
                </a:solidFill>
              </a:rPr>
              <a:pPr/>
              <a:t>2</a:t>
            </a:fld>
            <a:endParaRPr lang="en-US" dirty="0">
              <a:solidFill>
                <a:schemeClr val="bg2">
                  <a:lumMod val="25000"/>
                </a:schemeClr>
              </a:solidFill>
            </a:endParaRPr>
          </a:p>
        </p:txBody>
      </p:sp>
      <p:sp>
        <p:nvSpPr>
          <p:cNvPr id="4" name="Picture Placeholder 3">
            <a:extLst>
              <a:ext uri="{FF2B5EF4-FFF2-40B4-BE49-F238E27FC236}">
                <a16:creationId xmlns:a16="http://schemas.microsoft.com/office/drawing/2014/main" id="{B8833364-F537-4AFF-BF0F-2EE55C0484F2}"/>
              </a:ext>
            </a:extLst>
          </p:cNvPr>
          <p:cNvSpPr>
            <a:spLocks noGrp="1"/>
          </p:cNvSpPr>
          <p:nvPr>
            <p:ph type="pic" sz="quarter" idx="12"/>
          </p:nvPr>
        </p:nvSpPr>
        <p:spPr/>
      </p:sp>
    </p:spTree>
    <p:extLst>
      <p:ext uri="{BB962C8B-B14F-4D97-AF65-F5344CB8AC3E}">
        <p14:creationId xmlns:p14="http://schemas.microsoft.com/office/powerpoint/2010/main" val="7694034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P spid="14" grpId="0"/>
      <p:bldP spid="15" grpId="0"/>
      <p:bldP spid="16" grpId="0"/>
      <p:bldP spid="17" grpId="0"/>
      <p:bldP spid="18" grpId="0"/>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solidFill>
                  <a:schemeClr val="bg2">
                    <a:lumMod val="25000"/>
                  </a:schemeClr>
                </a:solidFill>
                <a:latin typeface="Hatton" panose="00000500000000000000" pitchFamily="50" charset="0"/>
              </a:rPr>
              <a:t>www.website.com</a:t>
            </a:r>
          </a:p>
        </p:txBody>
      </p:sp>
      <p:sp>
        <p:nvSpPr>
          <p:cNvPr id="21" name="TextBox 20"/>
          <p:cNvSpPr txBox="1"/>
          <p:nvPr/>
        </p:nvSpPr>
        <p:spPr>
          <a:xfrm>
            <a:off x="6299200" y="986542"/>
            <a:ext cx="5345113" cy="2862322"/>
          </a:xfrm>
          <a:prstGeom prst="rect">
            <a:avLst/>
          </a:prstGeom>
          <a:noFill/>
        </p:spPr>
        <p:txBody>
          <a:bodyPr wrap="square" rtlCol="0">
            <a:spAutoFit/>
          </a:bodyPr>
          <a:lstStyle/>
          <a:p>
            <a:r>
              <a:rPr lang="en-US" sz="6000" dirty="0">
                <a:solidFill>
                  <a:schemeClr val="bg2">
                    <a:lumMod val="25000"/>
                  </a:schemeClr>
                </a:solidFill>
                <a:latin typeface="Hatton" panose="00000500000000000000" pitchFamily="50" charset="0"/>
              </a:rPr>
              <a:t>Small Creative</a:t>
            </a:r>
          </a:p>
          <a:p>
            <a:r>
              <a:rPr lang="en-US" sz="6000" dirty="0">
                <a:solidFill>
                  <a:schemeClr val="bg2">
                    <a:lumMod val="25000"/>
                  </a:schemeClr>
                </a:solidFill>
                <a:latin typeface="Hatton" panose="00000500000000000000" pitchFamily="50" charset="0"/>
              </a:rPr>
              <a:t>of Content</a:t>
            </a:r>
          </a:p>
        </p:txBody>
      </p:sp>
      <p:sp>
        <p:nvSpPr>
          <p:cNvPr id="22" name="TextBox 21"/>
          <p:cNvSpPr txBox="1"/>
          <p:nvPr/>
        </p:nvSpPr>
        <p:spPr>
          <a:xfrm>
            <a:off x="6357256" y="4203837"/>
            <a:ext cx="1779814" cy="338554"/>
          </a:xfrm>
          <a:prstGeom prst="rect">
            <a:avLst/>
          </a:prstGeom>
          <a:noFill/>
        </p:spPr>
        <p:txBody>
          <a:bodyPr wrap="square" rtlCol="0">
            <a:spAutoFit/>
          </a:bodyPr>
          <a:lstStyle/>
          <a:p>
            <a:r>
              <a:rPr lang="en-US" sz="1600" dirty="0">
                <a:solidFill>
                  <a:schemeClr val="bg2">
                    <a:lumMod val="25000"/>
                  </a:schemeClr>
                </a:solidFill>
              </a:rPr>
              <a:t>Logo</a:t>
            </a:r>
          </a:p>
        </p:txBody>
      </p:sp>
      <p:sp>
        <p:nvSpPr>
          <p:cNvPr id="23" name="TextBox 22"/>
          <p:cNvSpPr txBox="1"/>
          <p:nvPr/>
        </p:nvSpPr>
        <p:spPr>
          <a:xfrm>
            <a:off x="6357256" y="4588311"/>
            <a:ext cx="1779814" cy="338554"/>
          </a:xfrm>
          <a:prstGeom prst="rect">
            <a:avLst/>
          </a:prstGeom>
          <a:noFill/>
        </p:spPr>
        <p:txBody>
          <a:bodyPr wrap="square" rtlCol="0">
            <a:spAutoFit/>
          </a:bodyPr>
          <a:lstStyle/>
          <a:p>
            <a:r>
              <a:rPr lang="en-US" sz="1600" dirty="0">
                <a:solidFill>
                  <a:schemeClr val="bg2">
                    <a:lumMod val="25000"/>
                  </a:schemeClr>
                </a:solidFill>
              </a:rPr>
              <a:t>Watermark</a:t>
            </a:r>
          </a:p>
        </p:txBody>
      </p:sp>
      <p:sp>
        <p:nvSpPr>
          <p:cNvPr id="24" name="TextBox 23"/>
          <p:cNvSpPr txBox="1"/>
          <p:nvPr/>
        </p:nvSpPr>
        <p:spPr>
          <a:xfrm>
            <a:off x="6357256" y="4972785"/>
            <a:ext cx="1779814" cy="338554"/>
          </a:xfrm>
          <a:prstGeom prst="rect">
            <a:avLst/>
          </a:prstGeom>
          <a:noFill/>
        </p:spPr>
        <p:txBody>
          <a:bodyPr wrap="square" rtlCol="0">
            <a:spAutoFit/>
          </a:bodyPr>
          <a:lstStyle/>
          <a:p>
            <a:r>
              <a:rPr lang="en-US" sz="1600" dirty="0">
                <a:solidFill>
                  <a:schemeClr val="bg2">
                    <a:lumMod val="25000"/>
                  </a:schemeClr>
                </a:solidFill>
              </a:rPr>
              <a:t>Mood Board</a:t>
            </a:r>
          </a:p>
        </p:txBody>
      </p:sp>
      <p:sp>
        <p:nvSpPr>
          <p:cNvPr id="25" name="TextBox 24"/>
          <p:cNvSpPr txBox="1"/>
          <p:nvPr/>
        </p:nvSpPr>
        <p:spPr>
          <a:xfrm>
            <a:off x="6357256" y="5357259"/>
            <a:ext cx="1779814" cy="338554"/>
          </a:xfrm>
          <a:prstGeom prst="rect">
            <a:avLst/>
          </a:prstGeom>
          <a:noFill/>
        </p:spPr>
        <p:txBody>
          <a:bodyPr wrap="square" rtlCol="0">
            <a:spAutoFit/>
          </a:bodyPr>
          <a:lstStyle/>
          <a:p>
            <a:r>
              <a:rPr lang="en-US" sz="1600" dirty="0" err="1">
                <a:solidFill>
                  <a:schemeClr val="bg2">
                    <a:lumMod val="25000"/>
                  </a:schemeClr>
                </a:solidFill>
              </a:rPr>
              <a:t>Colour</a:t>
            </a:r>
            <a:endParaRPr lang="en-US" sz="1600" dirty="0">
              <a:solidFill>
                <a:schemeClr val="bg2">
                  <a:lumMod val="25000"/>
                </a:schemeClr>
              </a:solidFill>
            </a:endParaRPr>
          </a:p>
        </p:txBody>
      </p:sp>
      <p:sp>
        <p:nvSpPr>
          <p:cNvPr id="26" name="TextBox 25"/>
          <p:cNvSpPr txBox="1"/>
          <p:nvPr/>
        </p:nvSpPr>
        <p:spPr>
          <a:xfrm>
            <a:off x="9117694" y="4203837"/>
            <a:ext cx="1779814" cy="338554"/>
          </a:xfrm>
          <a:prstGeom prst="rect">
            <a:avLst/>
          </a:prstGeom>
          <a:noFill/>
        </p:spPr>
        <p:txBody>
          <a:bodyPr wrap="square" rtlCol="0">
            <a:spAutoFit/>
          </a:bodyPr>
          <a:lstStyle/>
          <a:p>
            <a:r>
              <a:rPr lang="en-US" sz="1600" dirty="0">
                <a:solidFill>
                  <a:schemeClr val="bg2">
                    <a:lumMod val="25000"/>
                  </a:schemeClr>
                </a:solidFill>
              </a:rPr>
              <a:t>Typography</a:t>
            </a:r>
          </a:p>
        </p:txBody>
      </p:sp>
      <p:sp>
        <p:nvSpPr>
          <p:cNvPr id="27" name="TextBox 26"/>
          <p:cNvSpPr txBox="1"/>
          <p:nvPr/>
        </p:nvSpPr>
        <p:spPr>
          <a:xfrm>
            <a:off x="9117694" y="4588311"/>
            <a:ext cx="1779814" cy="338554"/>
          </a:xfrm>
          <a:prstGeom prst="rect">
            <a:avLst/>
          </a:prstGeom>
          <a:noFill/>
        </p:spPr>
        <p:txBody>
          <a:bodyPr wrap="square" rtlCol="0">
            <a:spAutoFit/>
          </a:bodyPr>
          <a:lstStyle/>
          <a:p>
            <a:r>
              <a:rPr lang="en-US" sz="1600" dirty="0">
                <a:solidFill>
                  <a:schemeClr val="bg2">
                    <a:lumMod val="25000"/>
                  </a:schemeClr>
                </a:solidFill>
              </a:rPr>
              <a:t>Team</a:t>
            </a:r>
          </a:p>
        </p:txBody>
      </p:sp>
      <p:sp>
        <p:nvSpPr>
          <p:cNvPr id="28" name="TextBox 27"/>
          <p:cNvSpPr txBox="1"/>
          <p:nvPr/>
        </p:nvSpPr>
        <p:spPr>
          <a:xfrm>
            <a:off x="9117694" y="4972785"/>
            <a:ext cx="1779814" cy="338554"/>
          </a:xfrm>
          <a:prstGeom prst="rect">
            <a:avLst/>
          </a:prstGeom>
          <a:noFill/>
        </p:spPr>
        <p:txBody>
          <a:bodyPr wrap="square" rtlCol="0">
            <a:spAutoFit/>
          </a:bodyPr>
          <a:lstStyle/>
          <a:p>
            <a:r>
              <a:rPr lang="en-US" sz="1600" dirty="0">
                <a:solidFill>
                  <a:schemeClr val="bg2">
                    <a:lumMod val="25000"/>
                  </a:schemeClr>
                </a:solidFill>
              </a:rPr>
              <a:t>Image</a:t>
            </a:r>
          </a:p>
        </p:txBody>
      </p:sp>
      <p:sp>
        <p:nvSpPr>
          <p:cNvPr id="29" name="TextBox 28"/>
          <p:cNvSpPr txBox="1"/>
          <p:nvPr/>
        </p:nvSpPr>
        <p:spPr>
          <a:xfrm>
            <a:off x="9117694" y="5357259"/>
            <a:ext cx="1779814" cy="338554"/>
          </a:xfrm>
          <a:prstGeom prst="rect">
            <a:avLst/>
          </a:prstGeom>
          <a:noFill/>
        </p:spPr>
        <p:txBody>
          <a:bodyPr wrap="square" rtlCol="0">
            <a:spAutoFit/>
          </a:bodyPr>
          <a:lstStyle/>
          <a:p>
            <a:r>
              <a:rPr lang="en-US" sz="1600" dirty="0">
                <a:solidFill>
                  <a:schemeClr val="bg2">
                    <a:lumMod val="25000"/>
                  </a:schemeClr>
                </a:solidFill>
              </a:rPr>
              <a:t>Testimonials</a:t>
            </a:r>
          </a:p>
        </p:txBody>
      </p:sp>
      <p:sp>
        <p:nvSpPr>
          <p:cNvPr id="2" name="Slide Number Placeholder 1"/>
          <p:cNvSpPr>
            <a:spLocks noGrp="1"/>
          </p:cNvSpPr>
          <p:nvPr>
            <p:ph type="sldNum" sz="quarter" idx="11"/>
          </p:nvPr>
        </p:nvSpPr>
        <p:spPr/>
        <p:txBody>
          <a:bodyPr/>
          <a:lstStyle/>
          <a:p>
            <a:r>
              <a:rPr lang="en-US">
                <a:solidFill>
                  <a:schemeClr val="bg2">
                    <a:lumMod val="25000"/>
                  </a:schemeClr>
                </a:solidFill>
                <a:latin typeface="Hatton" panose="00000500000000000000" pitchFamily="50" charset="0"/>
              </a:rPr>
              <a:t>slide</a:t>
            </a:r>
            <a:fld id="{E6705C5C-A104-4901-9A64-0B36C37D77E5}" type="slidenum">
              <a:rPr lang="en-US" smtClean="0">
                <a:solidFill>
                  <a:schemeClr val="bg2">
                    <a:lumMod val="25000"/>
                  </a:schemeClr>
                </a:solidFill>
                <a:latin typeface="Hatton" panose="00000500000000000000" pitchFamily="50" charset="0"/>
              </a:rPr>
              <a:pPr/>
              <a:t>3</a:t>
            </a:fld>
            <a:endParaRPr lang="en-US" dirty="0">
              <a:solidFill>
                <a:schemeClr val="bg2">
                  <a:lumMod val="25000"/>
                </a:schemeClr>
              </a:solidFill>
              <a:latin typeface="Hatton" panose="00000500000000000000" pitchFamily="50" charset="0"/>
            </a:endParaRPr>
          </a:p>
        </p:txBody>
      </p:sp>
      <p:sp>
        <p:nvSpPr>
          <p:cNvPr id="4" name="Picture Placeholder 3">
            <a:extLst>
              <a:ext uri="{FF2B5EF4-FFF2-40B4-BE49-F238E27FC236}">
                <a16:creationId xmlns:a16="http://schemas.microsoft.com/office/drawing/2014/main" id="{23AB46AB-F0FE-4701-8681-53F40E2B2636}"/>
              </a:ext>
            </a:extLst>
          </p:cNvPr>
          <p:cNvSpPr>
            <a:spLocks noGrp="1"/>
          </p:cNvSpPr>
          <p:nvPr>
            <p:ph type="pic" sz="quarter" idx="12"/>
          </p:nvPr>
        </p:nvSpPr>
        <p:spPr/>
      </p:sp>
    </p:spTree>
    <p:extLst>
      <p:ext uri="{BB962C8B-B14F-4D97-AF65-F5344CB8AC3E}">
        <p14:creationId xmlns:p14="http://schemas.microsoft.com/office/powerpoint/2010/main" val="2928441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90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par>
                                <p:cTn id="13" presetID="22" presetClass="entr" presetSubtype="8" fill="hold" grpId="0" nodeType="withEffect">
                                  <p:stCondLst>
                                    <p:cond delay="90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par>
                                <p:cTn id="16" presetID="22" presetClass="entr" presetSubtype="8" fill="hold" grpId="0" nodeType="withEffect">
                                  <p:stCondLst>
                                    <p:cond delay="90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500"/>
                                        <p:tgtEl>
                                          <p:spTgt spid="24"/>
                                        </p:tgtEl>
                                      </p:cBhvr>
                                    </p:animEffect>
                                  </p:childTnLst>
                                </p:cTn>
                              </p:par>
                              <p:par>
                                <p:cTn id="19" presetID="22" presetClass="entr" presetSubtype="8" fill="hold" grpId="0" nodeType="withEffect">
                                  <p:stCondLst>
                                    <p:cond delay="90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par>
                                <p:cTn id="22" presetID="22" presetClass="entr" presetSubtype="8" fill="hold" grpId="0" nodeType="withEffect">
                                  <p:stCondLst>
                                    <p:cond delay="90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par>
                                <p:cTn id="25" presetID="22" presetClass="entr" presetSubtype="8" fill="hold" grpId="0" nodeType="withEffect">
                                  <p:stCondLst>
                                    <p:cond delay="90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par>
                                <p:cTn id="28" presetID="22" presetClass="entr" presetSubtype="8" fill="hold" grpId="0" nodeType="withEffect">
                                  <p:stCondLst>
                                    <p:cond delay="90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par>
                                <p:cTn id="31" presetID="22" presetClass="entr" presetSubtype="8" fill="hold" grpId="0" nodeType="withEffect">
                                  <p:stCondLst>
                                    <p:cond delay="90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444343" y="5256550"/>
            <a:ext cx="4136571" cy="830997"/>
          </a:xfrm>
          <a:prstGeom prst="rect">
            <a:avLst/>
          </a:prstGeom>
          <a:noFill/>
        </p:spPr>
        <p:txBody>
          <a:bodyPr wrap="square" rtlCol="0">
            <a:spAutoFit/>
          </a:bodyPr>
          <a:lstStyle/>
          <a:p>
            <a:r>
              <a:rPr lang="en-US" sz="1200" dirty="0">
                <a:solidFill>
                  <a:schemeClr val="accent5"/>
                </a:solidFill>
                <a:latin typeface="Lato" panose="020F0502020204030203" pitchFamily="34" charset="0"/>
                <a:ea typeface="Lato" panose="020F0502020204030203" pitchFamily="34" charset="0"/>
                <a:cs typeface="Lato" panose="020F0502020204030203" pitchFamily="34" charset="0"/>
              </a:rPr>
              <a:t>The brand identity system included symbol, </a:t>
            </a:r>
            <a:r>
              <a:rPr lang="en-US" sz="1200" dirty="0" err="1">
                <a:solidFill>
                  <a:schemeClr val="accent5"/>
                </a:solidFill>
                <a:latin typeface="Lato" panose="020F0502020204030203" pitchFamily="34" charset="0"/>
                <a:ea typeface="Lato" panose="020F0502020204030203" pitchFamily="34" charset="0"/>
                <a:cs typeface="Lato" panose="020F0502020204030203" pitchFamily="34" charset="0"/>
              </a:rPr>
              <a:t>wordmark</a:t>
            </a:r>
            <a:r>
              <a:rPr lang="en-US" sz="1200" dirty="0">
                <a:solidFill>
                  <a:schemeClr val="accent5"/>
                </a:solidFill>
                <a:latin typeface="Lato" panose="020F0502020204030203" pitchFamily="34" charset="0"/>
                <a:ea typeface="Lato" panose="020F0502020204030203" pitchFamily="34" charset="0"/>
                <a:cs typeface="Lato" panose="020F0502020204030203" pitchFamily="34" charset="0"/>
              </a:rPr>
              <a:t>, </a:t>
            </a:r>
            <a:r>
              <a:rPr lang="en-US" sz="1200" dirty="0" err="1">
                <a:solidFill>
                  <a:schemeClr val="accent5"/>
                </a:solidFill>
                <a:latin typeface="Lato" panose="020F0502020204030203" pitchFamily="34" charset="0"/>
                <a:ea typeface="Lato" panose="020F0502020204030203" pitchFamily="34" charset="0"/>
                <a:cs typeface="Lato" panose="020F0502020204030203" pitchFamily="34" charset="0"/>
              </a:rPr>
              <a:t>colour</a:t>
            </a:r>
            <a:r>
              <a:rPr lang="en-US" sz="1200" dirty="0">
                <a:solidFill>
                  <a:schemeClr val="accent5"/>
                </a:solidFill>
                <a:latin typeface="Lato" panose="020F0502020204030203" pitchFamily="34" charset="0"/>
                <a:ea typeface="Lato" panose="020F0502020204030203" pitchFamily="34" charset="0"/>
                <a:cs typeface="Lato" panose="020F0502020204030203" pitchFamily="34" charset="0"/>
              </a:rPr>
              <a:t>, type, imagery, animation and film as well as marketing and communications plans to ensure the correct messaging and tone of voice.</a:t>
            </a:r>
          </a:p>
        </p:txBody>
      </p:sp>
      <p:sp>
        <p:nvSpPr>
          <p:cNvPr id="15" name="TextBox 14"/>
          <p:cNvSpPr txBox="1"/>
          <p:nvPr/>
        </p:nvSpPr>
        <p:spPr>
          <a:xfrm>
            <a:off x="2166750" y="664898"/>
            <a:ext cx="5654920" cy="2308324"/>
          </a:xfrm>
          <a:prstGeom prst="rect">
            <a:avLst/>
          </a:prstGeom>
          <a:noFill/>
        </p:spPr>
        <p:txBody>
          <a:bodyPr wrap="square" rtlCol="0">
            <a:spAutoFit/>
          </a:bodyPr>
          <a:lstStyle/>
          <a:p>
            <a:r>
              <a:rPr lang="en-US" sz="7200" dirty="0">
                <a:solidFill>
                  <a:schemeClr val="bg2">
                    <a:lumMod val="25000"/>
                  </a:schemeClr>
                </a:solidFill>
                <a:latin typeface="Hatton" panose="00000500000000000000" pitchFamily="50" charset="0"/>
              </a:rPr>
              <a:t>Watermark</a:t>
            </a:r>
          </a:p>
          <a:p>
            <a:r>
              <a:rPr lang="en-US" sz="7200" dirty="0">
                <a:solidFill>
                  <a:schemeClr val="bg2">
                    <a:lumMod val="25000"/>
                  </a:schemeClr>
                </a:solidFill>
                <a:latin typeface="Hatton" panose="00000500000000000000" pitchFamily="50" charset="0"/>
              </a:rPr>
              <a:t> in Image</a:t>
            </a:r>
          </a:p>
        </p:txBody>
      </p:sp>
      <p:grpSp>
        <p:nvGrpSpPr>
          <p:cNvPr id="88" name="Group 87"/>
          <p:cNvGrpSpPr/>
          <p:nvPr/>
        </p:nvGrpSpPr>
        <p:grpSpPr>
          <a:xfrm>
            <a:off x="688636" y="6163295"/>
            <a:ext cx="544512" cy="570261"/>
            <a:chOff x="7802563" y="2266951"/>
            <a:chExt cx="3659187" cy="3832224"/>
          </a:xfrm>
          <a:solidFill>
            <a:srgbClr val="F2F2F2"/>
          </a:solidFill>
        </p:grpSpPr>
        <p:sp>
          <p:nvSpPr>
            <p:cNvPr id="89" name="Freeform 5"/>
            <p:cNvSpPr>
              <a:spLocks noEditPoints="1"/>
            </p:cNvSpPr>
            <p:nvPr/>
          </p:nvSpPr>
          <p:spPr bwMode="auto">
            <a:xfrm>
              <a:off x="8907463" y="4365625"/>
              <a:ext cx="1304925" cy="1733550"/>
            </a:xfrm>
            <a:custGeom>
              <a:avLst/>
              <a:gdLst>
                <a:gd name="T0" fmla="*/ 6901 w 7165"/>
                <a:gd name="T1" fmla="*/ 9530 h 9530"/>
                <a:gd name="T2" fmla="*/ 361 w 7165"/>
                <a:gd name="T3" fmla="*/ 9530 h 9530"/>
                <a:gd name="T4" fmla="*/ 342 w 7165"/>
                <a:gd name="T5" fmla="*/ 9421 h 9530"/>
                <a:gd name="T6" fmla="*/ 218 w 7165"/>
                <a:gd name="T7" fmla="*/ 4392 h 9530"/>
                <a:gd name="T8" fmla="*/ 1392 w 7165"/>
                <a:gd name="T9" fmla="*/ 1301 h 9530"/>
                <a:gd name="T10" fmla="*/ 2763 w 7165"/>
                <a:gd name="T11" fmla="*/ 345 h 9530"/>
                <a:gd name="T12" fmla="*/ 4218 w 7165"/>
                <a:gd name="T13" fmla="*/ 90 h 9530"/>
                <a:gd name="T14" fmla="*/ 6063 w 7165"/>
                <a:gd name="T15" fmla="*/ 1470 h 9530"/>
                <a:gd name="T16" fmla="*/ 6885 w 7165"/>
                <a:gd name="T17" fmla="*/ 3986 h 9530"/>
                <a:gd name="T18" fmla="*/ 7072 w 7165"/>
                <a:gd name="T19" fmla="*/ 7649 h 9530"/>
                <a:gd name="T20" fmla="*/ 6916 w 7165"/>
                <a:gd name="T21" fmla="*/ 9415 h 9530"/>
                <a:gd name="T22" fmla="*/ 6901 w 7165"/>
                <a:gd name="T23" fmla="*/ 9530 h 9530"/>
                <a:gd name="T24" fmla="*/ 583 w 7165"/>
                <a:gd name="T25" fmla="*/ 9266 h 9530"/>
                <a:gd name="T26" fmla="*/ 6669 w 7165"/>
                <a:gd name="T27" fmla="*/ 9266 h 9530"/>
                <a:gd name="T28" fmla="*/ 6808 w 7165"/>
                <a:gd name="T29" fmla="*/ 7637 h 9530"/>
                <a:gd name="T30" fmla="*/ 6625 w 7165"/>
                <a:gd name="T31" fmla="*/ 4031 h 9530"/>
                <a:gd name="T32" fmla="*/ 5845 w 7165"/>
                <a:gd name="T33" fmla="*/ 1620 h 9530"/>
                <a:gd name="T34" fmla="*/ 4179 w 7165"/>
                <a:gd name="T35" fmla="*/ 351 h 9530"/>
                <a:gd name="T36" fmla="*/ 2862 w 7165"/>
                <a:gd name="T37" fmla="*/ 590 h 9530"/>
                <a:gd name="T38" fmla="*/ 1585 w 7165"/>
                <a:gd name="T39" fmla="*/ 1481 h 9530"/>
                <a:gd name="T40" fmla="*/ 480 w 7165"/>
                <a:gd name="T41" fmla="*/ 4427 h 9530"/>
                <a:gd name="T42" fmla="*/ 583 w 7165"/>
                <a:gd name="T43" fmla="*/ 9266 h 9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165" h="9530">
                  <a:moveTo>
                    <a:pt x="6901" y="9530"/>
                  </a:moveTo>
                  <a:cubicBezTo>
                    <a:pt x="361" y="9530"/>
                    <a:pt x="361" y="9530"/>
                    <a:pt x="361" y="9530"/>
                  </a:cubicBezTo>
                  <a:cubicBezTo>
                    <a:pt x="342" y="9421"/>
                    <a:pt x="342" y="9421"/>
                    <a:pt x="342" y="9421"/>
                  </a:cubicBezTo>
                  <a:cubicBezTo>
                    <a:pt x="42" y="7712"/>
                    <a:pt x="0" y="6020"/>
                    <a:pt x="218" y="4392"/>
                  </a:cubicBezTo>
                  <a:cubicBezTo>
                    <a:pt x="421" y="2874"/>
                    <a:pt x="761" y="1979"/>
                    <a:pt x="1392" y="1301"/>
                  </a:cubicBezTo>
                  <a:cubicBezTo>
                    <a:pt x="1946" y="705"/>
                    <a:pt x="2582" y="418"/>
                    <a:pt x="2763" y="345"/>
                  </a:cubicBezTo>
                  <a:cubicBezTo>
                    <a:pt x="3102" y="207"/>
                    <a:pt x="3615" y="0"/>
                    <a:pt x="4218" y="90"/>
                  </a:cubicBezTo>
                  <a:cubicBezTo>
                    <a:pt x="5213" y="239"/>
                    <a:pt x="5787" y="1070"/>
                    <a:pt x="6063" y="1470"/>
                  </a:cubicBezTo>
                  <a:cubicBezTo>
                    <a:pt x="6574" y="2211"/>
                    <a:pt x="6691" y="2879"/>
                    <a:pt x="6885" y="3986"/>
                  </a:cubicBezTo>
                  <a:cubicBezTo>
                    <a:pt x="7165" y="5587"/>
                    <a:pt x="7106" y="6877"/>
                    <a:pt x="7072" y="7649"/>
                  </a:cubicBezTo>
                  <a:cubicBezTo>
                    <a:pt x="7045" y="8239"/>
                    <a:pt x="6993" y="8833"/>
                    <a:pt x="6916" y="9415"/>
                  </a:cubicBezTo>
                  <a:lnTo>
                    <a:pt x="6901" y="9530"/>
                  </a:lnTo>
                  <a:close/>
                  <a:moveTo>
                    <a:pt x="583" y="9266"/>
                  </a:moveTo>
                  <a:cubicBezTo>
                    <a:pt x="6669" y="9266"/>
                    <a:pt x="6669" y="9266"/>
                    <a:pt x="6669" y="9266"/>
                  </a:cubicBezTo>
                  <a:cubicBezTo>
                    <a:pt x="6737" y="8728"/>
                    <a:pt x="6783" y="8181"/>
                    <a:pt x="6808" y="7637"/>
                  </a:cubicBezTo>
                  <a:cubicBezTo>
                    <a:pt x="6842" y="6876"/>
                    <a:pt x="6900" y="5604"/>
                    <a:pt x="6625" y="4031"/>
                  </a:cubicBezTo>
                  <a:cubicBezTo>
                    <a:pt x="6422" y="2871"/>
                    <a:pt x="6304" y="2284"/>
                    <a:pt x="5845" y="1620"/>
                  </a:cubicBezTo>
                  <a:cubicBezTo>
                    <a:pt x="5591" y="1251"/>
                    <a:pt x="5060" y="483"/>
                    <a:pt x="4179" y="351"/>
                  </a:cubicBezTo>
                  <a:cubicBezTo>
                    <a:pt x="3648" y="272"/>
                    <a:pt x="3194" y="455"/>
                    <a:pt x="2862" y="590"/>
                  </a:cubicBezTo>
                  <a:cubicBezTo>
                    <a:pt x="2742" y="638"/>
                    <a:pt x="2116" y="910"/>
                    <a:pt x="1585" y="1481"/>
                  </a:cubicBezTo>
                  <a:cubicBezTo>
                    <a:pt x="995" y="2115"/>
                    <a:pt x="675" y="2968"/>
                    <a:pt x="480" y="4427"/>
                  </a:cubicBezTo>
                  <a:cubicBezTo>
                    <a:pt x="270" y="5993"/>
                    <a:pt x="305" y="7621"/>
                    <a:pt x="583" y="9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
            <p:cNvSpPr>
              <a:spLocks/>
            </p:cNvSpPr>
            <p:nvPr/>
          </p:nvSpPr>
          <p:spPr bwMode="auto">
            <a:xfrm>
              <a:off x="7824788" y="3692525"/>
              <a:ext cx="1155700" cy="1771650"/>
            </a:xfrm>
            <a:custGeom>
              <a:avLst/>
              <a:gdLst>
                <a:gd name="T0" fmla="*/ 6037 w 6347"/>
                <a:gd name="T1" fmla="*/ 9744 h 9744"/>
                <a:gd name="T2" fmla="*/ 2513 w 6347"/>
                <a:gd name="T3" fmla="*/ 8486 h 9744"/>
                <a:gd name="T4" fmla="*/ 1297 w 6347"/>
                <a:gd name="T5" fmla="*/ 7292 h 9744"/>
                <a:gd name="T6" fmla="*/ 215 w 6347"/>
                <a:gd name="T7" fmla="*/ 3327 h 9744"/>
                <a:gd name="T8" fmla="*/ 992 w 6347"/>
                <a:gd name="T9" fmla="*/ 1146 h 9744"/>
                <a:gd name="T10" fmla="*/ 2826 w 6347"/>
                <a:gd name="T11" fmla="*/ 40 h 9744"/>
                <a:gd name="T12" fmla="*/ 4395 w 6347"/>
                <a:gd name="T13" fmla="*/ 601 h 9744"/>
                <a:gd name="T14" fmla="*/ 5185 w 6347"/>
                <a:gd name="T15" fmla="*/ 2215 h 9744"/>
                <a:gd name="T16" fmla="*/ 5142 w 6347"/>
                <a:gd name="T17" fmla="*/ 4000 h 9744"/>
                <a:gd name="T18" fmla="*/ 4919 w 6347"/>
                <a:gd name="T19" fmla="*/ 4936 h 9744"/>
                <a:gd name="T20" fmla="*/ 4792 w 6347"/>
                <a:gd name="T21" fmla="*/ 5629 h 9744"/>
                <a:gd name="T22" fmla="*/ 5289 w 6347"/>
                <a:gd name="T23" fmla="*/ 7171 h 9744"/>
                <a:gd name="T24" fmla="*/ 6347 w 6347"/>
                <a:gd name="T25" fmla="*/ 8105 h 9744"/>
                <a:gd name="T26" fmla="*/ 6173 w 6347"/>
                <a:gd name="T27" fmla="*/ 8303 h 9744"/>
                <a:gd name="T28" fmla="*/ 5077 w 6347"/>
                <a:gd name="T29" fmla="*/ 7329 h 9744"/>
                <a:gd name="T30" fmla="*/ 4527 w 6347"/>
                <a:gd name="T31" fmla="*/ 5629 h 9744"/>
                <a:gd name="T32" fmla="*/ 4666 w 6347"/>
                <a:gd name="T33" fmla="*/ 4858 h 9744"/>
                <a:gd name="T34" fmla="*/ 4881 w 6347"/>
                <a:gd name="T35" fmla="*/ 3958 h 9744"/>
                <a:gd name="T36" fmla="*/ 4926 w 6347"/>
                <a:gd name="T37" fmla="*/ 2266 h 9744"/>
                <a:gd name="T38" fmla="*/ 4220 w 6347"/>
                <a:gd name="T39" fmla="*/ 799 h 9744"/>
                <a:gd name="T40" fmla="*/ 2840 w 6347"/>
                <a:gd name="T41" fmla="*/ 304 h 9744"/>
                <a:gd name="T42" fmla="*/ 1198 w 6347"/>
                <a:gd name="T43" fmla="*/ 1311 h 9744"/>
                <a:gd name="T44" fmla="*/ 478 w 6347"/>
                <a:gd name="T45" fmla="*/ 3355 h 9744"/>
                <a:gd name="T46" fmla="*/ 1509 w 6347"/>
                <a:gd name="T47" fmla="*/ 7135 h 9744"/>
                <a:gd name="T48" fmla="*/ 2670 w 6347"/>
                <a:gd name="T49" fmla="*/ 8273 h 9744"/>
                <a:gd name="T50" fmla="*/ 6054 w 6347"/>
                <a:gd name="T51" fmla="*/ 9480 h 9744"/>
                <a:gd name="T52" fmla="*/ 6037 w 6347"/>
                <a:gd name="T53" fmla="*/ 9744 h 9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47" h="9744">
                  <a:moveTo>
                    <a:pt x="6037" y="9744"/>
                  </a:moveTo>
                  <a:cubicBezTo>
                    <a:pt x="5127" y="9686"/>
                    <a:pt x="3777" y="9420"/>
                    <a:pt x="2513" y="8486"/>
                  </a:cubicBezTo>
                  <a:cubicBezTo>
                    <a:pt x="1879" y="8018"/>
                    <a:pt x="1479" y="7537"/>
                    <a:pt x="1297" y="7292"/>
                  </a:cubicBezTo>
                  <a:cubicBezTo>
                    <a:pt x="989" y="6878"/>
                    <a:pt x="0" y="5369"/>
                    <a:pt x="215" y="3327"/>
                  </a:cubicBezTo>
                  <a:cubicBezTo>
                    <a:pt x="274" y="2771"/>
                    <a:pt x="362" y="1931"/>
                    <a:pt x="992" y="1146"/>
                  </a:cubicBezTo>
                  <a:cubicBezTo>
                    <a:pt x="1245" y="830"/>
                    <a:pt x="1837" y="92"/>
                    <a:pt x="2826" y="40"/>
                  </a:cubicBezTo>
                  <a:cubicBezTo>
                    <a:pt x="3643" y="0"/>
                    <a:pt x="4233" y="459"/>
                    <a:pt x="4395" y="601"/>
                  </a:cubicBezTo>
                  <a:cubicBezTo>
                    <a:pt x="4969" y="1107"/>
                    <a:pt x="5094" y="1747"/>
                    <a:pt x="5185" y="2215"/>
                  </a:cubicBezTo>
                  <a:cubicBezTo>
                    <a:pt x="5319" y="2900"/>
                    <a:pt x="5229" y="3459"/>
                    <a:pt x="5142" y="4000"/>
                  </a:cubicBezTo>
                  <a:cubicBezTo>
                    <a:pt x="5070" y="4448"/>
                    <a:pt x="4986" y="4718"/>
                    <a:pt x="4919" y="4936"/>
                  </a:cubicBezTo>
                  <a:cubicBezTo>
                    <a:pt x="4845" y="5173"/>
                    <a:pt x="4792" y="5344"/>
                    <a:pt x="4792" y="5629"/>
                  </a:cubicBezTo>
                  <a:cubicBezTo>
                    <a:pt x="4790" y="6137"/>
                    <a:pt x="4958" y="6655"/>
                    <a:pt x="5289" y="7171"/>
                  </a:cubicBezTo>
                  <a:cubicBezTo>
                    <a:pt x="6347" y="8105"/>
                    <a:pt x="6347" y="8105"/>
                    <a:pt x="6347" y="8105"/>
                  </a:cubicBezTo>
                  <a:cubicBezTo>
                    <a:pt x="6173" y="8303"/>
                    <a:pt x="6173" y="8303"/>
                    <a:pt x="6173" y="8303"/>
                  </a:cubicBezTo>
                  <a:cubicBezTo>
                    <a:pt x="5077" y="7329"/>
                    <a:pt x="5077" y="7329"/>
                    <a:pt x="5077" y="7329"/>
                  </a:cubicBezTo>
                  <a:cubicBezTo>
                    <a:pt x="4711" y="6765"/>
                    <a:pt x="4526" y="6193"/>
                    <a:pt x="4527" y="5629"/>
                  </a:cubicBezTo>
                  <a:cubicBezTo>
                    <a:pt x="4528" y="5303"/>
                    <a:pt x="4589" y="5107"/>
                    <a:pt x="4666" y="4858"/>
                  </a:cubicBezTo>
                  <a:cubicBezTo>
                    <a:pt x="4731" y="4648"/>
                    <a:pt x="4812" y="4387"/>
                    <a:pt x="4881" y="3958"/>
                  </a:cubicBezTo>
                  <a:cubicBezTo>
                    <a:pt x="4968" y="3416"/>
                    <a:pt x="5051" y="2905"/>
                    <a:pt x="4926" y="2266"/>
                  </a:cubicBezTo>
                  <a:cubicBezTo>
                    <a:pt x="4842" y="1835"/>
                    <a:pt x="4727" y="1246"/>
                    <a:pt x="4220" y="799"/>
                  </a:cubicBezTo>
                  <a:cubicBezTo>
                    <a:pt x="4078" y="674"/>
                    <a:pt x="3557" y="266"/>
                    <a:pt x="2840" y="304"/>
                  </a:cubicBezTo>
                  <a:cubicBezTo>
                    <a:pt x="1969" y="349"/>
                    <a:pt x="1429" y="1023"/>
                    <a:pt x="1198" y="1311"/>
                  </a:cubicBezTo>
                  <a:cubicBezTo>
                    <a:pt x="617" y="2035"/>
                    <a:pt x="533" y="2829"/>
                    <a:pt x="478" y="3355"/>
                  </a:cubicBezTo>
                  <a:cubicBezTo>
                    <a:pt x="268" y="5352"/>
                    <a:pt x="1300" y="6854"/>
                    <a:pt x="1509" y="7135"/>
                  </a:cubicBezTo>
                  <a:cubicBezTo>
                    <a:pt x="1682" y="7368"/>
                    <a:pt x="2064" y="7826"/>
                    <a:pt x="2670" y="8273"/>
                  </a:cubicBezTo>
                  <a:cubicBezTo>
                    <a:pt x="3882" y="9169"/>
                    <a:pt x="5179" y="9424"/>
                    <a:pt x="6054" y="9480"/>
                  </a:cubicBezTo>
                  <a:lnTo>
                    <a:pt x="6037" y="97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7"/>
            <p:cNvSpPr>
              <a:spLocks/>
            </p:cNvSpPr>
            <p:nvPr/>
          </p:nvSpPr>
          <p:spPr bwMode="auto">
            <a:xfrm>
              <a:off x="10158413" y="3830638"/>
              <a:ext cx="1244600" cy="1906587"/>
            </a:xfrm>
            <a:custGeom>
              <a:avLst/>
              <a:gdLst>
                <a:gd name="T0" fmla="*/ 87 w 6843"/>
                <a:gd name="T1" fmla="*/ 10479 h 10479"/>
                <a:gd name="T2" fmla="*/ 70 w 6843"/>
                <a:gd name="T3" fmla="*/ 10215 h 10479"/>
                <a:gd name="T4" fmla="*/ 4083 w 6843"/>
                <a:gd name="T5" fmla="*/ 8386 h 10479"/>
                <a:gd name="T6" fmla="*/ 5288 w 6843"/>
                <a:gd name="T7" fmla="*/ 7231 h 10479"/>
                <a:gd name="T8" fmla="*/ 6358 w 6843"/>
                <a:gd name="T9" fmla="*/ 3399 h 10479"/>
                <a:gd name="T10" fmla="*/ 5611 w 6843"/>
                <a:gd name="T11" fmla="*/ 1327 h 10479"/>
                <a:gd name="T12" fmla="*/ 3903 w 6843"/>
                <a:gd name="T13" fmla="*/ 305 h 10479"/>
                <a:gd name="T14" fmla="*/ 2466 w 6843"/>
                <a:gd name="T15" fmla="*/ 808 h 10479"/>
                <a:gd name="T16" fmla="*/ 1733 w 6843"/>
                <a:gd name="T17" fmla="*/ 2295 h 10479"/>
                <a:gd name="T18" fmla="*/ 1779 w 6843"/>
                <a:gd name="T19" fmla="*/ 4010 h 10479"/>
                <a:gd name="T20" fmla="*/ 1854 w 6843"/>
                <a:gd name="T21" fmla="*/ 5690 h 10479"/>
                <a:gd name="T22" fmla="*/ 1841 w 6843"/>
                <a:gd name="T23" fmla="*/ 6162 h 10479"/>
                <a:gd name="T24" fmla="*/ 1217 w 6843"/>
                <a:gd name="T25" fmla="*/ 7746 h 10479"/>
                <a:gd name="T26" fmla="*/ 1205 w 6843"/>
                <a:gd name="T27" fmla="*/ 7761 h 10479"/>
                <a:gd name="T28" fmla="*/ 196 w 6843"/>
                <a:gd name="T29" fmla="*/ 8875 h 10479"/>
                <a:gd name="T30" fmla="*/ 0 w 6843"/>
                <a:gd name="T31" fmla="*/ 8698 h 10479"/>
                <a:gd name="T32" fmla="*/ 1002 w 6843"/>
                <a:gd name="T33" fmla="*/ 7592 h 10479"/>
                <a:gd name="T34" fmla="*/ 1577 w 6843"/>
                <a:gd name="T35" fmla="*/ 6163 h 10479"/>
                <a:gd name="T36" fmla="*/ 1591 w 6843"/>
                <a:gd name="T37" fmla="*/ 5679 h 10479"/>
                <a:gd name="T38" fmla="*/ 1519 w 6843"/>
                <a:gd name="T39" fmla="*/ 4053 h 10479"/>
                <a:gd name="T40" fmla="*/ 1474 w 6843"/>
                <a:gd name="T41" fmla="*/ 2243 h 10479"/>
                <a:gd name="T42" fmla="*/ 2293 w 6843"/>
                <a:gd name="T43" fmla="*/ 608 h 10479"/>
                <a:gd name="T44" fmla="*/ 3916 w 6843"/>
                <a:gd name="T45" fmla="*/ 41 h 10479"/>
                <a:gd name="T46" fmla="*/ 5815 w 6843"/>
                <a:gd name="T47" fmla="*/ 1160 h 10479"/>
                <a:gd name="T48" fmla="*/ 6620 w 6843"/>
                <a:gd name="T49" fmla="*/ 3370 h 10479"/>
                <a:gd name="T50" fmla="*/ 5498 w 6843"/>
                <a:gd name="T51" fmla="*/ 7391 h 10479"/>
                <a:gd name="T52" fmla="*/ 4238 w 6843"/>
                <a:gd name="T53" fmla="*/ 8600 h 10479"/>
                <a:gd name="T54" fmla="*/ 87 w 6843"/>
                <a:gd name="T55" fmla="*/ 10479 h 10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43" h="10479">
                  <a:moveTo>
                    <a:pt x="87" y="10479"/>
                  </a:moveTo>
                  <a:cubicBezTo>
                    <a:pt x="70" y="10215"/>
                    <a:pt x="70" y="10215"/>
                    <a:pt x="70" y="10215"/>
                  </a:cubicBezTo>
                  <a:cubicBezTo>
                    <a:pt x="715" y="10175"/>
                    <a:pt x="2644" y="9425"/>
                    <a:pt x="4083" y="8386"/>
                  </a:cubicBezTo>
                  <a:cubicBezTo>
                    <a:pt x="4549" y="8050"/>
                    <a:pt x="4977" y="7639"/>
                    <a:pt x="5288" y="7231"/>
                  </a:cubicBezTo>
                  <a:cubicBezTo>
                    <a:pt x="5505" y="6946"/>
                    <a:pt x="6576" y="5423"/>
                    <a:pt x="6358" y="3399"/>
                  </a:cubicBezTo>
                  <a:cubicBezTo>
                    <a:pt x="6301" y="2866"/>
                    <a:pt x="6214" y="2062"/>
                    <a:pt x="5611" y="1327"/>
                  </a:cubicBezTo>
                  <a:cubicBezTo>
                    <a:pt x="5371" y="1035"/>
                    <a:pt x="4809" y="350"/>
                    <a:pt x="3903" y="305"/>
                  </a:cubicBezTo>
                  <a:cubicBezTo>
                    <a:pt x="3156" y="266"/>
                    <a:pt x="2614" y="680"/>
                    <a:pt x="2466" y="808"/>
                  </a:cubicBezTo>
                  <a:cubicBezTo>
                    <a:pt x="1940" y="1261"/>
                    <a:pt x="1820" y="1859"/>
                    <a:pt x="1733" y="2295"/>
                  </a:cubicBezTo>
                  <a:cubicBezTo>
                    <a:pt x="1604" y="2943"/>
                    <a:pt x="1689" y="3461"/>
                    <a:pt x="1779" y="4010"/>
                  </a:cubicBezTo>
                  <a:cubicBezTo>
                    <a:pt x="1896" y="4717"/>
                    <a:pt x="1874" y="5234"/>
                    <a:pt x="1854" y="5690"/>
                  </a:cubicBezTo>
                  <a:cubicBezTo>
                    <a:pt x="1847" y="5854"/>
                    <a:pt x="1841" y="6009"/>
                    <a:pt x="1841" y="6162"/>
                  </a:cubicBezTo>
                  <a:cubicBezTo>
                    <a:pt x="1842" y="6630"/>
                    <a:pt x="1673" y="7059"/>
                    <a:pt x="1217" y="7746"/>
                  </a:cubicBezTo>
                  <a:cubicBezTo>
                    <a:pt x="1205" y="7761"/>
                    <a:pt x="1205" y="7761"/>
                    <a:pt x="1205" y="7761"/>
                  </a:cubicBezTo>
                  <a:cubicBezTo>
                    <a:pt x="196" y="8875"/>
                    <a:pt x="196" y="8875"/>
                    <a:pt x="196" y="8875"/>
                  </a:cubicBezTo>
                  <a:cubicBezTo>
                    <a:pt x="0" y="8698"/>
                    <a:pt x="0" y="8698"/>
                    <a:pt x="0" y="8698"/>
                  </a:cubicBezTo>
                  <a:cubicBezTo>
                    <a:pt x="1002" y="7592"/>
                    <a:pt x="1002" y="7592"/>
                    <a:pt x="1002" y="7592"/>
                  </a:cubicBezTo>
                  <a:cubicBezTo>
                    <a:pt x="1422" y="6958"/>
                    <a:pt x="1578" y="6570"/>
                    <a:pt x="1577" y="6163"/>
                  </a:cubicBezTo>
                  <a:cubicBezTo>
                    <a:pt x="1577" y="6004"/>
                    <a:pt x="1584" y="5846"/>
                    <a:pt x="1591" y="5679"/>
                  </a:cubicBezTo>
                  <a:cubicBezTo>
                    <a:pt x="1609" y="5236"/>
                    <a:pt x="1631" y="4733"/>
                    <a:pt x="1519" y="4053"/>
                  </a:cubicBezTo>
                  <a:cubicBezTo>
                    <a:pt x="1428" y="3505"/>
                    <a:pt x="1335" y="2938"/>
                    <a:pt x="1474" y="2243"/>
                  </a:cubicBezTo>
                  <a:cubicBezTo>
                    <a:pt x="1569" y="1769"/>
                    <a:pt x="1698" y="1120"/>
                    <a:pt x="2293" y="608"/>
                  </a:cubicBezTo>
                  <a:cubicBezTo>
                    <a:pt x="2461" y="464"/>
                    <a:pt x="3070" y="0"/>
                    <a:pt x="3916" y="41"/>
                  </a:cubicBezTo>
                  <a:cubicBezTo>
                    <a:pt x="4939" y="93"/>
                    <a:pt x="5553" y="840"/>
                    <a:pt x="5815" y="1160"/>
                  </a:cubicBezTo>
                  <a:cubicBezTo>
                    <a:pt x="6468" y="1955"/>
                    <a:pt x="6560" y="2807"/>
                    <a:pt x="6620" y="3370"/>
                  </a:cubicBezTo>
                  <a:cubicBezTo>
                    <a:pt x="6843" y="5441"/>
                    <a:pt x="5818" y="6971"/>
                    <a:pt x="5498" y="7391"/>
                  </a:cubicBezTo>
                  <a:cubicBezTo>
                    <a:pt x="5171" y="7820"/>
                    <a:pt x="4724" y="8249"/>
                    <a:pt x="4238" y="8600"/>
                  </a:cubicBezTo>
                  <a:cubicBezTo>
                    <a:pt x="2855" y="9598"/>
                    <a:pt x="871" y="10430"/>
                    <a:pt x="87" y="104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
            <p:cNvSpPr>
              <a:spLocks/>
            </p:cNvSpPr>
            <p:nvPr/>
          </p:nvSpPr>
          <p:spPr bwMode="auto">
            <a:xfrm>
              <a:off x="8878888" y="2660650"/>
              <a:ext cx="1362075" cy="1851025"/>
            </a:xfrm>
            <a:custGeom>
              <a:avLst/>
              <a:gdLst>
                <a:gd name="T0" fmla="*/ 2080 w 7486"/>
                <a:gd name="T1" fmla="*/ 10177 h 10177"/>
                <a:gd name="T2" fmla="*/ 71 w 7486"/>
                <a:gd name="T3" fmla="*/ 4168 h 10177"/>
                <a:gd name="T4" fmla="*/ 25 w 7486"/>
                <a:gd name="T5" fmla="*/ 3386 h 10177"/>
                <a:gd name="T6" fmla="*/ 1078 w 7486"/>
                <a:gd name="T7" fmla="*/ 1231 h 10177"/>
                <a:gd name="T8" fmla="*/ 3127 w 7486"/>
                <a:gd name="T9" fmla="*/ 295 h 10177"/>
                <a:gd name="T10" fmla="*/ 5883 w 7486"/>
                <a:gd name="T11" fmla="*/ 688 h 10177"/>
                <a:gd name="T12" fmla="*/ 7304 w 7486"/>
                <a:gd name="T13" fmla="*/ 2704 h 10177"/>
                <a:gd name="T14" fmla="*/ 6952 w 7486"/>
                <a:gd name="T15" fmla="*/ 5497 h 10177"/>
                <a:gd name="T16" fmla="*/ 6566 w 7486"/>
                <a:gd name="T17" fmla="*/ 6783 h 10177"/>
                <a:gd name="T18" fmla="*/ 6224 w 7486"/>
                <a:gd name="T19" fmla="*/ 7857 h 10177"/>
                <a:gd name="T20" fmla="*/ 5609 w 7486"/>
                <a:gd name="T21" fmla="*/ 10030 h 10177"/>
                <a:gd name="T22" fmla="*/ 5354 w 7486"/>
                <a:gd name="T23" fmla="*/ 9964 h 10177"/>
                <a:gd name="T24" fmla="*/ 5972 w 7486"/>
                <a:gd name="T25" fmla="*/ 7780 h 10177"/>
                <a:gd name="T26" fmla="*/ 6315 w 7486"/>
                <a:gd name="T27" fmla="*/ 6701 h 10177"/>
                <a:gd name="T28" fmla="*/ 6696 w 7486"/>
                <a:gd name="T29" fmla="*/ 5431 h 10177"/>
                <a:gd name="T30" fmla="*/ 7048 w 7486"/>
                <a:gd name="T31" fmla="*/ 2767 h 10177"/>
                <a:gd name="T32" fmla="*/ 5740 w 7486"/>
                <a:gd name="T33" fmla="*/ 910 h 10177"/>
                <a:gd name="T34" fmla="*/ 3172 w 7486"/>
                <a:gd name="T35" fmla="*/ 555 h 10177"/>
                <a:gd name="T36" fmla="*/ 1260 w 7486"/>
                <a:gd name="T37" fmla="*/ 1423 h 10177"/>
                <a:gd name="T38" fmla="*/ 288 w 7486"/>
                <a:gd name="T39" fmla="*/ 3405 h 10177"/>
                <a:gd name="T40" fmla="*/ 330 w 7486"/>
                <a:gd name="T41" fmla="*/ 4120 h 10177"/>
                <a:gd name="T42" fmla="*/ 2326 w 7486"/>
                <a:gd name="T43" fmla="*/ 10081 h 10177"/>
                <a:gd name="T44" fmla="*/ 2080 w 7486"/>
                <a:gd name="T45" fmla="*/ 10177 h 10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86" h="10177">
                  <a:moveTo>
                    <a:pt x="2080" y="10177"/>
                  </a:moveTo>
                  <a:cubicBezTo>
                    <a:pt x="1681" y="9161"/>
                    <a:pt x="357" y="5726"/>
                    <a:pt x="71" y="4168"/>
                  </a:cubicBezTo>
                  <a:cubicBezTo>
                    <a:pt x="39" y="3995"/>
                    <a:pt x="0" y="3726"/>
                    <a:pt x="25" y="3386"/>
                  </a:cubicBezTo>
                  <a:cubicBezTo>
                    <a:pt x="110" y="2231"/>
                    <a:pt x="853" y="1445"/>
                    <a:pt x="1078" y="1231"/>
                  </a:cubicBezTo>
                  <a:cubicBezTo>
                    <a:pt x="1826" y="522"/>
                    <a:pt x="2672" y="374"/>
                    <a:pt x="3127" y="295"/>
                  </a:cubicBezTo>
                  <a:cubicBezTo>
                    <a:pt x="3673" y="200"/>
                    <a:pt x="4812" y="0"/>
                    <a:pt x="5883" y="688"/>
                  </a:cubicBezTo>
                  <a:cubicBezTo>
                    <a:pt x="6902" y="1342"/>
                    <a:pt x="7228" y="2397"/>
                    <a:pt x="7304" y="2704"/>
                  </a:cubicBezTo>
                  <a:cubicBezTo>
                    <a:pt x="7363" y="2944"/>
                    <a:pt x="7486" y="3444"/>
                    <a:pt x="6952" y="5497"/>
                  </a:cubicBezTo>
                  <a:cubicBezTo>
                    <a:pt x="6814" y="6024"/>
                    <a:pt x="6710" y="6343"/>
                    <a:pt x="6566" y="6783"/>
                  </a:cubicBezTo>
                  <a:cubicBezTo>
                    <a:pt x="6472" y="7069"/>
                    <a:pt x="6366" y="7394"/>
                    <a:pt x="6224" y="7857"/>
                  </a:cubicBezTo>
                  <a:cubicBezTo>
                    <a:pt x="6002" y="8580"/>
                    <a:pt x="5796" y="9311"/>
                    <a:pt x="5609" y="10030"/>
                  </a:cubicBezTo>
                  <a:cubicBezTo>
                    <a:pt x="5354" y="9964"/>
                    <a:pt x="5354" y="9964"/>
                    <a:pt x="5354" y="9964"/>
                  </a:cubicBezTo>
                  <a:cubicBezTo>
                    <a:pt x="5541" y="9241"/>
                    <a:pt x="5749" y="8506"/>
                    <a:pt x="5972" y="7780"/>
                  </a:cubicBezTo>
                  <a:cubicBezTo>
                    <a:pt x="6115" y="7314"/>
                    <a:pt x="6221" y="6988"/>
                    <a:pt x="6315" y="6701"/>
                  </a:cubicBezTo>
                  <a:cubicBezTo>
                    <a:pt x="6458" y="6265"/>
                    <a:pt x="6561" y="5950"/>
                    <a:pt x="6696" y="5431"/>
                  </a:cubicBezTo>
                  <a:cubicBezTo>
                    <a:pt x="7214" y="3443"/>
                    <a:pt x="7097" y="2969"/>
                    <a:pt x="7048" y="2767"/>
                  </a:cubicBezTo>
                  <a:cubicBezTo>
                    <a:pt x="6978" y="2484"/>
                    <a:pt x="6677" y="1512"/>
                    <a:pt x="5740" y="910"/>
                  </a:cubicBezTo>
                  <a:cubicBezTo>
                    <a:pt x="4756" y="278"/>
                    <a:pt x="3726" y="459"/>
                    <a:pt x="3172" y="555"/>
                  </a:cubicBezTo>
                  <a:cubicBezTo>
                    <a:pt x="2745" y="630"/>
                    <a:pt x="1950" y="769"/>
                    <a:pt x="1260" y="1423"/>
                  </a:cubicBezTo>
                  <a:cubicBezTo>
                    <a:pt x="1052" y="1620"/>
                    <a:pt x="366" y="2345"/>
                    <a:pt x="288" y="3405"/>
                  </a:cubicBezTo>
                  <a:cubicBezTo>
                    <a:pt x="265" y="3715"/>
                    <a:pt x="301" y="3962"/>
                    <a:pt x="330" y="4120"/>
                  </a:cubicBezTo>
                  <a:cubicBezTo>
                    <a:pt x="612" y="5655"/>
                    <a:pt x="1929" y="9070"/>
                    <a:pt x="2326" y="10081"/>
                  </a:cubicBezTo>
                  <a:lnTo>
                    <a:pt x="2080" y="101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
            <p:cNvSpPr>
              <a:spLocks/>
            </p:cNvSpPr>
            <p:nvPr/>
          </p:nvSpPr>
          <p:spPr bwMode="auto">
            <a:xfrm>
              <a:off x="9779000" y="2266951"/>
              <a:ext cx="349250" cy="603250"/>
            </a:xfrm>
            <a:custGeom>
              <a:avLst/>
              <a:gdLst>
                <a:gd name="T0" fmla="*/ 1483 w 1918"/>
                <a:gd name="T1" fmla="*/ 3320 h 3320"/>
                <a:gd name="T2" fmla="*/ 1221 w 1918"/>
                <a:gd name="T3" fmla="*/ 3288 h 3320"/>
                <a:gd name="T4" fmla="*/ 1288 w 1918"/>
                <a:gd name="T5" fmla="*/ 2834 h 3320"/>
                <a:gd name="T6" fmla="*/ 1527 w 1918"/>
                <a:gd name="T7" fmla="*/ 1842 h 3320"/>
                <a:gd name="T8" fmla="*/ 1617 w 1918"/>
                <a:gd name="T9" fmla="*/ 1225 h 3320"/>
                <a:gd name="T10" fmla="*/ 1023 w 1918"/>
                <a:gd name="T11" fmla="*/ 365 h 3320"/>
                <a:gd name="T12" fmla="*/ 593 w 1918"/>
                <a:gd name="T13" fmla="*/ 395 h 3320"/>
                <a:gd name="T14" fmla="*/ 402 w 1918"/>
                <a:gd name="T15" fmla="*/ 764 h 3320"/>
                <a:gd name="T16" fmla="*/ 470 w 1918"/>
                <a:gd name="T17" fmla="*/ 2691 h 3320"/>
                <a:gd name="T18" fmla="*/ 210 w 1918"/>
                <a:gd name="T19" fmla="*/ 2738 h 3320"/>
                <a:gd name="T20" fmla="*/ 145 w 1918"/>
                <a:gd name="T21" fmla="*/ 707 h 3320"/>
                <a:gd name="T22" fmla="*/ 439 w 1918"/>
                <a:gd name="T23" fmla="*/ 180 h 3320"/>
                <a:gd name="T24" fmla="*/ 1109 w 1918"/>
                <a:gd name="T25" fmla="*/ 116 h 3320"/>
                <a:gd name="T26" fmla="*/ 1879 w 1918"/>
                <a:gd name="T27" fmla="*/ 1188 h 3320"/>
                <a:gd name="T28" fmla="*/ 1780 w 1918"/>
                <a:gd name="T29" fmla="*/ 1919 h 3320"/>
                <a:gd name="T30" fmla="*/ 1548 w 1918"/>
                <a:gd name="T31" fmla="*/ 2879 h 3320"/>
                <a:gd name="T32" fmla="*/ 1483 w 1918"/>
                <a:gd name="T33" fmla="*/ 3320 h 3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18" h="3320">
                  <a:moveTo>
                    <a:pt x="1483" y="3320"/>
                  </a:moveTo>
                  <a:cubicBezTo>
                    <a:pt x="1221" y="3288"/>
                    <a:pt x="1221" y="3288"/>
                    <a:pt x="1221" y="3288"/>
                  </a:cubicBezTo>
                  <a:cubicBezTo>
                    <a:pt x="1239" y="3139"/>
                    <a:pt x="1261" y="2986"/>
                    <a:pt x="1288" y="2834"/>
                  </a:cubicBezTo>
                  <a:cubicBezTo>
                    <a:pt x="1370" y="2358"/>
                    <a:pt x="1461" y="2060"/>
                    <a:pt x="1527" y="1842"/>
                  </a:cubicBezTo>
                  <a:cubicBezTo>
                    <a:pt x="1605" y="1585"/>
                    <a:pt x="1648" y="1444"/>
                    <a:pt x="1617" y="1225"/>
                  </a:cubicBezTo>
                  <a:cubicBezTo>
                    <a:pt x="1560" y="826"/>
                    <a:pt x="1310" y="465"/>
                    <a:pt x="1023" y="365"/>
                  </a:cubicBezTo>
                  <a:cubicBezTo>
                    <a:pt x="961" y="344"/>
                    <a:pt x="748" y="283"/>
                    <a:pt x="593" y="395"/>
                  </a:cubicBezTo>
                  <a:cubicBezTo>
                    <a:pt x="502" y="460"/>
                    <a:pt x="445" y="570"/>
                    <a:pt x="402" y="764"/>
                  </a:cubicBezTo>
                  <a:cubicBezTo>
                    <a:pt x="267" y="1376"/>
                    <a:pt x="386" y="2234"/>
                    <a:pt x="470" y="2691"/>
                  </a:cubicBezTo>
                  <a:cubicBezTo>
                    <a:pt x="210" y="2738"/>
                    <a:pt x="210" y="2738"/>
                    <a:pt x="210" y="2738"/>
                  </a:cubicBezTo>
                  <a:cubicBezTo>
                    <a:pt x="123" y="2262"/>
                    <a:pt x="0" y="1364"/>
                    <a:pt x="145" y="707"/>
                  </a:cubicBezTo>
                  <a:cubicBezTo>
                    <a:pt x="183" y="533"/>
                    <a:pt x="251" y="315"/>
                    <a:pt x="439" y="180"/>
                  </a:cubicBezTo>
                  <a:cubicBezTo>
                    <a:pt x="689" y="0"/>
                    <a:pt x="991" y="75"/>
                    <a:pt x="1109" y="116"/>
                  </a:cubicBezTo>
                  <a:cubicBezTo>
                    <a:pt x="1491" y="248"/>
                    <a:pt x="1807" y="689"/>
                    <a:pt x="1879" y="1188"/>
                  </a:cubicBezTo>
                  <a:cubicBezTo>
                    <a:pt x="1918" y="1464"/>
                    <a:pt x="1863" y="1645"/>
                    <a:pt x="1780" y="1919"/>
                  </a:cubicBezTo>
                  <a:cubicBezTo>
                    <a:pt x="1715" y="2130"/>
                    <a:pt x="1627" y="2419"/>
                    <a:pt x="1548" y="2879"/>
                  </a:cubicBezTo>
                  <a:cubicBezTo>
                    <a:pt x="1522" y="3026"/>
                    <a:pt x="1500" y="3175"/>
                    <a:pt x="1483" y="33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0"/>
            <p:cNvSpPr>
              <a:spLocks/>
            </p:cNvSpPr>
            <p:nvPr/>
          </p:nvSpPr>
          <p:spPr bwMode="auto">
            <a:xfrm>
              <a:off x="7886700" y="3189288"/>
              <a:ext cx="541338" cy="728662"/>
            </a:xfrm>
            <a:custGeom>
              <a:avLst/>
              <a:gdLst>
                <a:gd name="T0" fmla="*/ 543 w 2978"/>
                <a:gd name="T1" fmla="*/ 4008 h 4008"/>
                <a:gd name="T2" fmla="*/ 220 w 2978"/>
                <a:gd name="T3" fmla="*/ 2012 h 4008"/>
                <a:gd name="T4" fmla="*/ 674 w 2978"/>
                <a:gd name="T5" fmla="*/ 1042 h 4008"/>
                <a:gd name="T6" fmla="*/ 1086 w 2978"/>
                <a:gd name="T7" fmla="*/ 409 h 4008"/>
                <a:gd name="T8" fmla="*/ 2321 w 2978"/>
                <a:gd name="T9" fmla="*/ 224 h 4008"/>
                <a:gd name="T10" fmla="*/ 2884 w 2978"/>
                <a:gd name="T11" fmla="*/ 988 h 4008"/>
                <a:gd name="T12" fmla="*/ 2645 w 2978"/>
                <a:gd name="T13" fmla="*/ 2138 h 4008"/>
                <a:gd name="T14" fmla="*/ 2065 w 2978"/>
                <a:gd name="T15" fmla="*/ 3067 h 4008"/>
                <a:gd name="T16" fmla="*/ 1852 w 2978"/>
                <a:gd name="T17" fmla="*/ 3001 h 4008"/>
                <a:gd name="T18" fmla="*/ 2404 w 2978"/>
                <a:gd name="T19" fmla="*/ 2031 h 4008"/>
                <a:gd name="T20" fmla="*/ 2627 w 2978"/>
                <a:gd name="T21" fmla="*/ 1048 h 4008"/>
                <a:gd name="T22" fmla="*/ 2200 w 2978"/>
                <a:gd name="T23" fmla="*/ 458 h 4008"/>
                <a:gd name="T24" fmla="*/ 1256 w 2978"/>
                <a:gd name="T25" fmla="*/ 611 h 4008"/>
                <a:gd name="T26" fmla="*/ 909 w 2978"/>
                <a:gd name="T27" fmla="*/ 1163 h 4008"/>
                <a:gd name="T28" fmla="*/ 472 w 2978"/>
                <a:gd name="T29" fmla="*/ 2089 h 4008"/>
                <a:gd name="T30" fmla="*/ 777 w 2978"/>
                <a:gd name="T31" fmla="*/ 3886 h 4008"/>
                <a:gd name="T32" fmla="*/ 543 w 2978"/>
                <a:gd name="T33" fmla="*/ 4008 h 4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78" h="4008">
                  <a:moveTo>
                    <a:pt x="543" y="4008"/>
                  </a:moveTo>
                  <a:cubicBezTo>
                    <a:pt x="274" y="3496"/>
                    <a:pt x="0" y="2735"/>
                    <a:pt x="220" y="2012"/>
                  </a:cubicBezTo>
                  <a:cubicBezTo>
                    <a:pt x="284" y="1800"/>
                    <a:pt x="415" y="1547"/>
                    <a:pt x="674" y="1042"/>
                  </a:cubicBezTo>
                  <a:cubicBezTo>
                    <a:pt x="897" y="609"/>
                    <a:pt x="981" y="497"/>
                    <a:pt x="1086" y="409"/>
                  </a:cubicBezTo>
                  <a:cubicBezTo>
                    <a:pt x="1388" y="156"/>
                    <a:pt x="1887" y="0"/>
                    <a:pt x="2321" y="224"/>
                  </a:cubicBezTo>
                  <a:cubicBezTo>
                    <a:pt x="2727" y="432"/>
                    <a:pt x="2855" y="862"/>
                    <a:pt x="2884" y="988"/>
                  </a:cubicBezTo>
                  <a:cubicBezTo>
                    <a:pt x="2978" y="1389"/>
                    <a:pt x="2831" y="1720"/>
                    <a:pt x="2645" y="2138"/>
                  </a:cubicBezTo>
                  <a:cubicBezTo>
                    <a:pt x="2498" y="2470"/>
                    <a:pt x="2303" y="2782"/>
                    <a:pt x="2065" y="3067"/>
                  </a:cubicBezTo>
                  <a:cubicBezTo>
                    <a:pt x="1852" y="3001"/>
                    <a:pt x="1852" y="3001"/>
                    <a:pt x="1852" y="3001"/>
                  </a:cubicBezTo>
                  <a:cubicBezTo>
                    <a:pt x="2074" y="2736"/>
                    <a:pt x="2267" y="2340"/>
                    <a:pt x="2404" y="2031"/>
                  </a:cubicBezTo>
                  <a:cubicBezTo>
                    <a:pt x="2583" y="1629"/>
                    <a:pt x="2700" y="1363"/>
                    <a:pt x="2627" y="1048"/>
                  </a:cubicBezTo>
                  <a:cubicBezTo>
                    <a:pt x="2604" y="949"/>
                    <a:pt x="2505" y="615"/>
                    <a:pt x="2200" y="458"/>
                  </a:cubicBezTo>
                  <a:cubicBezTo>
                    <a:pt x="1876" y="292"/>
                    <a:pt x="1483" y="421"/>
                    <a:pt x="1256" y="611"/>
                  </a:cubicBezTo>
                  <a:cubicBezTo>
                    <a:pt x="1193" y="664"/>
                    <a:pt x="1128" y="738"/>
                    <a:pt x="909" y="1163"/>
                  </a:cubicBezTo>
                  <a:cubicBezTo>
                    <a:pt x="657" y="1653"/>
                    <a:pt x="530" y="1899"/>
                    <a:pt x="472" y="2089"/>
                  </a:cubicBezTo>
                  <a:cubicBezTo>
                    <a:pt x="279" y="2726"/>
                    <a:pt x="531" y="3418"/>
                    <a:pt x="777" y="3886"/>
                  </a:cubicBezTo>
                  <a:lnTo>
                    <a:pt x="543" y="40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1"/>
            <p:cNvSpPr>
              <a:spLocks/>
            </p:cNvSpPr>
            <p:nvPr/>
          </p:nvSpPr>
          <p:spPr bwMode="auto">
            <a:xfrm>
              <a:off x="8215313" y="4557713"/>
              <a:ext cx="288925" cy="136525"/>
            </a:xfrm>
            <a:custGeom>
              <a:avLst/>
              <a:gdLst>
                <a:gd name="T0" fmla="*/ 609 w 1594"/>
                <a:gd name="T1" fmla="*/ 751 h 751"/>
                <a:gd name="T2" fmla="*/ 561 w 1594"/>
                <a:gd name="T3" fmla="*/ 731 h 751"/>
                <a:gd name="T4" fmla="*/ 26 w 1594"/>
                <a:gd name="T5" fmla="*/ 175 h 751"/>
                <a:gd name="T6" fmla="*/ 27 w 1594"/>
                <a:gd name="T7" fmla="*/ 81 h 751"/>
                <a:gd name="T8" fmla="*/ 121 w 1594"/>
                <a:gd name="T9" fmla="*/ 83 h 751"/>
                <a:gd name="T10" fmla="*/ 618 w 1594"/>
                <a:gd name="T11" fmla="*/ 599 h 751"/>
                <a:gd name="T12" fmla="*/ 1482 w 1594"/>
                <a:gd name="T13" fmla="*/ 20 h 751"/>
                <a:gd name="T14" fmla="*/ 1574 w 1594"/>
                <a:gd name="T15" fmla="*/ 38 h 751"/>
                <a:gd name="T16" fmla="*/ 1556 w 1594"/>
                <a:gd name="T17" fmla="*/ 130 h 751"/>
                <a:gd name="T18" fmla="*/ 646 w 1594"/>
                <a:gd name="T19" fmla="*/ 740 h 751"/>
                <a:gd name="T20" fmla="*/ 609 w 1594"/>
                <a:gd name="T21" fmla="*/ 751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94" h="751">
                  <a:moveTo>
                    <a:pt x="609" y="751"/>
                  </a:moveTo>
                  <a:cubicBezTo>
                    <a:pt x="591" y="751"/>
                    <a:pt x="574" y="744"/>
                    <a:pt x="561" y="731"/>
                  </a:cubicBezTo>
                  <a:cubicBezTo>
                    <a:pt x="26" y="175"/>
                    <a:pt x="26" y="175"/>
                    <a:pt x="26" y="175"/>
                  </a:cubicBezTo>
                  <a:cubicBezTo>
                    <a:pt x="0" y="148"/>
                    <a:pt x="1" y="107"/>
                    <a:pt x="27" y="81"/>
                  </a:cubicBezTo>
                  <a:cubicBezTo>
                    <a:pt x="54" y="56"/>
                    <a:pt x="95" y="57"/>
                    <a:pt x="121" y="83"/>
                  </a:cubicBezTo>
                  <a:cubicBezTo>
                    <a:pt x="618" y="599"/>
                    <a:pt x="618" y="599"/>
                    <a:pt x="618" y="599"/>
                  </a:cubicBezTo>
                  <a:cubicBezTo>
                    <a:pt x="1482" y="20"/>
                    <a:pt x="1482" y="20"/>
                    <a:pt x="1482" y="20"/>
                  </a:cubicBezTo>
                  <a:cubicBezTo>
                    <a:pt x="1513" y="0"/>
                    <a:pt x="1554" y="8"/>
                    <a:pt x="1574" y="38"/>
                  </a:cubicBezTo>
                  <a:cubicBezTo>
                    <a:pt x="1594" y="69"/>
                    <a:pt x="1586" y="110"/>
                    <a:pt x="1556" y="130"/>
                  </a:cubicBezTo>
                  <a:cubicBezTo>
                    <a:pt x="646" y="740"/>
                    <a:pt x="646" y="740"/>
                    <a:pt x="646" y="740"/>
                  </a:cubicBezTo>
                  <a:cubicBezTo>
                    <a:pt x="634" y="747"/>
                    <a:pt x="622" y="751"/>
                    <a:pt x="609" y="7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2"/>
            <p:cNvSpPr>
              <a:spLocks/>
            </p:cNvSpPr>
            <p:nvPr/>
          </p:nvSpPr>
          <p:spPr bwMode="auto">
            <a:xfrm>
              <a:off x="8275638" y="4475163"/>
              <a:ext cx="117475" cy="219075"/>
            </a:xfrm>
            <a:custGeom>
              <a:avLst/>
              <a:gdLst>
                <a:gd name="T0" fmla="*/ 275 w 642"/>
                <a:gd name="T1" fmla="*/ 1211 h 1211"/>
                <a:gd name="T2" fmla="*/ 212 w 642"/>
                <a:gd name="T3" fmla="*/ 1163 h 1211"/>
                <a:gd name="T4" fmla="*/ 11 w 642"/>
                <a:gd name="T5" fmla="*/ 477 h 1211"/>
                <a:gd name="T6" fmla="*/ 55 w 642"/>
                <a:gd name="T7" fmla="*/ 395 h 1211"/>
                <a:gd name="T8" fmla="*/ 137 w 642"/>
                <a:gd name="T9" fmla="*/ 440 h 1211"/>
                <a:gd name="T10" fmla="*/ 273 w 642"/>
                <a:gd name="T11" fmla="*/ 903 h 1211"/>
                <a:gd name="T12" fmla="*/ 505 w 642"/>
                <a:gd name="T13" fmla="*/ 55 h 1211"/>
                <a:gd name="T14" fmla="*/ 587 w 642"/>
                <a:gd name="T15" fmla="*/ 9 h 1211"/>
                <a:gd name="T16" fmla="*/ 633 w 642"/>
                <a:gd name="T17" fmla="*/ 91 h 1211"/>
                <a:gd name="T18" fmla="*/ 339 w 642"/>
                <a:gd name="T19" fmla="*/ 1162 h 1211"/>
                <a:gd name="T20" fmla="*/ 275 w 642"/>
                <a:gd name="T21" fmla="*/ 1211 h 1211"/>
                <a:gd name="T22" fmla="*/ 275 w 642"/>
                <a:gd name="T23" fmla="*/ 1211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211">
                  <a:moveTo>
                    <a:pt x="275" y="1211"/>
                  </a:moveTo>
                  <a:cubicBezTo>
                    <a:pt x="246" y="1211"/>
                    <a:pt x="220" y="1191"/>
                    <a:pt x="212" y="1163"/>
                  </a:cubicBezTo>
                  <a:cubicBezTo>
                    <a:pt x="11" y="477"/>
                    <a:pt x="11" y="477"/>
                    <a:pt x="11" y="477"/>
                  </a:cubicBezTo>
                  <a:cubicBezTo>
                    <a:pt x="0" y="442"/>
                    <a:pt x="20" y="405"/>
                    <a:pt x="55" y="395"/>
                  </a:cubicBezTo>
                  <a:cubicBezTo>
                    <a:pt x="91" y="384"/>
                    <a:pt x="127" y="405"/>
                    <a:pt x="137" y="440"/>
                  </a:cubicBezTo>
                  <a:cubicBezTo>
                    <a:pt x="273" y="903"/>
                    <a:pt x="273" y="903"/>
                    <a:pt x="273" y="903"/>
                  </a:cubicBezTo>
                  <a:cubicBezTo>
                    <a:pt x="505" y="55"/>
                    <a:pt x="505" y="55"/>
                    <a:pt x="505" y="55"/>
                  </a:cubicBezTo>
                  <a:cubicBezTo>
                    <a:pt x="515" y="20"/>
                    <a:pt x="551" y="0"/>
                    <a:pt x="587" y="9"/>
                  </a:cubicBezTo>
                  <a:cubicBezTo>
                    <a:pt x="622" y="19"/>
                    <a:pt x="642" y="55"/>
                    <a:pt x="633" y="91"/>
                  </a:cubicBezTo>
                  <a:cubicBezTo>
                    <a:pt x="339" y="1162"/>
                    <a:pt x="339" y="1162"/>
                    <a:pt x="339" y="1162"/>
                  </a:cubicBezTo>
                  <a:cubicBezTo>
                    <a:pt x="331" y="1191"/>
                    <a:pt x="305" y="1211"/>
                    <a:pt x="275" y="1211"/>
                  </a:cubicBezTo>
                  <a:cubicBezTo>
                    <a:pt x="275" y="1211"/>
                    <a:pt x="275" y="1211"/>
                    <a:pt x="275" y="1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3"/>
            <p:cNvSpPr>
              <a:spLocks/>
            </p:cNvSpPr>
            <p:nvPr/>
          </p:nvSpPr>
          <p:spPr bwMode="auto">
            <a:xfrm>
              <a:off x="10906125" y="4516438"/>
              <a:ext cx="242888" cy="222250"/>
            </a:xfrm>
            <a:custGeom>
              <a:avLst/>
              <a:gdLst>
                <a:gd name="T0" fmla="*/ 870 w 1334"/>
                <a:gd name="T1" fmla="*/ 1223 h 1223"/>
                <a:gd name="T2" fmla="*/ 859 w 1334"/>
                <a:gd name="T3" fmla="*/ 1223 h 1223"/>
                <a:gd name="T4" fmla="*/ 60 w 1334"/>
                <a:gd name="T5" fmla="*/ 1087 h 1223"/>
                <a:gd name="T6" fmla="*/ 6 w 1334"/>
                <a:gd name="T7" fmla="*/ 1010 h 1223"/>
                <a:gd name="T8" fmla="*/ 82 w 1334"/>
                <a:gd name="T9" fmla="*/ 956 h 1223"/>
                <a:gd name="T10" fmla="*/ 827 w 1334"/>
                <a:gd name="T11" fmla="*/ 1083 h 1223"/>
                <a:gd name="T12" fmla="*/ 1198 w 1334"/>
                <a:gd name="T13" fmla="*/ 52 h 1223"/>
                <a:gd name="T14" fmla="*/ 1282 w 1334"/>
                <a:gd name="T15" fmla="*/ 12 h 1223"/>
                <a:gd name="T16" fmla="*/ 1322 w 1334"/>
                <a:gd name="T17" fmla="*/ 97 h 1223"/>
                <a:gd name="T18" fmla="*/ 933 w 1334"/>
                <a:gd name="T19" fmla="*/ 1180 h 1223"/>
                <a:gd name="T20" fmla="*/ 870 w 1334"/>
                <a:gd name="T21" fmla="*/ 1223 h 1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4" h="1223">
                  <a:moveTo>
                    <a:pt x="870" y="1223"/>
                  </a:moveTo>
                  <a:cubicBezTo>
                    <a:pt x="867" y="1223"/>
                    <a:pt x="863" y="1223"/>
                    <a:pt x="859" y="1223"/>
                  </a:cubicBezTo>
                  <a:cubicBezTo>
                    <a:pt x="60" y="1087"/>
                    <a:pt x="60" y="1087"/>
                    <a:pt x="60" y="1087"/>
                  </a:cubicBezTo>
                  <a:cubicBezTo>
                    <a:pt x="24" y="1080"/>
                    <a:pt x="0" y="1046"/>
                    <a:pt x="6" y="1010"/>
                  </a:cubicBezTo>
                  <a:cubicBezTo>
                    <a:pt x="12" y="974"/>
                    <a:pt x="47" y="951"/>
                    <a:pt x="82" y="956"/>
                  </a:cubicBezTo>
                  <a:cubicBezTo>
                    <a:pt x="827" y="1083"/>
                    <a:pt x="827" y="1083"/>
                    <a:pt x="827" y="1083"/>
                  </a:cubicBezTo>
                  <a:cubicBezTo>
                    <a:pt x="1198" y="52"/>
                    <a:pt x="1198" y="52"/>
                    <a:pt x="1198" y="52"/>
                  </a:cubicBezTo>
                  <a:cubicBezTo>
                    <a:pt x="1210" y="18"/>
                    <a:pt x="1248" y="0"/>
                    <a:pt x="1282" y="12"/>
                  </a:cubicBezTo>
                  <a:cubicBezTo>
                    <a:pt x="1316" y="24"/>
                    <a:pt x="1334" y="62"/>
                    <a:pt x="1322" y="97"/>
                  </a:cubicBezTo>
                  <a:cubicBezTo>
                    <a:pt x="933" y="1180"/>
                    <a:pt x="933" y="1180"/>
                    <a:pt x="933" y="1180"/>
                  </a:cubicBezTo>
                  <a:cubicBezTo>
                    <a:pt x="923" y="1206"/>
                    <a:pt x="898" y="1223"/>
                    <a:pt x="870" y="12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4"/>
            <p:cNvSpPr>
              <a:spLocks/>
            </p:cNvSpPr>
            <p:nvPr/>
          </p:nvSpPr>
          <p:spPr bwMode="auto">
            <a:xfrm>
              <a:off x="10942638" y="4514850"/>
              <a:ext cx="134938" cy="223837"/>
            </a:xfrm>
            <a:custGeom>
              <a:avLst/>
              <a:gdLst>
                <a:gd name="T0" fmla="*/ 672 w 745"/>
                <a:gd name="T1" fmla="*/ 1229 h 1229"/>
                <a:gd name="T2" fmla="*/ 632 w 745"/>
                <a:gd name="T3" fmla="*/ 1216 h 1229"/>
                <a:gd name="T4" fmla="*/ 34 w 745"/>
                <a:gd name="T5" fmla="*/ 761 h 1229"/>
                <a:gd name="T6" fmla="*/ 22 w 745"/>
                <a:gd name="T7" fmla="*/ 668 h 1229"/>
                <a:gd name="T8" fmla="*/ 114 w 745"/>
                <a:gd name="T9" fmla="*/ 656 h 1229"/>
                <a:gd name="T10" fmla="*/ 527 w 745"/>
                <a:gd name="T11" fmla="*/ 970 h 1229"/>
                <a:gd name="T12" fmla="*/ 191 w 745"/>
                <a:gd name="T13" fmla="*/ 98 h 1229"/>
                <a:gd name="T14" fmla="*/ 229 w 745"/>
                <a:gd name="T15" fmla="*/ 12 h 1229"/>
                <a:gd name="T16" fmla="*/ 314 w 745"/>
                <a:gd name="T17" fmla="*/ 50 h 1229"/>
                <a:gd name="T18" fmla="*/ 734 w 745"/>
                <a:gd name="T19" fmla="*/ 1140 h 1229"/>
                <a:gd name="T20" fmla="*/ 712 w 745"/>
                <a:gd name="T21" fmla="*/ 1216 h 1229"/>
                <a:gd name="T22" fmla="*/ 672 w 745"/>
                <a:gd name="T23" fmla="*/ 1229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5" h="1229">
                  <a:moveTo>
                    <a:pt x="672" y="1229"/>
                  </a:moveTo>
                  <a:cubicBezTo>
                    <a:pt x="658" y="1229"/>
                    <a:pt x="644" y="1225"/>
                    <a:pt x="632" y="1216"/>
                  </a:cubicBezTo>
                  <a:cubicBezTo>
                    <a:pt x="34" y="761"/>
                    <a:pt x="34" y="761"/>
                    <a:pt x="34" y="761"/>
                  </a:cubicBezTo>
                  <a:cubicBezTo>
                    <a:pt x="5" y="739"/>
                    <a:pt x="0" y="697"/>
                    <a:pt x="22" y="668"/>
                  </a:cubicBezTo>
                  <a:cubicBezTo>
                    <a:pt x="44" y="639"/>
                    <a:pt x="85" y="634"/>
                    <a:pt x="114" y="656"/>
                  </a:cubicBezTo>
                  <a:cubicBezTo>
                    <a:pt x="527" y="970"/>
                    <a:pt x="527" y="970"/>
                    <a:pt x="527" y="970"/>
                  </a:cubicBezTo>
                  <a:cubicBezTo>
                    <a:pt x="191" y="98"/>
                    <a:pt x="191" y="98"/>
                    <a:pt x="191" y="98"/>
                  </a:cubicBezTo>
                  <a:cubicBezTo>
                    <a:pt x="178" y="64"/>
                    <a:pt x="195" y="25"/>
                    <a:pt x="229" y="12"/>
                  </a:cubicBezTo>
                  <a:cubicBezTo>
                    <a:pt x="263" y="0"/>
                    <a:pt x="301" y="16"/>
                    <a:pt x="314" y="50"/>
                  </a:cubicBezTo>
                  <a:cubicBezTo>
                    <a:pt x="734" y="1140"/>
                    <a:pt x="734" y="1140"/>
                    <a:pt x="734" y="1140"/>
                  </a:cubicBezTo>
                  <a:cubicBezTo>
                    <a:pt x="745" y="1167"/>
                    <a:pt x="736" y="1198"/>
                    <a:pt x="712" y="1216"/>
                  </a:cubicBezTo>
                  <a:cubicBezTo>
                    <a:pt x="700" y="1225"/>
                    <a:pt x="686" y="1229"/>
                    <a:pt x="672" y="1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5"/>
            <p:cNvSpPr>
              <a:spLocks/>
            </p:cNvSpPr>
            <p:nvPr/>
          </p:nvSpPr>
          <p:spPr bwMode="auto">
            <a:xfrm>
              <a:off x="10542588" y="4249738"/>
              <a:ext cx="109538" cy="147637"/>
            </a:xfrm>
            <a:custGeom>
              <a:avLst/>
              <a:gdLst>
                <a:gd name="T0" fmla="*/ 533 w 608"/>
                <a:gd name="T1" fmla="*/ 810 h 810"/>
                <a:gd name="T2" fmla="*/ 478 w 608"/>
                <a:gd name="T3" fmla="*/ 781 h 810"/>
                <a:gd name="T4" fmla="*/ 20 w 608"/>
                <a:gd name="T5" fmla="*/ 112 h 810"/>
                <a:gd name="T6" fmla="*/ 37 w 608"/>
                <a:gd name="T7" fmla="*/ 21 h 810"/>
                <a:gd name="T8" fmla="*/ 129 w 608"/>
                <a:gd name="T9" fmla="*/ 38 h 810"/>
                <a:gd name="T10" fmla="*/ 587 w 608"/>
                <a:gd name="T11" fmla="*/ 707 h 810"/>
                <a:gd name="T12" fmla="*/ 570 w 608"/>
                <a:gd name="T13" fmla="*/ 799 h 810"/>
                <a:gd name="T14" fmla="*/ 533 w 608"/>
                <a:gd name="T15" fmla="*/ 810 h 8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8" h="810">
                  <a:moveTo>
                    <a:pt x="533" y="810"/>
                  </a:moveTo>
                  <a:cubicBezTo>
                    <a:pt x="512" y="810"/>
                    <a:pt x="491" y="800"/>
                    <a:pt x="478" y="781"/>
                  </a:cubicBezTo>
                  <a:cubicBezTo>
                    <a:pt x="20" y="112"/>
                    <a:pt x="20" y="112"/>
                    <a:pt x="20" y="112"/>
                  </a:cubicBezTo>
                  <a:cubicBezTo>
                    <a:pt x="0" y="82"/>
                    <a:pt x="7" y="41"/>
                    <a:pt x="37" y="21"/>
                  </a:cubicBezTo>
                  <a:cubicBezTo>
                    <a:pt x="67" y="0"/>
                    <a:pt x="109" y="7"/>
                    <a:pt x="129" y="38"/>
                  </a:cubicBezTo>
                  <a:cubicBezTo>
                    <a:pt x="587" y="707"/>
                    <a:pt x="587" y="707"/>
                    <a:pt x="587" y="707"/>
                  </a:cubicBezTo>
                  <a:cubicBezTo>
                    <a:pt x="608" y="737"/>
                    <a:pt x="600" y="778"/>
                    <a:pt x="570" y="799"/>
                  </a:cubicBezTo>
                  <a:cubicBezTo>
                    <a:pt x="559" y="806"/>
                    <a:pt x="546" y="810"/>
                    <a:pt x="533" y="8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6"/>
            <p:cNvSpPr>
              <a:spLocks/>
            </p:cNvSpPr>
            <p:nvPr/>
          </p:nvSpPr>
          <p:spPr bwMode="auto">
            <a:xfrm>
              <a:off x="10606088" y="4178300"/>
              <a:ext cx="136525" cy="219075"/>
            </a:xfrm>
            <a:custGeom>
              <a:avLst/>
              <a:gdLst>
                <a:gd name="T0" fmla="*/ 180 w 746"/>
                <a:gd name="T1" fmla="*/ 1201 h 1201"/>
                <a:gd name="T2" fmla="*/ 170 w 746"/>
                <a:gd name="T3" fmla="*/ 1200 h 1201"/>
                <a:gd name="T4" fmla="*/ 115 w 746"/>
                <a:gd name="T5" fmla="*/ 1144 h 1201"/>
                <a:gd name="T6" fmla="*/ 5 w 746"/>
                <a:gd name="T7" fmla="*/ 337 h 1201"/>
                <a:gd name="T8" fmla="*/ 62 w 746"/>
                <a:gd name="T9" fmla="*/ 263 h 1201"/>
                <a:gd name="T10" fmla="*/ 136 w 746"/>
                <a:gd name="T11" fmla="*/ 319 h 1201"/>
                <a:gd name="T12" fmla="*/ 215 w 746"/>
                <a:gd name="T13" fmla="*/ 903 h 1201"/>
                <a:gd name="T14" fmla="*/ 611 w 746"/>
                <a:gd name="T15" fmla="*/ 48 h 1201"/>
                <a:gd name="T16" fmla="*/ 699 w 746"/>
                <a:gd name="T17" fmla="*/ 16 h 1201"/>
                <a:gd name="T18" fmla="*/ 731 w 746"/>
                <a:gd name="T19" fmla="*/ 104 h 1201"/>
                <a:gd name="T20" fmla="*/ 240 w 746"/>
                <a:gd name="T21" fmla="*/ 1163 h 1201"/>
                <a:gd name="T22" fmla="*/ 180 w 746"/>
                <a:gd name="T23" fmla="*/ 1201 h 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6" h="1201">
                  <a:moveTo>
                    <a:pt x="180" y="1201"/>
                  </a:moveTo>
                  <a:cubicBezTo>
                    <a:pt x="177" y="1201"/>
                    <a:pt x="173" y="1201"/>
                    <a:pt x="170" y="1200"/>
                  </a:cubicBezTo>
                  <a:cubicBezTo>
                    <a:pt x="141" y="1196"/>
                    <a:pt x="118" y="1173"/>
                    <a:pt x="115" y="1144"/>
                  </a:cubicBezTo>
                  <a:cubicBezTo>
                    <a:pt x="5" y="337"/>
                    <a:pt x="5" y="337"/>
                    <a:pt x="5" y="337"/>
                  </a:cubicBezTo>
                  <a:cubicBezTo>
                    <a:pt x="0" y="301"/>
                    <a:pt x="25" y="268"/>
                    <a:pt x="62" y="263"/>
                  </a:cubicBezTo>
                  <a:cubicBezTo>
                    <a:pt x="98" y="256"/>
                    <a:pt x="131" y="283"/>
                    <a:pt x="136" y="319"/>
                  </a:cubicBezTo>
                  <a:cubicBezTo>
                    <a:pt x="215" y="903"/>
                    <a:pt x="215" y="903"/>
                    <a:pt x="215" y="903"/>
                  </a:cubicBezTo>
                  <a:cubicBezTo>
                    <a:pt x="611" y="48"/>
                    <a:pt x="611" y="48"/>
                    <a:pt x="611" y="48"/>
                  </a:cubicBezTo>
                  <a:cubicBezTo>
                    <a:pt x="627" y="15"/>
                    <a:pt x="666" y="0"/>
                    <a:pt x="699" y="16"/>
                  </a:cubicBezTo>
                  <a:cubicBezTo>
                    <a:pt x="732" y="32"/>
                    <a:pt x="746" y="71"/>
                    <a:pt x="731" y="104"/>
                  </a:cubicBezTo>
                  <a:cubicBezTo>
                    <a:pt x="240" y="1163"/>
                    <a:pt x="240" y="1163"/>
                    <a:pt x="240" y="1163"/>
                  </a:cubicBezTo>
                  <a:cubicBezTo>
                    <a:pt x="229" y="1187"/>
                    <a:pt x="205" y="1201"/>
                    <a:pt x="180" y="1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
            <p:cNvSpPr>
              <a:spLocks/>
            </p:cNvSpPr>
            <p:nvPr/>
          </p:nvSpPr>
          <p:spPr bwMode="auto">
            <a:xfrm>
              <a:off x="10545763" y="4740275"/>
              <a:ext cx="85725" cy="109537"/>
            </a:xfrm>
            <a:custGeom>
              <a:avLst/>
              <a:gdLst>
                <a:gd name="T0" fmla="*/ 391 w 466"/>
                <a:gd name="T1" fmla="*/ 602 h 602"/>
                <a:gd name="T2" fmla="*/ 336 w 466"/>
                <a:gd name="T3" fmla="*/ 574 h 602"/>
                <a:gd name="T4" fmla="*/ 20 w 466"/>
                <a:gd name="T5" fmla="*/ 112 h 602"/>
                <a:gd name="T6" fmla="*/ 38 w 466"/>
                <a:gd name="T7" fmla="*/ 21 h 602"/>
                <a:gd name="T8" fmla="*/ 129 w 466"/>
                <a:gd name="T9" fmla="*/ 38 h 602"/>
                <a:gd name="T10" fmla="*/ 445 w 466"/>
                <a:gd name="T11" fmla="*/ 499 h 602"/>
                <a:gd name="T12" fmla="*/ 428 w 466"/>
                <a:gd name="T13" fmla="*/ 591 h 602"/>
                <a:gd name="T14" fmla="*/ 391 w 466"/>
                <a:gd name="T15" fmla="*/ 602 h 6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602">
                  <a:moveTo>
                    <a:pt x="391" y="602"/>
                  </a:moveTo>
                  <a:cubicBezTo>
                    <a:pt x="370" y="602"/>
                    <a:pt x="349" y="592"/>
                    <a:pt x="336" y="574"/>
                  </a:cubicBezTo>
                  <a:cubicBezTo>
                    <a:pt x="20" y="112"/>
                    <a:pt x="20" y="112"/>
                    <a:pt x="20" y="112"/>
                  </a:cubicBezTo>
                  <a:cubicBezTo>
                    <a:pt x="0" y="82"/>
                    <a:pt x="7" y="41"/>
                    <a:pt x="38" y="21"/>
                  </a:cubicBezTo>
                  <a:cubicBezTo>
                    <a:pt x="68" y="0"/>
                    <a:pt x="109" y="8"/>
                    <a:pt x="129" y="38"/>
                  </a:cubicBezTo>
                  <a:cubicBezTo>
                    <a:pt x="445" y="499"/>
                    <a:pt x="445" y="499"/>
                    <a:pt x="445" y="499"/>
                  </a:cubicBezTo>
                  <a:cubicBezTo>
                    <a:pt x="466" y="529"/>
                    <a:pt x="458" y="570"/>
                    <a:pt x="428" y="591"/>
                  </a:cubicBezTo>
                  <a:cubicBezTo>
                    <a:pt x="417" y="599"/>
                    <a:pt x="404" y="602"/>
                    <a:pt x="391" y="6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8"/>
            <p:cNvSpPr>
              <a:spLocks/>
            </p:cNvSpPr>
            <p:nvPr/>
          </p:nvSpPr>
          <p:spPr bwMode="auto">
            <a:xfrm>
              <a:off x="10591800" y="4691063"/>
              <a:ext cx="101600" cy="158750"/>
            </a:xfrm>
            <a:custGeom>
              <a:avLst/>
              <a:gdLst>
                <a:gd name="T0" fmla="*/ 146 w 560"/>
                <a:gd name="T1" fmla="*/ 871 h 871"/>
                <a:gd name="T2" fmla="*/ 136 w 560"/>
                <a:gd name="T3" fmla="*/ 871 h 871"/>
                <a:gd name="T4" fmla="*/ 80 w 560"/>
                <a:gd name="T5" fmla="*/ 814 h 871"/>
                <a:gd name="T6" fmla="*/ 5 w 560"/>
                <a:gd name="T7" fmla="*/ 258 h 871"/>
                <a:gd name="T8" fmla="*/ 61 w 560"/>
                <a:gd name="T9" fmla="*/ 184 h 871"/>
                <a:gd name="T10" fmla="*/ 136 w 560"/>
                <a:gd name="T11" fmla="*/ 240 h 871"/>
                <a:gd name="T12" fmla="*/ 181 w 560"/>
                <a:gd name="T13" fmla="*/ 573 h 871"/>
                <a:gd name="T14" fmla="*/ 425 w 560"/>
                <a:gd name="T15" fmla="*/ 48 h 871"/>
                <a:gd name="T16" fmla="*/ 512 w 560"/>
                <a:gd name="T17" fmla="*/ 15 h 871"/>
                <a:gd name="T18" fmla="*/ 544 w 560"/>
                <a:gd name="T19" fmla="*/ 103 h 871"/>
                <a:gd name="T20" fmla="*/ 206 w 560"/>
                <a:gd name="T21" fmla="*/ 833 h 871"/>
                <a:gd name="T22" fmla="*/ 146 w 560"/>
                <a:gd name="T23" fmla="*/ 871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0" h="871">
                  <a:moveTo>
                    <a:pt x="146" y="871"/>
                  </a:moveTo>
                  <a:cubicBezTo>
                    <a:pt x="143" y="871"/>
                    <a:pt x="139" y="871"/>
                    <a:pt x="136" y="871"/>
                  </a:cubicBezTo>
                  <a:cubicBezTo>
                    <a:pt x="107" y="866"/>
                    <a:pt x="84" y="843"/>
                    <a:pt x="80" y="814"/>
                  </a:cubicBezTo>
                  <a:cubicBezTo>
                    <a:pt x="5" y="258"/>
                    <a:pt x="5" y="258"/>
                    <a:pt x="5" y="258"/>
                  </a:cubicBezTo>
                  <a:cubicBezTo>
                    <a:pt x="0" y="222"/>
                    <a:pt x="25" y="189"/>
                    <a:pt x="61" y="184"/>
                  </a:cubicBezTo>
                  <a:cubicBezTo>
                    <a:pt x="98" y="177"/>
                    <a:pt x="131" y="204"/>
                    <a:pt x="136" y="240"/>
                  </a:cubicBezTo>
                  <a:cubicBezTo>
                    <a:pt x="181" y="573"/>
                    <a:pt x="181" y="573"/>
                    <a:pt x="181" y="573"/>
                  </a:cubicBezTo>
                  <a:cubicBezTo>
                    <a:pt x="425" y="48"/>
                    <a:pt x="425" y="48"/>
                    <a:pt x="425" y="48"/>
                  </a:cubicBezTo>
                  <a:cubicBezTo>
                    <a:pt x="440" y="14"/>
                    <a:pt x="479" y="0"/>
                    <a:pt x="512" y="15"/>
                  </a:cubicBezTo>
                  <a:cubicBezTo>
                    <a:pt x="545" y="31"/>
                    <a:pt x="560" y="70"/>
                    <a:pt x="544" y="103"/>
                  </a:cubicBezTo>
                  <a:cubicBezTo>
                    <a:pt x="206" y="833"/>
                    <a:pt x="206" y="833"/>
                    <a:pt x="206" y="833"/>
                  </a:cubicBezTo>
                  <a:cubicBezTo>
                    <a:pt x="195" y="857"/>
                    <a:pt x="171" y="871"/>
                    <a:pt x="146" y="8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9"/>
            <p:cNvSpPr>
              <a:spLocks/>
            </p:cNvSpPr>
            <p:nvPr/>
          </p:nvSpPr>
          <p:spPr bwMode="auto">
            <a:xfrm>
              <a:off x="10712450" y="3765550"/>
              <a:ext cx="85725" cy="109537"/>
            </a:xfrm>
            <a:custGeom>
              <a:avLst/>
              <a:gdLst>
                <a:gd name="T0" fmla="*/ 391 w 466"/>
                <a:gd name="T1" fmla="*/ 602 h 602"/>
                <a:gd name="T2" fmla="*/ 336 w 466"/>
                <a:gd name="T3" fmla="*/ 573 h 602"/>
                <a:gd name="T4" fmla="*/ 20 w 466"/>
                <a:gd name="T5" fmla="*/ 112 h 602"/>
                <a:gd name="T6" fmla="*/ 38 w 466"/>
                <a:gd name="T7" fmla="*/ 20 h 602"/>
                <a:gd name="T8" fmla="*/ 129 w 466"/>
                <a:gd name="T9" fmla="*/ 37 h 602"/>
                <a:gd name="T10" fmla="*/ 445 w 466"/>
                <a:gd name="T11" fmla="*/ 499 h 602"/>
                <a:gd name="T12" fmla="*/ 428 w 466"/>
                <a:gd name="T13" fmla="*/ 591 h 602"/>
                <a:gd name="T14" fmla="*/ 391 w 466"/>
                <a:gd name="T15" fmla="*/ 602 h 6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602">
                  <a:moveTo>
                    <a:pt x="391" y="602"/>
                  </a:moveTo>
                  <a:cubicBezTo>
                    <a:pt x="370" y="602"/>
                    <a:pt x="349" y="592"/>
                    <a:pt x="336" y="573"/>
                  </a:cubicBezTo>
                  <a:cubicBezTo>
                    <a:pt x="20" y="112"/>
                    <a:pt x="20" y="112"/>
                    <a:pt x="20" y="112"/>
                  </a:cubicBezTo>
                  <a:cubicBezTo>
                    <a:pt x="0" y="82"/>
                    <a:pt x="7" y="41"/>
                    <a:pt x="38" y="20"/>
                  </a:cubicBezTo>
                  <a:cubicBezTo>
                    <a:pt x="67" y="0"/>
                    <a:pt x="109" y="7"/>
                    <a:pt x="129" y="37"/>
                  </a:cubicBezTo>
                  <a:cubicBezTo>
                    <a:pt x="445" y="499"/>
                    <a:pt x="445" y="499"/>
                    <a:pt x="445" y="499"/>
                  </a:cubicBezTo>
                  <a:cubicBezTo>
                    <a:pt x="466" y="529"/>
                    <a:pt x="458" y="570"/>
                    <a:pt x="428" y="591"/>
                  </a:cubicBezTo>
                  <a:cubicBezTo>
                    <a:pt x="416" y="598"/>
                    <a:pt x="403" y="602"/>
                    <a:pt x="391" y="6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0"/>
            <p:cNvSpPr>
              <a:spLocks/>
            </p:cNvSpPr>
            <p:nvPr/>
          </p:nvSpPr>
          <p:spPr bwMode="auto">
            <a:xfrm>
              <a:off x="10756900" y="3716338"/>
              <a:ext cx="101600" cy="158750"/>
            </a:xfrm>
            <a:custGeom>
              <a:avLst/>
              <a:gdLst>
                <a:gd name="T0" fmla="*/ 146 w 559"/>
                <a:gd name="T1" fmla="*/ 872 h 872"/>
                <a:gd name="T2" fmla="*/ 136 w 559"/>
                <a:gd name="T3" fmla="*/ 871 h 872"/>
                <a:gd name="T4" fmla="*/ 80 w 559"/>
                <a:gd name="T5" fmla="*/ 815 h 872"/>
                <a:gd name="T6" fmla="*/ 5 w 559"/>
                <a:gd name="T7" fmla="*/ 259 h 872"/>
                <a:gd name="T8" fmla="*/ 61 w 559"/>
                <a:gd name="T9" fmla="*/ 184 h 872"/>
                <a:gd name="T10" fmla="*/ 135 w 559"/>
                <a:gd name="T11" fmla="*/ 241 h 872"/>
                <a:gd name="T12" fmla="*/ 181 w 559"/>
                <a:gd name="T13" fmla="*/ 574 h 872"/>
                <a:gd name="T14" fmla="*/ 424 w 559"/>
                <a:gd name="T15" fmla="*/ 48 h 872"/>
                <a:gd name="T16" fmla="*/ 512 w 559"/>
                <a:gd name="T17" fmla="*/ 16 h 872"/>
                <a:gd name="T18" fmla="*/ 544 w 559"/>
                <a:gd name="T19" fmla="*/ 104 h 872"/>
                <a:gd name="T20" fmla="*/ 205 w 559"/>
                <a:gd name="T21" fmla="*/ 834 h 872"/>
                <a:gd name="T22" fmla="*/ 146 w 559"/>
                <a:gd name="T23" fmla="*/ 872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9" h="872">
                  <a:moveTo>
                    <a:pt x="146" y="872"/>
                  </a:moveTo>
                  <a:cubicBezTo>
                    <a:pt x="142" y="872"/>
                    <a:pt x="139" y="872"/>
                    <a:pt x="136" y="871"/>
                  </a:cubicBezTo>
                  <a:cubicBezTo>
                    <a:pt x="107" y="867"/>
                    <a:pt x="84" y="844"/>
                    <a:pt x="80" y="815"/>
                  </a:cubicBezTo>
                  <a:cubicBezTo>
                    <a:pt x="5" y="259"/>
                    <a:pt x="5" y="259"/>
                    <a:pt x="5" y="259"/>
                  </a:cubicBezTo>
                  <a:cubicBezTo>
                    <a:pt x="0" y="222"/>
                    <a:pt x="25" y="189"/>
                    <a:pt x="61" y="184"/>
                  </a:cubicBezTo>
                  <a:cubicBezTo>
                    <a:pt x="98" y="178"/>
                    <a:pt x="131" y="205"/>
                    <a:pt x="135" y="241"/>
                  </a:cubicBezTo>
                  <a:cubicBezTo>
                    <a:pt x="181" y="574"/>
                    <a:pt x="181" y="574"/>
                    <a:pt x="181" y="574"/>
                  </a:cubicBezTo>
                  <a:cubicBezTo>
                    <a:pt x="424" y="48"/>
                    <a:pt x="424" y="48"/>
                    <a:pt x="424" y="48"/>
                  </a:cubicBezTo>
                  <a:cubicBezTo>
                    <a:pt x="440" y="15"/>
                    <a:pt x="479" y="0"/>
                    <a:pt x="512" y="16"/>
                  </a:cubicBezTo>
                  <a:cubicBezTo>
                    <a:pt x="545" y="31"/>
                    <a:pt x="559" y="71"/>
                    <a:pt x="544" y="104"/>
                  </a:cubicBezTo>
                  <a:cubicBezTo>
                    <a:pt x="205" y="834"/>
                    <a:pt x="205" y="834"/>
                    <a:pt x="205" y="834"/>
                  </a:cubicBezTo>
                  <a:cubicBezTo>
                    <a:pt x="195" y="857"/>
                    <a:pt x="171" y="872"/>
                    <a:pt x="146" y="8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1"/>
            <p:cNvSpPr>
              <a:spLocks/>
            </p:cNvSpPr>
            <p:nvPr/>
          </p:nvSpPr>
          <p:spPr bwMode="auto">
            <a:xfrm>
              <a:off x="11255375" y="4059238"/>
              <a:ext cx="76200" cy="141287"/>
            </a:xfrm>
            <a:custGeom>
              <a:avLst/>
              <a:gdLst>
                <a:gd name="T0" fmla="*/ 75 w 422"/>
                <a:gd name="T1" fmla="*/ 783 h 783"/>
                <a:gd name="T2" fmla="*/ 49 w 422"/>
                <a:gd name="T3" fmla="*/ 777 h 783"/>
                <a:gd name="T4" fmla="*/ 14 w 422"/>
                <a:gd name="T5" fmla="*/ 691 h 783"/>
                <a:gd name="T6" fmla="*/ 286 w 422"/>
                <a:gd name="T7" fmla="*/ 50 h 783"/>
                <a:gd name="T8" fmla="*/ 373 w 422"/>
                <a:gd name="T9" fmla="*/ 15 h 783"/>
                <a:gd name="T10" fmla="*/ 408 w 422"/>
                <a:gd name="T11" fmla="*/ 101 h 783"/>
                <a:gd name="T12" fmla="*/ 136 w 422"/>
                <a:gd name="T13" fmla="*/ 742 h 783"/>
                <a:gd name="T14" fmla="*/ 75 w 422"/>
                <a:gd name="T15" fmla="*/ 783 h 7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2" h="783">
                  <a:moveTo>
                    <a:pt x="75" y="783"/>
                  </a:moveTo>
                  <a:cubicBezTo>
                    <a:pt x="66" y="783"/>
                    <a:pt x="58" y="781"/>
                    <a:pt x="49" y="777"/>
                  </a:cubicBezTo>
                  <a:cubicBezTo>
                    <a:pt x="16" y="763"/>
                    <a:pt x="0" y="724"/>
                    <a:pt x="14" y="691"/>
                  </a:cubicBezTo>
                  <a:cubicBezTo>
                    <a:pt x="286" y="50"/>
                    <a:pt x="286" y="50"/>
                    <a:pt x="286" y="50"/>
                  </a:cubicBezTo>
                  <a:cubicBezTo>
                    <a:pt x="301" y="16"/>
                    <a:pt x="340" y="0"/>
                    <a:pt x="373" y="15"/>
                  </a:cubicBezTo>
                  <a:cubicBezTo>
                    <a:pt x="406" y="29"/>
                    <a:pt x="422" y="68"/>
                    <a:pt x="408" y="101"/>
                  </a:cubicBezTo>
                  <a:cubicBezTo>
                    <a:pt x="136" y="742"/>
                    <a:pt x="136" y="742"/>
                    <a:pt x="136" y="742"/>
                  </a:cubicBezTo>
                  <a:cubicBezTo>
                    <a:pt x="125" y="768"/>
                    <a:pt x="101" y="783"/>
                    <a:pt x="75" y="7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22"/>
            <p:cNvSpPr>
              <a:spLocks/>
            </p:cNvSpPr>
            <p:nvPr/>
          </p:nvSpPr>
          <p:spPr bwMode="auto">
            <a:xfrm>
              <a:off x="11255375" y="4092575"/>
              <a:ext cx="206375" cy="107950"/>
            </a:xfrm>
            <a:custGeom>
              <a:avLst/>
              <a:gdLst>
                <a:gd name="T0" fmla="*/ 72 w 1136"/>
                <a:gd name="T1" fmla="*/ 593 h 593"/>
                <a:gd name="T2" fmla="*/ 12 w 1136"/>
                <a:gd name="T3" fmla="*/ 554 h 593"/>
                <a:gd name="T4" fmla="*/ 29 w 1136"/>
                <a:gd name="T5" fmla="*/ 476 h 593"/>
                <a:gd name="T6" fmla="*/ 563 w 1136"/>
                <a:gd name="T7" fmla="*/ 24 h 593"/>
                <a:gd name="T8" fmla="*/ 656 w 1136"/>
                <a:gd name="T9" fmla="*/ 31 h 593"/>
                <a:gd name="T10" fmla="*/ 648 w 1136"/>
                <a:gd name="T11" fmla="*/ 124 h 593"/>
                <a:gd name="T12" fmla="*/ 287 w 1136"/>
                <a:gd name="T13" fmla="*/ 431 h 593"/>
                <a:gd name="T14" fmla="*/ 1057 w 1136"/>
                <a:gd name="T15" fmla="*/ 326 h 593"/>
                <a:gd name="T16" fmla="*/ 1131 w 1136"/>
                <a:gd name="T17" fmla="*/ 383 h 593"/>
                <a:gd name="T18" fmla="*/ 1075 w 1136"/>
                <a:gd name="T19" fmla="*/ 457 h 593"/>
                <a:gd name="T20" fmla="*/ 81 w 1136"/>
                <a:gd name="T21" fmla="*/ 592 h 593"/>
                <a:gd name="T22" fmla="*/ 72 w 1136"/>
                <a:gd name="T23" fmla="*/ 593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6" h="593">
                  <a:moveTo>
                    <a:pt x="72" y="593"/>
                  </a:moveTo>
                  <a:cubicBezTo>
                    <a:pt x="46" y="593"/>
                    <a:pt x="23" y="578"/>
                    <a:pt x="12" y="554"/>
                  </a:cubicBezTo>
                  <a:cubicBezTo>
                    <a:pt x="0" y="527"/>
                    <a:pt x="7" y="495"/>
                    <a:pt x="29" y="476"/>
                  </a:cubicBezTo>
                  <a:cubicBezTo>
                    <a:pt x="563" y="24"/>
                    <a:pt x="563" y="24"/>
                    <a:pt x="563" y="24"/>
                  </a:cubicBezTo>
                  <a:cubicBezTo>
                    <a:pt x="590" y="0"/>
                    <a:pt x="632" y="3"/>
                    <a:pt x="656" y="31"/>
                  </a:cubicBezTo>
                  <a:cubicBezTo>
                    <a:pt x="679" y="59"/>
                    <a:pt x="676" y="101"/>
                    <a:pt x="648" y="124"/>
                  </a:cubicBezTo>
                  <a:cubicBezTo>
                    <a:pt x="287" y="431"/>
                    <a:pt x="287" y="431"/>
                    <a:pt x="287" y="431"/>
                  </a:cubicBezTo>
                  <a:cubicBezTo>
                    <a:pt x="1057" y="326"/>
                    <a:pt x="1057" y="326"/>
                    <a:pt x="1057" y="326"/>
                  </a:cubicBezTo>
                  <a:cubicBezTo>
                    <a:pt x="1092" y="320"/>
                    <a:pt x="1126" y="347"/>
                    <a:pt x="1131" y="383"/>
                  </a:cubicBezTo>
                  <a:cubicBezTo>
                    <a:pt x="1136" y="419"/>
                    <a:pt x="1111" y="452"/>
                    <a:pt x="1075" y="457"/>
                  </a:cubicBezTo>
                  <a:cubicBezTo>
                    <a:pt x="81" y="592"/>
                    <a:pt x="81" y="592"/>
                    <a:pt x="81" y="592"/>
                  </a:cubicBezTo>
                  <a:cubicBezTo>
                    <a:pt x="78" y="592"/>
                    <a:pt x="75" y="593"/>
                    <a:pt x="72" y="5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23"/>
            <p:cNvSpPr>
              <a:spLocks/>
            </p:cNvSpPr>
            <p:nvPr/>
          </p:nvSpPr>
          <p:spPr bwMode="auto">
            <a:xfrm>
              <a:off x="10115550" y="2871788"/>
              <a:ext cx="38100" cy="141287"/>
            </a:xfrm>
            <a:custGeom>
              <a:avLst/>
              <a:gdLst>
                <a:gd name="T0" fmla="*/ 70 w 204"/>
                <a:gd name="T1" fmla="*/ 777 h 777"/>
                <a:gd name="T2" fmla="*/ 63 w 204"/>
                <a:gd name="T3" fmla="*/ 777 h 777"/>
                <a:gd name="T4" fmla="*/ 4 w 204"/>
                <a:gd name="T5" fmla="*/ 705 h 777"/>
                <a:gd name="T6" fmla="*/ 69 w 204"/>
                <a:gd name="T7" fmla="*/ 63 h 777"/>
                <a:gd name="T8" fmla="*/ 142 w 204"/>
                <a:gd name="T9" fmla="*/ 4 h 777"/>
                <a:gd name="T10" fmla="*/ 201 w 204"/>
                <a:gd name="T11" fmla="*/ 77 h 777"/>
                <a:gd name="T12" fmla="*/ 135 w 204"/>
                <a:gd name="T13" fmla="*/ 718 h 777"/>
                <a:gd name="T14" fmla="*/ 70 w 204"/>
                <a:gd name="T15" fmla="*/ 777 h 7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 h="777">
                  <a:moveTo>
                    <a:pt x="70" y="777"/>
                  </a:moveTo>
                  <a:cubicBezTo>
                    <a:pt x="68" y="777"/>
                    <a:pt x="65" y="777"/>
                    <a:pt x="63" y="777"/>
                  </a:cubicBezTo>
                  <a:cubicBezTo>
                    <a:pt x="27" y="773"/>
                    <a:pt x="0" y="741"/>
                    <a:pt x="4" y="705"/>
                  </a:cubicBezTo>
                  <a:cubicBezTo>
                    <a:pt x="69" y="63"/>
                    <a:pt x="69" y="63"/>
                    <a:pt x="69" y="63"/>
                  </a:cubicBezTo>
                  <a:cubicBezTo>
                    <a:pt x="73" y="27"/>
                    <a:pt x="106" y="0"/>
                    <a:pt x="142" y="4"/>
                  </a:cubicBezTo>
                  <a:cubicBezTo>
                    <a:pt x="178" y="8"/>
                    <a:pt x="204" y="40"/>
                    <a:pt x="201" y="77"/>
                  </a:cubicBezTo>
                  <a:cubicBezTo>
                    <a:pt x="135" y="718"/>
                    <a:pt x="135" y="718"/>
                    <a:pt x="135" y="718"/>
                  </a:cubicBezTo>
                  <a:cubicBezTo>
                    <a:pt x="132" y="752"/>
                    <a:pt x="103" y="777"/>
                    <a:pt x="70" y="7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24"/>
            <p:cNvSpPr>
              <a:spLocks/>
            </p:cNvSpPr>
            <p:nvPr/>
          </p:nvSpPr>
          <p:spPr bwMode="auto">
            <a:xfrm>
              <a:off x="10117138" y="2905125"/>
              <a:ext cx="122238" cy="163512"/>
            </a:xfrm>
            <a:custGeom>
              <a:avLst/>
              <a:gdLst>
                <a:gd name="T0" fmla="*/ 565 w 675"/>
                <a:gd name="T1" fmla="*/ 895 h 895"/>
                <a:gd name="T2" fmla="*/ 530 w 675"/>
                <a:gd name="T3" fmla="*/ 885 h 895"/>
                <a:gd name="T4" fmla="*/ 33 w 675"/>
                <a:gd name="T5" fmla="*/ 583 h 895"/>
                <a:gd name="T6" fmla="*/ 2 w 675"/>
                <a:gd name="T7" fmla="*/ 532 h 895"/>
                <a:gd name="T8" fmla="*/ 25 w 675"/>
                <a:gd name="T9" fmla="*/ 476 h 895"/>
                <a:gd name="T10" fmla="*/ 558 w 675"/>
                <a:gd name="T11" fmla="*/ 23 h 895"/>
                <a:gd name="T12" fmla="*/ 651 w 675"/>
                <a:gd name="T13" fmla="*/ 31 h 895"/>
                <a:gd name="T14" fmla="*/ 644 w 675"/>
                <a:gd name="T15" fmla="*/ 124 h 895"/>
                <a:gd name="T16" fmla="*/ 180 w 675"/>
                <a:gd name="T17" fmla="*/ 518 h 895"/>
                <a:gd name="T18" fmla="*/ 599 w 675"/>
                <a:gd name="T19" fmla="*/ 772 h 895"/>
                <a:gd name="T20" fmla="*/ 621 w 675"/>
                <a:gd name="T21" fmla="*/ 863 h 895"/>
                <a:gd name="T22" fmla="*/ 565 w 675"/>
                <a:gd name="T23" fmla="*/ 895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5" h="895">
                  <a:moveTo>
                    <a:pt x="565" y="895"/>
                  </a:moveTo>
                  <a:cubicBezTo>
                    <a:pt x="553" y="895"/>
                    <a:pt x="541" y="891"/>
                    <a:pt x="530" y="885"/>
                  </a:cubicBezTo>
                  <a:cubicBezTo>
                    <a:pt x="33" y="583"/>
                    <a:pt x="33" y="583"/>
                    <a:pt x="33" y="583"/>
                  </a:cubicBezTo>
                  <a:cubicBezTo>
                    <a:pt x="15" y="572"/>
                    <a:pt x="4" y="553"/>
                    <a:pt x="2" y="532"/>
                  </a:cubicBezTo>
                  <a:cubicBezTo>
                    <a:pt x="0" y="510"/>
                    <a:pt x="9" y="490"/>
                    <a:pt x="25" y="476"/>
                  </a:cubicBezTo>
                  <a:cubicBezTo>
                    <a:pt x="558" y="23"/>
                    <a:pt x="558" y="23"/>
                    <a:pt x="558" y="23"/>
                  </a:cubicBezTo>
                  <a:cubicBezTo>
                    <a:pt x="586" y="0"/>
                    <a:pt x="628" y="3"/>
                    <a:pt x="651" y="31"/>
                  </a:cubicBezTo>
                  <a:cubicBezTo>
                    <a:pt x="675" y="59"/>
                    <a:pt x="671" y="100"/>
                    <a:pt x="644" y="124"/>
                  </a:cubicBezTo>
                  <a:cubicBezTo>
                    <a:pt x="180" y="518"/>
                    <a:pt x="180" y="518"/>
                    <a:pt x="180" y="518"/>
                  </a:cubicBezTo>
                  <a:cubicBezTo>
                    <a:pt x="599" y="772"/>
                    <a:pt x="599" y="772"/>
                    <a:pt x="599" y="772"/>
                  </a:cubicBezTo>
                  <a:cubicBezTo>
                    <a:pt x="630" y="791"/>
                    <a:pt x="640" y="832"/>
                    <a:pt x="621" y="863"/>
                  </a:cubicBezTo>
                  <a:cubicBezTo>
                    <a:pt x="609" y="883"/>
                    <a:pt x="587" y="895"/>
                    <a:pt x="565" y="8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25"/>
            <p:cNvSpPr>
              <a:spLocks/>
            </p:cNvSpPr>
            <p:nvPr/>
          </p:nvSpPr>
          <p:spPr bwMode="auto">
            <a:xfrm>
              <a:off x="7815263" y="3563938"/>
              <a:ext cx="134938" cy="73025"/>
            </a:xfrm>
            <a:custGeom>
              <a:avLst/>
              <a:gdLst>
                <a:gd name="T0" fmla="*/ 76 w 740"/>
                <a:gd name="T1" fmla="*/ 403 h 403"/>
                <a:gd name="T2" fmla="*/ 15 w 740"/>
                <a:gd name="T3" fmla="*/ 364 h 403"/>
                <a:gd name="T4" fmla="*/ 49 w 740"/>
                <a:gd name="T5" fmla="*/ 276 h 403"/>
                <a:gd name="T6" fmla="*/ 638 w 740"/>
                <a:gd name="T7" fmla="*/ 15 h 403"/>
                <a:gd name="T8" fmla="*/ 725 w 740"/>
                <a:gd name="T9" fmla="*/ 49 h 403"/>
                <a:gd name="T10" fmla="*/ 691 w 740"/>
                <a:gd name="T11" fmla="*/ 136 h 403"/>
                <a:gd name="T12" fmla="*/ 102 w 740"/>
                <a:gd name="T13" fmla="*/ 397 h 403"/>
                <a:gd name="T14" fmla="*/ 76 w 740"/>
                <a:gd name="T15" fmla="*/ 403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0" h="403">
                  <a:moveTo>
                    <a:pt x="76" y="403"/>
                  </a:moveTo>
                  <a:cubicBezTo>
                    <a:pt x="50" y="403"/>
                    <a:pt x="26" y="388"/>
                    <a:pt x="15" y="364"/>
                  </a:cubicBezTo>
                  <a:cubicBezTo>
                    <a:pt x="0" y="330"/>
                    <a:pt x="15" y="291"/>
                    <a:pt x="49" y="276"/>
                  </a:cubicBezTo>
                  <a:cubicBezTo>
                    <a:pt x="638" y="15"/>
                    <a:pt x="638" y="15"/>
                    <a:pt x="638" y="15"/>
                  </a:cubicBezTo>
                  <a:cubicBezTo>
                    <a:pt x="671" y="0"/>
                    <a:pt x="710" y="15"/>
                    <a:pt x="725" y="49"/>
                  </a:cubicBezTo>
                  <a:cubicBezTo>
                    <a:pt x="740" y="82"/>
                    <a:pt x="725" y="121"/>
                    <a:pt x="691" y="136"/>
                  </a:cubicBezTo>
                  <a:cubicBezTo>
                    <a:pt x="102" y="397"/>
                    <a:pt x="102" y="397"/>
                    <a:pt x="102" y="397"/>
                  </a:cubicBezTo>
                  <a:cubicBezTo>
                    <a:pt x="94" y="401"/>
                    <a:pt x="85" y="403"/>
                    <a:pt x="76" y="4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26"/>
            <p:cNvSpPr>
              <a:spLocks/>
            </p:cNvSpPr>
            <p:nvPr/>
          </p:nvSpPr>
          <p:spPr bwMode="auto">
            <a:xfrm>
              <a:off x="7802563" y="3459163"/>
              <a:ext cx="149225" cy="130175"/>
            </a:xfrm>
            <a:custGeom>
              <a:avLst/>
              <a:gdLst>
                <a:gd name="T0" fmla="*/ 732 w 815"/>
                <a:gd name="T1" fmla="*/ 713 h 713"/>
                <a:gd name="T2" fmla="*/ 709 w 815"/>
                <a:gd name="T3" fmla="*/ 709 h 713"/>
                <a:gd name="T4" fmla="*/ 52 w 815"/>
                <a:gd name="T5" fmla="*/ 471 h 713"/>
                <a:gd name="T6" fmla="*/ 12 w 815"/>
                <a:gd name="T7" fmla="*/ 386 h 713"/>
                <a:gd name="T8" fmla="*/ 97 w 815"/>
                <a:gd name="T9" fmla="*/ 347 h 713"/>
                <a:gd name="T10" fmla="*/ 668 w 815"/>
                <a:gd name="T11" fmla="*/ 554 h 713"/>
                <a:gd name="T12" fmla="*/ 682 w 815"/>
                <a:gd name="T13" fmla="*/ 64 h 713"/>
                <a:gd name="T14" fmla="*/ 749 w 815"/>
                <a:gd name="T15" fmla="*/ 0 h 713"/>
                <a:gd name="T16" fmla="*/ 814 w 815"/>
                <a:gd name="T17" fmla="*/ 68 h 713"/>
                <a:gd name="T18" fmla="*/ 798 w 815"/>
                <a:gd name="T19" fmla="*/ 649 h 713"/>
                <a:gd name="T20" fmla="*/ 769 w 815"/>
                <a:gd name="T21" fmla="*/ 702 h 713"/>
                <a:gd name="T22" fmla="*/ 732 w 815"/>
                <a:gd name="T23" fmla="*/ 713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5" h="713">
                  <a:moveTo>
                    <a:pt x="732" y="713"/>
                  </a:moveTo>
                  <a:cubicBezTo>
                    <a:pt x="724" y="713"/>
                    <a:pt x="716" y="712"/>
                    <a:pt x="709" y="709"/>
                  </a:cubicBezTo>
                  <a:cubicBezTo>
                    <a:pt x="52" y="471"/>
                    <a:pt x="52" y="471"/>
                    <a:pt x="52" y="471"/>
                  </a:cubicBezTo>
                  <a:cubicBezTo>
                    <a:pt x="17" y="459"/>
                    <a:pt x="0" y="421"/>
                    <a:pt x="12" y="386"/>
                  </a:cubicBezTo>
                  <a:cubicBezTo>
                    <a:pt x="24" y="352"/>
                    <a:pt x="62" y="335"/>
                    <a:pt x="97" y="347"/>
                  </a:cubicBezTo>
                  <a:cubicBezTo>
                    <a:pt x="668" y="554"/>
                    <a:pt x="668" y="554"/>
                    <a:pt x="668" y="554"/>
                  </a:cubicBezTo>
                  <a:cubicBezTo>
                    <a:pt x="682" y="64"/>
                    <a:pt x="682" y="64"/>
                    <a:pt x="682" y="64"/>
                  </a:cubicBezTo>
                  <a:cubicBezTo>
                    <a:pt x="683" y="28"/>
                    <a:pt x="713" y="2"/>
                    <a:pt x="749" y="0"/>
                  </a:cubicBezTo>
                  <a:cubicBezTo>
                    <a:pt x="786" y="1"/>
                    <a:pt x="815" y="31"/>
                    <a:pt x="814" y="68"/>
                  </a:cubicBezTo>
                  <a:cubicBezTo>
                    <a:pt x="798" y="649"/>
                    <a:pt x="798" y="649"/>
                    <a:pt x="798" y="649"/>
                  </a:cubicBezTo>
                  <a:cubicBezTo>
                    <a:pt x="797" y="670"/>
                    <a:pt x="786" y="690"/>
                    <a:pt x="769" y="702"/>
                  </a:cubicBezTo>
                  <a:cubicBezTo>
                    <a:pt x="758" y="710"/>
                    <a:pt x="745" y="713"/>
                    <a:pt x="732" y="7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27"/>
            <p:cNvSpPr>
              <a:spLocks/>
            </p:cNvSpPr>
            <p:nvPr/>
          </p:nvSpPr>
          <p:spPr bwMode="auto">
            <a:xfrm>
              <a:off x="8899525" y="3013075"/>
              <a:ext cx="141288" cy="39687"/>
            </a:xfrm>
            <a:custGeom>
              <a:avLst/>
              <a:gdLst>
                <a:gd name="T0" fmla="*/ 709 w 779"/>
                <a:gd name="T1" fmla="*/ 223 h 223"/>
                <a:gd name="T2" fmla="*/ 700 w 779"/>
                <a:gd name="T3" fmla="*/ 223 h 223"/>
                <a:gd name="T4" fmla="*/ 62 w 779"/>
                <a:gd name="T5" fmla="*/ 137 h 223"/>
                <a:gd name="T6" fmla="*/ 5 w 779"/>
                <a:gd name="T7" fmla="*/ 62 h 223"/>
                <a:gd name="T8" fmla="*/ 79 w 779"/>
                <a:gd name="T9" fmla="*/ 6 h 223"/>
                <a:gd name="T10" fmla="*/ 718 w 779"/>
                <a:gd name="T11" fmla="*/ 92 h 223"/>
                <a:gd name="T12" fmla="*/ 774 w 779"/>
                <a:gd name="T13" fmla="*/ 166 h 223"/>
                <a:gd name="T14" fmla="*/ 709 w 779"/>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9" h="223">
                  <a:moveTo>
                    <a:pt x="709" y="223"/>
                  </a:moveTo>
                  <a:cubicBezTo>
                    <a:pt x="706" y="223"/>
                    <a:pt x="703" y="223"/>
                    <a:pt x="700" y="223"/>
                  </a:cubicBezTo>
                  <a:cubicBezTo>
                    <a:pt x="62" y="137"/>
                    <a:pt x="62" y="137"/>
                    <a:pt x="62" y="137"/>
                  </a:cubicBezTo>
                  <a:cubicBezTo>
                    <a:pt x="25" y="132"/>
                    <a:pt x="0" y="99"/>
                    <a:pt x="5" y="62"/>
                  </a:cubicBezTo>
                  <a:cubicBezTo>
                    <a:pt x="10" y="26"/>
                    <a:pt x="44" y="0"/>
                    <a:pt x="79" y="6"/>
                  </a:cubicBezTo>
                  <a:cubicBezTo>
                    <a:pt x="718" y="92"/>
                    <a:pt x="718" y="92"/>
                    <a:pt x="718" y="92"/>
                  </a:cubicBezTo>
                  <a:cubicBezTo>
                    <a:pt x="754" y="97"/>
                    <a:pt x="779" y="130"/>
                    <a:pt x="774" y="166"/>
                  </a:cubicBezTo>
                  <a:cubicBezTo>
                    <a:pt x="770" y="199"/>
                    <a:pt x="742" y="223"/>
                    <a:pt x="709" y="2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28"/>
            <p:cNvSpPr>
              <a:spLocks/>
            </p:cNvSpPr>
            <p:nvPr/>
          </p:nvSpPr>
          <p:spPr bwMode="auto">
            <a:xfrm>
              <a:off x="8936038" y="2927350"/>
              <a:ext cx="163513" cy="125412"/>
            </a:xfrm>
            <a:custGeom>
              <a:avLst/>
              <a:gdLst>
                <a:gd name="T0" fmla="*/ 510 w 903"/>
                <a:gd name="T1" fmla="*/ 688 h 688"/>
                <a:gd name="T2" fmla="*/ 458 w 903"/>
                <a:gd name="T3" fmla="*/ 663 h 688"/>
                <a:gd name="T4" fmla="*/ 23 w 903"/>
                <a:gd name="T5" fmla="*/ 116 h 688"/>
                <a:gd name="T6" fmla="*/ 34 w 903"/>
                <a:gd name="T7" fmla="*/ 23 h 688"/>
                <a:gd name="T8" fmla="*/ 127 w 903"/>
                <a:gd name="T9" fmla="*/ 34 h 688"/>
                <a:gd name="T10" fmla="*/ 505 w 903"/>
                <a:gd name="T11" fmla="*/ 510 h 688"/>
                <a:gd name="T12" fmla="*/ 773 w 903"/>
                <a:gd name="T13" fmla="*/ 99 h 688"/>
                <a:gd name="T14" fmla="*/ 864 w 903"/>
                <a:gd name="T15" fmla="*/ 80 h 688"/>
                <a:gd name="T16" fmla="*/ 883 w 903"/>
                <a:gd name="T17" fmla="*/ 171 h 688"/>
                <a:gd name="T18" fmla="*/ 565 w 903"/>
                <a:gd name="T19" fmla="*/ 658 h 688"/>
                <a:gd name="T20" fmla="*/ 513 w 903"/>
                <a:gd name="T21" fmla="*/ 688 h 688"/>
                <a:gd name="T22" fmla="*/ 510 w 903"/>
                <a:gd name="T23" fmla="*/ 68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3" h="688">
                  <a:moveTo>
                    <a:pt x="510" y="688"/>
                  </a:moveTo>
                  <a:cubicBezTo>
                    <a:pt x="490" y="688"/>
                    <a:pt x="471" y="679"/>
                    <a:pt x="458" y="663"/>
                  </a:cubicBezTo>
                  <a:cubicBezTo>
                    <a:pt x="23" y="116"/>
                    <a:pt x="23" y="116"/>
                    <a:pt x="23" y="116"/>
                  </a:cubicBezTo>
                  <a:cubicBezTo>
                    <a:pt x="0" y="87"/>
                    <a:pt x="5" y="46"/>
                    <a:pt x="34" y="23"/>
                  </a:cubicBezTo>
                  <a:cubicBezTo>
                    <a:pt x="62" y="0"/>
                    <a:pt x="104" y="5"/>
                    <a:pt x="127" y="34"/>
                  </a:cubicBezTo>
                  <a:cubicBezTo>
                    <a:pt x="505" y="510"/>
                    <a:pt x="505" y="510"/>
                    <a:pt x="505" y="510"/>
                  </a:cubicBezTo>
                  <a:cubicBezTo>
                    <a:pt x="773" y="99"/>
                    <a:pt x="773" y="99"/>
                    <a:pt x="773" y="99"/>
                  </a:cubicBezTo>
                  <a:cubicBezTo>
                    <a:pt x="793" y="69"/>
                    <a:pt x="834" y="60"/>
                    <a:pt x="864" y="80"/>
                  </a:cubicBezTo>
                  <a:cubicBezTo>
                    <a:pt x="895" y="100"/>
                    <a:pt x="903" y="141"/>
                    <a:pt x="883" y="171"/>
                  </a:cubicBezTo>
                  <a:cubicBezTo>
                    <a:pt x="565" y="658"/>
                    <a:pt x="565" y="658"/>
                    <a:pt x="565" y="658"/>
                  </a:cubicBezTo>
                  <a:cubicBezTo>
                    <a:pt x="554" y="676"/>
                    <a:pt x="534" y="687"/>
                    <a:pt x="513" y="688"/>
                  </a:cubicBezTo>
                  <a:cubicBezTo>
                    <a:pt x="512" y="688"/>
                    <a:pt x="511" y="688"/>
                    <a:pt x="510" y="6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29"/>
            <p:cNvSpPr>
              <a:spLocks/>
            </p:cNvSpPr>
            <p:nvPr/>
          </p:nvSpPr>
          <p:spPr bwMode="auto">
            <a:xfrm>
              <a:off x="8840788" y="3724275"/>
              <a:ext cx="147638" cy="38100"/>
            </a:xfrm>
            <a:custGeom>
              <a:avLst/>
              <a:gdLst>
                <a:gd name="T0" fmla="*/ 70 w 816"/>
                <a:gd name="T1" fmla="*/ 208 h 208"/>
                <a:gd name="T2" fmla="*/ 4 w 816"/>
                <a:gd name="T3" fmla="*/ 149 h 208"/>
                <a:gd name="T4" fmla="*/ 63 w 816"/>
                <a:gd name="T5" fmla="*/ 76 h 208"/>
                <a:gd name="T6" fmla="*/ 740 w 816"/>
                <a:gd name="T7" fmla="*/ 5 h 208"/>
                <a:gd name="T8" fmla="*/ 812 w 816"/>
                <a:gd name="T9" fmla="*/ 63 h 208"/>
                <a:gd name="T10" fmla="*/ 754 w 816"/>
                <a:gd name="T11" fmla="*/ 136 h 208"/>
                <a:gd name="T12" fmla="*/ 77 w 816"/>
                <a:gd name="T13" fmla="*/ 208 h 208"/>
                <a:gd name="T14" fmla="*/ 70 w 816"/>
                <a:gd name="T15" fmla="*/ 20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6" h="208">
                  <a:moveTo>
                    <a:pt x="70" y="208"/>
                  </a:moveTo>
                  <a:cubicBezTo>
                    <a:pt x="37" y="208"/>
                    <a:pt x="8" y="183"/>
                    <a:pt x="4" y="149"/>
                  </a:cubicBezTo>
                  <a:cubicBezTo>
                    <a:pt x="0" y="113"/>
                    <a:pt x="27" y="80"/>
                    <a:pt x="63" y="76"/>
                  </a:cubicBezTo>
                  <a:cubicBezTo>
                    <a:pt x="740" y="5"/>
                    <a:pt x="740" y="5"/>
                    <a:pt x="740" y="5"/>
                  </a:cubicBezTo>
                  <a:cubicBezTo>
                    <a:pt x="775" y="0"/>
                    <a:pt x="809" y="27"/>
                    <a:pt x="812" y="63"/>
                  </a:cubicBezTo>
                  <a:cubicBezTo>
                    <a:pt x="816" y="99"/>
                    <a:pt x="790" y="132"/>
                    <a:pt x="754" y="136"/>
                  </a:cubicBezTo>
                  <a:cubicBezTo>
                    <a:pt x="77" y="208"/>
                    <a:pt x="77" y="208"/>
                    <a:pt x="77" y="208"/>
                  </a:cubicBezTo>
                  <a:cubicBezTo>
                    <a:pt x="75" y="208"/>
                    <a:pt x="72" y="208"/>
                    <a:pt x="70"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0"/>
            <p:cNvSpPr>
              <a:spLocks/>
            </p:cNvSpPr>
            <p:nvPr/>
          </p:nvSpPr>
          <p:spPr bwMode="auto">
            <a:xfrm>
              <a:off x="8826500" y="3621088"/>
              <a:ext cx="166688" cy="128587"/>
            </a:xfrm>
            <a:custGeom>
              <a:avLst/>
              <a:gdLst>
                <a:gd name="T0" fmla="*/ 825 w 917"/>
                <a:gd name="T1" fmla="*/ 701 h 701"/>
                <a:gd name="T2" fmla="*/ 791 w 917"/>
                <a:gd name="T3" fmla="*/ 692 h 701"/>
                <a:gd name="T4" fmla="*/ 42 w 917"/>
                <a:gd name="T5" fmla="*/ 251 h 701"/>
                <a:gd name="T6" fmla="*/ 19 w 917"/>
                <a:gd name="T7" fmla="*/ 160 h 701"/>
                <a:gd name="T8" fmla="*/ 109 w 917"/>
                <a:gd name="T9" fmla="*/ 137 h 701"/>
                <a:gd name="T10" fmla="*/ 764 w 917"/>
                <a:gd name="T11" fmla="*/ 523 h 701"/>
                <a:gd name="T12" fmla="*/ 784 w 917"/>
                <a:gd name="T13" fmla="*/ 66 h 701"/>
                <a:gd name="T14" fmla="*/ 853 w 917"/>
                <a:gd name="T15" fmla="*/ 3 h 701"/>
                <a:gd name="T16" fmla="*/ 916 w 917"/>
                <a:gd name="T17" fmla="*/ 72 h 701"/>
                <a:gd name="T18" fmla="*/ 891 w 917"/>
                <a:gd name="T19" fmla="*/ 638 h 701"/>
                <a:gd name="T20" fmla="*/ 856 w 917"/>
                <a:gd name="T21" fmla="*/ 693 h 701"/>
                <a:gd name="T22" fmla="*/ 825 w 917"/>
                <a:gd name="T23" fmla="*/ 70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7" h="701">
                  <a:moveTo>
                    <a:pt x="825" y="701"/>
                  </a:moveTo>
                  <a:cubicBezTo>
                    <a:pt x="813" y="701"/>
                    <a:pt x="802" y="698"/>
                    <a:pt x="791" y="692"/>
                  </a:cubicBezTo>
                  <a:cubicBezTo>
                    <a:pt x="42" y="251"/>
                    <a:pt x="42" y="251"/>
                    <a:pt x="42" y="251"/>
                  </a:cubicBezTo>
                  <a:cubicBezTo>
                    <a:pt x="11" y="232"/>
                    <a:pt x="0" y="192"/>
                    <a:pt x="19" y="160"/>
                  </a:cubicBezTo>
                  <a:cubicBezTo>
                    <a:pt x="37" y="129"/>
                    <a:pt x="78" y="119"/>
                    <a:pt x="109" y="137"/>
                  </a:cubicBezTo>
                  <a:cubicBezTo>
                    <a:pt x="764" y="523"/>
                    <a:pt x="764" y="523"/>
                    <a:pt x="764" y="523"/>
                  </a:cubicBezTo>
                  <a:cubicBezTo>
                    <a:pt x="784" y="66"/>
                    <a:pt x="784" y="66"/>
                    <a:pt x="784" y="66"/>
                  </a:cubicBezTo>
                  <a:cubicBezTo>
                    <a:pt x="786" y="29"/>
                    <a:pt x="811" y="0"/>
                    <a:pt x="853" y="3"/>
                  </a:cubicBezTo>
                  <a:cubicBezTo>
                    <a:pt x="889" y="4"/>
                    <a:pt x="917" y="35"/>
                    <a:pt x="916" y="72"/>
                  </a:cubicBezTo>
                  <a:cubicBezTo>
                    <a:pt x="891" y="638"/>
                    <a:pt x="891" y="638"/>
                    <a:pt x="891" y="638"/>
                  </a:cubicBezTo>
                  <a:cubicBezTo>
                    <a:pt x="890" y="661"/>
                    <a:pt x="877" y="682"/>
                    <a:pt x="856" y="693"/>
                  </a:cubicBezTo>
                  <a:cubicBezTo>
                    <a:pt x="847" y="699"/>
                    <a:pt x="836" y="701"/>
                    <a:pt x="825" y="7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1"/>
            <p:cNvSpPr>
              <a:spLocks/>
            </p:cNvSpPr>
            <p:nvPr/>
          </p:nvSpPr>
          <p:spPr bwMode="auto">
            <a:xfrm>
              <a:off x="10164763" y="3402013"/>
              <a:ext cx="107950" cy="107950"/>
            </a:xfrm>
            <a:custGeom>
              <a:avLst/>
              <a:gdLst>
                <a:gd name="T0" fmla="*/ 72 w 600"/>
                <a:gd name="T1" fmla="*/ 595 h 595"/>
                <a:gd name="T2" fmla="*/ 26 w 600"/>
                <a:gd name="T3" fmla="*/ 576 h 595"/>
                <a:gd name="T4" fmla="*/ 26 w 600"/>
                <a:gd name="T5" fmla="*/ 482 h 595"/>
                <a:gd name="T6" fmla="*/ 480 w 600"/>
                <a:gd name="T7" fmla="*/ 26 h 595"/>
                <a:gd name="T8" fmla="*/ 574 w 600"/>
                <a:gd name="T9" fmla="*/ 26 h 595"/>
                <a:gd name="T10" fmla="*/ 574 w 600"/>
                <a:gd name="T11" fmla="*/ 119 h 595"/>
                <a:gd name="T12" fmla="*/ 119 w 600"/>
                <a:gd name="T13" fmla="*/ 576 h 595"/>
                <a:gd name="T14" fmla="*/ 72 w 600"/>
                <a:gd name="T15" fmla="*/ 595 h 5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0" h="595">
                  <a:moveTo>
                    <a:pt x="72" y="595"/>
                  </a:moveTo>
                  <a:cubicBezTo>
                    <a:pt x="56" y="595"/>
                    <a:pt x="39" y="589"/>
                    <a:pt x="26" y="576"/>
                  </a:cubicBezTo>
                  <a:cubicBezTo>
                    <a:pt x="0" y="550"/>
                    <a:pt x="0" y="508"/>
                    <a:pt x="26" y="482"/>
                  </a:cubicBezTo>
                  <a:cubicBezTo>
                    <a:pt x="480" y="26"/>
                    <a:pt x="480" y="26"/>
                    <a:pt x="480" y="26"/>
                  </a:cubicBezTo>
                  <a:cubicBezTo>
                    <a:pt x="506" y="0"/>
                    <a:pt x="548" y="0"/>
                    <a:pt x="574" y="26"/>
                  </a:cubicBezTo>
                  <a:cubicBezTo>
                    <a:pt x="600" y="51"/>
                    <a:pt x="600" y="93"/>
                    <a:pt x="574" y="119"/>
                  </a:cubicBezTo>
                  <a:cubicBezTo>
                    <a:pt x="119" y="576"/>
                    <a:pt x="119" y="576"/>
                    <a:pt x="119" y="576"/>
                  </a:cubicBezTo>
                  <a:cubicBezTo>
                    <a:pt x="106" y="589"/>
                    <a:pt x="89" y="595"/>
                    <a:pt x="72" y="5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2"/>
            <p:cNvSpPr>
              <a:spLocks/>
            </p:cNvSpPr>
            <p:nvPr/>
          </p:nvSpPr>
          <p:spPr bwMode="auto">
            <a:xfrm>
              <a:off x="10164763" y="3482975"/>
              <a:ext cx="152400" cy="127000"/>
            </a:xfrm>
            <a:custGeom>
              <a:avLst/>
              <a:gdLst>
                <a:gd name="T0" fmla="*/ 264 w 835"/>
                <a:gd name="T1" fmla="*/ 695 h 695"/>
                <a:gd name="T2" fmla="*/ 202 w 835"/>
                <a:gd name="T3" fmla="*/ 651 h 695"/>
                <a:gd name="T4" fmla="*/ 7 w 835"/>
                <a:gd name="T5" fmla="*/ 103 h 695"/>
                <a:gd name="T6" fmla="*/ 15 w 835"/>
                <a:gd name="T7" fmla="*/ 43 h 695"/>
                <a:gd name="T8" fmla="*/ 68 w 835"/>
                <a:gd name="T9" fmla="*/ 15 h 695"/>
                <a:gd name="T10" fmla="*/ 767 w 835"/>
                <a:gd name="T11" fmla="*/ 0 h 695"/>
                <a:gd name="T12" fmla="*/ 835 w 835"/>
                <a:gd name="T13" fmla="*/ 64 h 695"/>
                <a:gd name="T14" fmla="*/ 770 w 835"/>
                <a:gd name="T15" fmla="*/ 132 h 695"/>
                <a:gd name="T16" fmla="*/ 162 w 835"/>
                <a:gd name="T17" fmla="*/ 145 h 695"/>
                <a:gd name="T18" fmla="*/ 327 w 835"/>
                <a:gd name="T19" fmla="*/ 607 h 695"/>
                <a:gd name="T20" fmla="*/ 287 w 835"/>
                <a:gd name="T21" fmla="*/ 691 h 695"/>
                <a:gd name="T22" fmla="*/ 264 w 835"/>
                <a:gd name="T23" fmla="*/ 695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5" h="695">
                  <a:moveTo>
                    <a:pt x="264" y="695"/>
                  </a:moveTo>
                  <a:cubicBezTo>
                    <a:pt x="237" y="695"/>
                    <a:pt x="212" y="678"/>
                    <a:pt x="202" y="651"/>
                  </a:cubicBezTo>
                  <a:cubicBezTo>
                    <a:pt x="7" y="103"/>
                    <a:pt x="7" y="103"/>
                    <a:pt x="7" y="103"/>
                  </a:cubicBezTo>
                  <a:cubicBezTo>
                    <a:pt x="0" y="83"/>
                    <a:pt x="3" y="61"/>
                    <a:pt x="15" y="43"/>
                  </a:cubicBezTo>
                  <a:cubicBezTo>
                    <a:pt x="27" y="26"/>
                    <a:pt x="47" y="15"/>
                    <a:pt x="68" y="15"/>
                  </a:cubicBezTo>
                  <a:cubicBezTo>
                    <a:pt x="767" y="0"/>
                    <a:pt x="767" y="0"/>
                    <a:pt x="767" y="0"/>
                  </a:cubicBezTo>
                  <a:cubicBezTo>
                    <a:pt x="807" y="1"/>
                    <a:pt x="834" y="28"/>
                    <a:pt x="835" y="64"/>
                  </a:cubicBezTo>
                  <a:cubicBezTo>
                    <a:pt x="835" y="101"/>
                    <a:pt x="807" y="131"/>
                    <a:pt x="770" y="132"/>
                  </a:cubicBezTo>
                  <a:cubicBezTo>
                    <a:pt x="162" y="145"/>
                    <a:pt x="162" y="145"/>
                    <a:pt x="162" y="145"/>
                  </a:cubicBezTo>
                  <a:cubicBezTo>
                    <a:pt x="327" y="607"/>
                    <a:pt x="327" y="607"/>
                    <a:pt x="327" y="607"/>
                  </a:cubicBezTo>
                  <a:cubicBezTo>
                    <a:pt x="339" y="641"/>
                    <a:pt x="321" y="679"/>
                    <a:pt x="287" y="691"/>
                  </a:cubicBezTo>
                  <a:cubicBezTo>
                    <a:pt x="279" y="694"/>
                    <a:pt x="272" y="695"/>
                    <a:pt x="264" y="6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3"/>
            <p:cNvSpPr>
              <a:spLocks/>
            </p:cNvSpPr>
            <p:nvPr/>
          </p:nvSpPr>
          <p:spPr bwMode="auto">
            <a:xfrm>
              <a:off x="10061575" y="4614863"/>
              <a:ext cx="93663" cy="222250"/>
            </a:xfrm>
            <a:custGeom>
              <a:avLst/>
              <a:gdLst>
                <a:gd name="T0" fmla="*/ 74 w 512"/>
                <a:gd name="T1" fmla="*/ 1225 h 1225"/>
                <a:gd name="T2" fmla="*/ 54 w 512"/>
                <a:gd name="T3" fmla="*/ 1222 h 1225"/>
                <a:gd name="T4" fmla="*/ 12 w 512"/>
                <a:gd name="T5" fmla="*/ 1138 h 1225"/>
                <a:gd name="T6" fmla="*/ 375 w 512"/>
                <a:gd name="T7" fmla="*/ 53 h 1225"/>
                <a:gd name="T8" fmla="*/ 458 w 512"/>
                <a:gd name="T9" fmla="*/ 11 h 1225"/>
                <a:gd name="T10" fmla="*/ 500 w 512"/>
                <a:gd name="T11" fmla="*/ 95 h 1225"/>
                <a:gd name="T12" fmla="*/ 137 w 512"/>
                <a:gd name="T13" fmla="*/ 1180 h 1225"/>
                <a:gd name="T14" fmla="*/ 74 w 512"/>
                <a:gd name="T15" fmla="*/ 1225 h 1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2" h="1225">
                  <a:moveTo>
                    <a:pt x="74" y="1225"/>
                  </a:moveTo>
                  <a:cubicBezTo>
                    <a:pt x="68" y="1225"/>
                    <a:pt x="61" y="1224"/>
                    <a:pt x="54" y="1222"/>
                  </a:cubicBezTo>
                  <a:cubicBezTo>
                    <a:pt x="19" y="1210"/>
                    <a:pt x="0" y="1173"/>
                    <a:pt x="12" y="1138"/>
                  </a:cubicBezTo>
                  <a:cubicBezTo>
                    <a:pt x="375" y="53"/>
                    <a:pt x="375" y="53"/>
                    <a:pt x="375" y="53"/>
                  </a:cubicBezTo>
                  <a:cubicBezTo>
                    <a:pt x="386" y="18"/>
                    <a:pt x="424" y="0"/>
                    <a:pt x="458" y="11"/>
                  </a:cubicBezTo>
                  <a:cubicBezTo>
                    <a:pt x="493" y="23"/>
                    <a:pt x="512" y="60"/>
                    <a:pt x="500" y="95"/>
                  </a:cubicBezTo>
                  <a:cubicBezTo>
                    <a:pt x="137" y="1180"/>
                    <a:pt x="137" y="1180"/>
                    <a:pt x="137" y="1180"/>
                  </a:cubicBezTo>
                  <a:cubicBezTo>
                    <a:pt x="128" y="1208"/>
                    <a:pt x="102" y="1225"/>
                    <a:pt x="74" y="12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4"/>
            <p:cNvSpPr>
              <a:spLocks/>
            </p:cNvSpPr>
            <p:nvPr/>
          </p:nvSpPr>
          <p:spPr bwMode="auto">
            <a:xfrm>
              <a:off x="10063163" y="4751388"/>
              <a:ext cx="190500" cy="98425"/>
            </a:xfrm>
            <a:custGeom>
              <a:avLst/>
              <a:gdLst>
                <a:gd name="T0" fmla="*/ 979 w 1048"/>
                <a:gd name="T1" fmla="*/ 540 h 540"/>
                <a:gd name="T2" fmla="*/ 974 w 1048"/>
                <a:gd name="T3" fmla="*/ 540 h 540"/>
                <a:gd name="T4" fmla="*/ 66 w 1048"/>
                <a:gd name="T5" fmla="*/ 470 h 540"/>
                <a:gd name="T6" fmla="*/ 8 w 1048"/>
                <a:gd name="T7" fmla="*/ 422 h 540"/>
                <a:gd name="T8" fmla="*/ 33 w 1048"/>
                <a:gd name="T9" fmla="*/ 351 h 540"/>
                <a:gd name="T10" fmla="*/ 487 w 1048"/>
                <a:gd name="T11" fmla="*/ 21 h 540"/>
                <a:gd name="T12" fmla="*/ 579 w 1048"/>
                <a:gd name="T13" fmla="*/ 36 h 540"/>
                <a:gd name="T14" fmla="*/ 565 w 1048"/>
                <a:gd name="T15" fmla="*/ 128 h 540"/>
                <a:gd name="T16" fmla="*/ 256 w 1048"/>
                <a:gd name="T17" fmla="*/ 352 h 540"/>
                <a:gd name="T18" fmla="*/ 984 w 1048"/>
                <a:gd name="T19" fmla="*/ 409 h 540"/>
                <a:gd name="T20" fmla="*/ 1045 w 1048"/>
                <a:gd name="T21" fmla="*/ 479 h 540"/>
                <a:gd name="T22" fmla="*/ 979 w 1048"/>
                <a:gd name="T23" fmla="*/ 54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8" h="540">
                  <a:moveTo>
                    <a:pt x="979" y="540"/>
                  </a:moveTo>
                  <a:cubicBezTo>
                    <a:pt x="977" y="540"/>
                    <a:pt x="976" y="540"/>
                    <a:pt x="974" y="540"/>
                  </a:cubicBezTo>
                  <a:cubicBezTo>
                    <a:pt x="66" y="470"/>
                    <a:pt x="66" y="470"/>
                    <a:pt x="66" y="470"/>
                  </a:cubicBezTo>
                  <a:cubicBezTo>
                    <a:pt x="39" y="468"/>
                    <a:pt x="16" y="449"/>
                    <a:pt x="8" y="422"/>
                  </a:cubicBezTo>
                  <a:cubicBezTo>
                    <a:pt x="0" y="396"/>
                    <a:pt x="10" y="367"/>
                    <a:pt x="33" y="351"/>
                  </a:cubicBezTo>
                  <a:cubicBezTo>
                    <a:pt x="487" y="21"/>
                    <a:pt x="487" y="21"/>
                    <a:pt x="487" y="21"/>
                  </a:cubicBezTo>
                  <a:cubicBezTo>
                    <a:pt x="516" y="0"/>
                    <a:pt x="558" y="6"/>
                    <a:pt x="579" y="36"/>
                  </a:cubicBezTo>
                  <a:cubicBezTo>
                    <a:pt x="601" y="65"/>
                    <a:pt x="594" y="107"/>
                    <a:pt x="565" y="128"/>
                  </a:cubicBezTo>
                  <a:cubicBezTo>
                    <a:pt x="256" y="352"/>
                    <a:pt x="256" y="352"/>
                    <a:pt x="256" y="352"/>
                  </a:cubicBezTo>
                  <a:cubicBezTo>
                    <a:pt x="984" y="409"/>
                    <a:pt x="984" y="409"/>
                    <a:pt x="984" y="409"/>
                  </a:cubicBezTo>
                  <a:cubicBezTo>
                    <a:pt x="1020" y="411"/>
                    <a:pt x="1048" y="443"/>
                    <a:pt x="1045" y="479"/>
                  </a:cubicBezTo>
                  <a:cubicBezTo>
                    <a:pt x="1042" y="514"/>
                    <a:pt x="1013" y="540"/>
                    <a:pt x="979" y="5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35"/>
            <p:cNvSpPr>
              <a:spLocks/>
            </p:cNvSpPr>
            <p:nvPr/>
          </p:nvSpPr>
          <p:spPr bwMode="auto">
            <a:xfrm>
              <a:off x="10483850" y="5253038"/>
              <a:ext cx="68263" cy="190500"/>
            </a:xfrm>
            <a:custGeom>
              <a:avLst/>
              <a:gdLst>
                <a:gd name="T0" fmla="*/ 302 w 375"/>
                <a:gd name="T1" fmla="*/ 1052 h 1052"/>
                <a:gd name="T2" fmla="*/ 238 w 375"/>
                <a:gd name="T3" fmla="*/ 1002 h 1052"/>
                <a:gd name="T4" fmla="*/ 9 w 375"/>
                <a:gd name="T5" fmla="*/ 89 h 1052"/>
                <a:gd name="T6" fmla="*/ 57 w 375"/>
                <a:gd name="T7" fmla="*/ 9 h 1052"/>
                <a:gd name="T8" fmla="*/ 137 w 375"/>
                <a:gd name="T9" fmla="*/ 57 h 1052"/>
                <a:gd name="T10" fmla="*/ 366 w 375"/>
                <a:gd name="T11" fmla="*/ 970 h 1052"/>
                <a:gd name="T12" fmla="*/ 318 w 375"/>
                <a:gd name="T13" fmla="*/ 1051 h 1052"/>
                <a:gd name="T14" fmla="*/ 302 w 375"/>
                <a:gd name="T15" fmla="*/ 1052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5" h="1052">
                  <a:moveTo>
                    <a:pt x="302" y="1052"/>
                  </a:moveTo>
                  <a:cubicBezTo>
                    <a:pt x="272" y="1052"/>
                    <a:pt x="245" y="1033"/>
                    <a:pt x="238" y="1002"/>
                  </a:cubicBezTo>
                  <a:cubicBezTo>
                    <a:pt x="9" y="89"/>
                    <a:pt x="9" y="89"/>
                    <a:pt x="9" y="89"/>
                  </a:cubicBezTo>
                  <a:cubicBezTo>
                    <a:pt x="0" y="53"/>
                    <a:pt x="22" y="18"/>
                    <a:pt x="57" y="9"/>
                  </a:cubicBezTo>
                  <a:cubicBezTo>
                    <a:pt x="92" y="0"/>
                    <a:pt x="128" y="21"/>
                    <a:pt x="137" y="57"/>
                  </a:cubicBezTo>
                  <a:cubicBezTo>
                    <a:pt x="366" y="970"/>
                    <a:pt x="366" y="970"/>
                    <a:pt x="366" y="970"/>
                  </a:cubicBezTo>
                  <a:cubicBezTo>
                    <a:pt x="375" y="1006"/>
                    <a:pt x="353" y="1042"/>
                    <a:pt x="318" y="1051"/>
                  </a:cubicBezTo>
                  <a:cubicBezTo>
                    <a:pt x="312" y="1052"/>
                    <a:pt x="307" y="1052"/>
                    <a:pt x="302" y="10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36"/>
            <p:cNvSpPr>
              <a:spLocks/>
            </p:cNvSpPr>
            <p:nvPr/>
          </p:nvSpPr>
          <p:spPr bwMode="auto">
            <a:xfrm>
              <a:off x="10525125" y="5254625"/>
              <a:ext cx="209550" cy="188912"/>
            </a:xfrm>
            <a:custGeom>
              <a:avLst/>
              <a:gdLst>
                <a:gd name="T0" fmla="*/ 71 w 1147"/>
                <a:gd name="T1" fmla="*/ 1040 h 1040"/>
                <a:gd name="T2" fmla="*/ 37 w 1147"/>
                <a:gd name="T3" fmla="*/ 1031 h 1040"/>
                <a:gd name="T4" fmla="*/ 7 w 1147"/>
                <a:gd name="T5" fmla="*/ 959 h 1040"/>
                <a:gd name="T6" fmla="*/ 228 w 1147"/>
                <a:gd name="T7" fmla="*/ 56 h 1040"/>
                <a:gd name="T8" fmla="*/ 308 w 1147"/>
                <a:gd name="T9" fmla="*/ 8 h 1040"/>
                <a:gd name="T10" fmla="*/ 356 w 1147"/>
                <a:gd name="T11" fmla="*/ 88 h 1040"/>
                <a:gd name="T12" fmla="*/ 186 w 1147"/>
                <a:gd name="T13" fmla="*/ 783 h 1040"/>
                <a:gd name="T14" fmla="*/ 1029 w 1147"/>
                <a:gd name="T15" fmla="*/ 26 h 1040"/>
                <a:gd name="T16" fmla="*/ 1123 w 1147"/>
                <a:gd name="T17" fmla="*/ 31 h 1040"/>
                <a:gd name="T18" fmla="*/ 1118 w 1147"/>
                <a:gd name="T19" fmla="*/ 125 h 1040"/>
                <a:gd name="T20" fmla="*/ 115 w 1147"/>
                <a:gd name="T21" fmla="*/ 1024 h 1040"/>
                <a:gd name="T22" fmla="*/ 71 w 1147"/>
                <a:gd name="T23" fmla="*/ 1040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7" h="1040">
                  <a:moveTo>
                    <a:pt x="71" y="1040"/>
                  </a:moveTo>
                  <a:cubicBezTo>
                    <a:pt x="59" y="1040"/>
                    <a:pt x="47" y="1037"/>
                    <a:pt x="37" y="1031"/>
                  </a:cubicBezTo>
                  <a:cubicBezTo>
                    <a:pt x="12" y="1016"/>
                    <a:pt x="0" y="987"/>
                    <a:pt x="7" y="959"/>
                  </a:cubicBezTo>
                  <a:cubicBezTo>
                    <a:pt x="228" y="56"/>
                    <a:pt x="228" y="56"/>
                    <a:pt x="228" y="56"/>
                  </a:cubicBezTo>
                  <a:cubicBezTo>
                    <a:pt x="237" y="21"/>
                    <a:pt x="272" y="0"/>
                    <a:pt x="308" y="8"/>
                  </a:cubicBezTo>
                  <a:cubicBezTo>
                    <a:pt x="343" y="17"/>
                    <a:pt x="365" y="52"/>
                    <a:pt x="356" y="88"/>
                  </a:cubicBezTo>
                  <a:cubicBezTo>
                    <a:pt x="186" y="783"/>
                    <a:pt x="186" y="783"/>
                    <a:pt x="186" y="783"/>
                  </a:cubicBezTo>
                  <a:cubicBezTo>
                    <a:pt x="1029" y="26"/>
                    <a:pt x="1029" y="26"/>
                    <a:pt x="1029" y="26"/>
                  </a:cubicBezTo>
                  <a:cubicBezTo>
                    <a:pt x="1057" y="2"/>
                    <a:pt x="1098" y="4"/>
                    <a:pt x="1123" y="31"/>
                  </a:cubicBezTo>
                  <a:cubicBezTo>
                    <a:pt x="1147" y="59"/>
                    <a:pt x="1145" y="100"/>
                    <a:pt x="1118" y="125"/>
                  </a:cubicBezTo>
                  <a:cubicBezTo>
                    <a:pt x="115" y="1024"/>
                    <a:pt x="115" y="1024"/>
                    <a:pt x="115" y="1024"/>
                  </a:cubicBezTo>
                  <a:cubicBezTo>
                    <a:pt x="102" y="1035"/>
                    <a:pt x="87" y="1040"/>
                    <a:pt x="71" y="10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37"/>
            <p:cNvSpPr>
              <a:spLocks/>
            </p:cNvSpPr>
            <p:nvPr/>
          </p:nvSpPr>
          <p:spPr bwMode="auto">
            <a:xfrm>
              <a:off x="9791700" y="5562600"/>
              <a:ext cx="85725" cy="187325"/>
            </a:xfrm>
            <a:custGeom>
              <a:avLst/>
              <a:gdLst>
                <a:gd name="T0" fmla="*/ 396 w 471"/>
                <a:gd name="T1" fmla="*/ 1026 h 1026"/>
                <a:gd name="T2" fmla="*/ 334 w 471"/>
                <a:gd name="T3" fmla="*/ 982 h 1026"/>
                <a:gd name="T4" fmla="*/ 12 w 471"/>
                <a:gd name="T5" fmla="*/ 97 h 1026"/>
                <a:gd name="T6" fmla="*/ 51 w 471"/>
                <a:gd name="T7" fmla="*/ 13 h 1026"/>
                <a:gd name="T8" fmla="*/ 136 w 471"/>
                <a:gd name="T9" fmla="*/ 52 h 1026"/>
                <a:gd name="T10" fmla="*/ 459 w 471"/>
                <a:gd name="T11" fmla="*/ 937 h 1026"/>
                <a:gd name="T12" fmla="*/ 419 w 471"/>
                <a:gd name="T13" fmla="*/ 1022 h 1026"/>
                <a:gd name="T14" fmla="*/ 396 w 471"/>
                <a:gd name="T15" fmla="*/ 1026 h 10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1" h="1026">
                  <a:moveTo>
                    <a:pt x="396" y="1026"/>
                  </a:moveTo>
                  <a:cubicBezTo>
                    <a:pt x="370" y="1026"/>
                    <a:pt x="344" y="1009"/>
                    <a:pt x="334" y="982"/>
                  </a:cubicBezTo>
                  <a:cubicBezTo>
                    <a:pt x="12" y="97"/>
                    <a:pt x="12" y="97"/>
                    <a:pt x="12" y="97"/>
                  </a:cubicBezTo>
                  <a:cubicBezTo>
                    <a:pt x="0" y="63"/>
                    <a:pt x="17" y="25"/>
                    <a:pt x="51" y="13"/>
                  </a:cubicBezTo>
                  <a:cubicBezTo>
                    <a:pt x="86" y="0"/>
                    <a:pt x="124" y="18"/>
                    <a:pt x="136" y="52"/>
                  </a:cubicBezTo>
                  <a:cubicBezTo>
                    <a:pt x="459" y="937"/>
                    <a:pt x="459" y="937"/>
                    <a:pt x="459" y="937"/>
                  </a:cubicBezTo>
                  <a:cubicBezTo>
                    <a:pt x="471" y="971"/>
                    <a:pt x="453" y="1009"/>
                    <a:pt x="419" y="1022"/>
                  </a:cubicBezTo>
                  <a:cubicBezTo>
                    <a:pt x="412" y="1024"/>
                    <a:pt x="404" y="1026"/>
                    <a:pt x="396" y="10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38"/>
            <p:cNvSpPr>
              <a:spLocks/>
            </p:cNvSpPr>
            <p:nvPr/>
          </p:nvSpPr>
          <p:spPr bwMode="auto">
            <a:xfrm>
              <a:off x="9850438" y="5541963"/>
              <a:ext cx="190500" cy="207962"/>
            </a:xfrm>
            <a:custGeom>
              <a:avLst/>
              <a:gdLst>
                <a:gd name="T0" fmla="*/ 69 w 1047"/>
                <a:gd name="T1" fmla="*/ 1138 h 1138"/>
                <a:gd name="T2" fmla="*/ 42 w 1047"/>
                <a:gd name="T3" fmla="*/ 1132 h 1138"/>
                <a:gd name="T4" fmla="*/ 4 w 1047"/>
                <a:gd name="T5" fmla="*/ 1063 h 1138"/>
                <a:gd name="T6" fmla="*/ 130 w 1047"/>
                <a:gd name="T7" fmla="*/ 142 h 1138"/>
                <a:gd name="T8" fmla="*/ 205 w 1047"/>
                <a:gd name="T9" fmla="*/ 86 h 1138"/>
                <a:gd name="T10" fmla="*/ 261 w 1047"/>
                <a:gd name="T11" fmla="*/ 160 h 1138"/>
                <a:gd name="T12" fmla="*/ 164 w 1047"/>
                <a:gd name="T13" fmla="*/ 869 h 1138"/>
                <a:gd name="T14" fmla="*/ 925 w 1047"/>
                <a:gd name="T15" fmla="*/ 29 h 1138"/>
                <a:gd name="T16" fmla="*/ 1018 w 1047"/>
                <a:gd name="T17" fmla="*/ 25 h 1138"/>
                <a:gd name="T18" fmla="*/ 1022 w 1047"/>
                <a:gd name="T19" fmla="*/ 118 h 1138"/>
                <a:gd name="T20" fmla="*/ 118 w 1047"/>
                <a:gd name="T21" fmla="*/ 1116 h 1138"/>
                <a:gd name="T22" fmla="*/ 69 w 1047"/>
                <a:gd name="T23" fmla="*/ 1138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7" h="1138">
                  <a:moveTo>
                    <a:pt x="69" y="1138"/>
                  </a:moveTo>
                  <a:cubicBezTo>
                    <a:pt x="60" y="1138"/>
                    <a:pt x="51" y="1136"/>
                    <a:pt x="42" y="1132"/>
                  </a:cubicBezTo>
                  <a:cubicBezTo>
                    <a:pt x="15" y="1119"/>
                    <a:pt x="0" y="1091"/>
                    <a:pt x="4" y="1063"/>
                  </a:cubicBezTo>
                  <a:cubicBezTo>
                    <a:pt x="130" y="142"/>
                    <a:pt x="130" y="142"/>
                    <a:pt x="130" y="142"/>
                  </a:cubicBezTo>
                  <a:cubicBezTo>
                    <a:pt x="135" y="106"/>
                    <a:pt x="169" y="81"/>
                    <a:pt x="205" y="86"/>
                  </a:cubicBezTo>
                  <a:cubicBezTo>
                    <a:pt x="241" y="91"/>
                    <a:pt x="266" y="124"/>
                    <a:pt x="261" y="160"/>
                  </a:cubicBezTo>
                  <a:cubicBezTo>
                    <a:pt x="164" y="869"/>
                    <a:pt x="164" y="869"/>
                    <a:pt x="164" y="869"/>
                  </a:cubicBezTo>
                  <a:cubicBezTo>
                    <a:pt x="925" y="29"/>
                    <a:pt x="925" y="29"/>
                    <a:pt x="925" y="29"/>
                  </a:cubicBezTo>
                  <a:cubicBezTo>
                    <a:pt x="949" y="2"/>
                    <a:pt x="991" y="0"/>
                    <a:pt x="1018" y="25"/>
                  </a:cubicBezTo>
                  <a:cubicBezTo>
                    <a:pt x="1045" y="49"/>
                    <a:pt x="1047" y="91"/>
                    <a:pt x="1022" y="118"/>
                  </a:cubicBezTo>
                  <a:cubicBezTo>
                    <a:pt x="118" y="1116"/>
                    <a:pt x="118" y="1116"/>
                    <a:pt x="118" y="1116"/>
                  </a:cubicBezTo>
                  <a:cubicBezTo>
                    <a:pt x="106" y="1130"/>
                    <a:pt x="88" y="1138"/>
                    <a:pt x="69" y="1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39"/>
            <p:cNvSpPr>
              <a:spLocks/>
            </p:cNvSpPr>
            <p:nvPr/>
          </p:nvSpPr>
          <p:spPr bwMode="auto">
            <a:xfrm>
              <a:off x="9309100" y="5710238"/>
              <a:ext cx="111125" cy="139700"/>
            </a:xfrm>
            <a:custGeom>
              <a:avLst/>
              <a:gdLst>
                <a:gd name="T0" fmla="*/ 74 w 606"/>
                <a:gd name="T1" fmla="*/ 767 h 767"/>
                <a:gd name="T2" fmla="*/ 36 w 606"/>
                <a:gd name="T3" fmla="*/ 754 h 767"/>
                <a:gd name="T4" fmla="*/ 21 w 606"/>
                <a:gd name="T5" fmla="*/ 662 h 767"/>
                <a:gd name="T6" fmla="*/ 478 w 606"/>
                <a:gd name="T7" fmla="*/ 36 h 767"/>
                <a:gd name="T8" fmla="*/ 570 w 606"/>
                <a:gd name="T9" fmla="*/ 21 h 767"/>
                <a:gd name="T10" fmla="*/ 585 w 606"/>
                <a:gd name="T11" fmla="*/ 114 h 767"/>
                <a:gd name="T12" fmla="*/ 128 w 606"/>
                <a:gd name="T13" fmla="*/ 740 h 767"/>
                <a:gd name="T14" fmla="*/ 74 w 606"/>
                <a:gd name="T15" fmla="*/ 767 h 7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6" h="767">
                  <a:moveTo>
                    <a:pt x="74" y="767"/>
                  </a:moveTo>
                  <a:cubicBezTo>
                    <a:pt x="61" y="767"/>
                    <a:pt x="47" y="763"/>
                    <a:pt x="36" y="754"/>
                  </a:cubicBezTo>
                  <a:cubicBezTo>
                    <a:pt x="6" y="733"/>
                    <a:pt x="0" y="692"/>
                    <a:pt x="21" y="662"/>
                  </a:cubicBezTo>
                  <a:cubicBezTo>
                    <a:pt x="478" y="36"/>
                    <a:pt x="478" y="36"/>
                    <a:pt x="478" y="36"/>
                  </a:cubicBezTo>
                  <a:cubicBezTo>
                    <a:pt x="499" y="6"/>
                    <a:pt x="541" y="0"/>
                    <a:pt x="570" y="21"/>
                  </a:cubicBezTo>
                  <a:cubicBezTo>
                    <a:pt x="599" y="43"/>
                    <a:pt x="606" y="84"/>
                    <a:pt x="585" y="114"/>
                  </a:cubicBezTo>
                  <a:cubicBezTo>
                    <a:pt x="128" y="740"/>
                    <a:pt x="128" y="740"/>
                    <a:pt x="128" y="740"/>
                  </a:cubicBezTo>
                  <a:cubicBezTo>
                    <a:pt x="115" y="758"/>
                    <a:pt x="95" y="767"/>
                    <a:pt x="74" y="7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40"/>
            <p:cNvSpPr>
              <a:spLocks/>
            </p:cNvSpPr>
            <p:nvPr/>
          </p:nvSpPr>
          <p:spPr bwMode="auto">
            <a:xfrm>
              <a:off x="9224963" y="5634038"/>
              <a:ext cx="139700" cy="215900"/>
            </a:xfrm>
            <a:custGeom>
              <a:avLst/>
              <a:gdLst>
                <a:gd name="T0" fmla="*/ 542 w 773"/>
                <a:gd name="T1" fmla="*/ 1189 h 1189"/>
                <a:gd name="T2" fmla="*/ 482 w 773"/>
                <a:gd name="T3" fmla="*/ 1150 h 1189"/>
                <a:gd name="T4" fmla="*/ 15 w 773"/>
                <a:gd name="T5" fmla="*/ 102 h 1189"/>
                <a:gd name="T6" fmla="*/ 48 w 773"/>
                <a:gd name="T7" fmla="*/ 14 h 1189"/>
                <a:gd name="T8" fmla="*/ 135 w 773"/>
                <a:gd name="T9" fmla="*/ 48 h 1189"/>
                <a:gd name="T10" fmla="*/ 511 w 773"/>
                <a:gd name="T11" fmla="*/ 891 h 1189"/>
                <a:gd name="T12" fmla="*/ 637 w 773"/>
                <a:gd name="T13" fmla="*/ 65 h 1189"/>
                <a:gd name="T14" fmla="*/ 712 w 773"/>
                <a:gd name="T15" fmla="*/ 9 h 1189"/>
                <a:gd name="T16" fmla="*/ 767 w 773"/>
                <a:gd name="T17" fmla="*/ 85 h 1189"/>
                <a:gd name="T18" fmla="*/ 608 w 773"/>
                <a:gd name="T19" fmla="*/ 1133 h 1189"/>
                <a:gd name="T20" fmla="*/ 551 w 773"/>
                <a:gd name="T21" fmla="*/ 1188 h 1189"/>
                <a:gd name="T22" fmla="*/ 542 w 773"/>
                <a:gd name="T23" fmla="*/ 1189 h 1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3" h="1189">
                  <a:moveTo>
                    <a:pt x="542" y="1189"/>
                  </a:moveTo>
                  <a:cubicBezTo>
                    <a:pt x="517" y="1189"/>
                    <a:pt x="493" y="1174"/>
                    <a:pt x="482" y="1150"/>
                  </a:cubicBezTo>
                  <a:cubicBezTo>
                    <a:pt x="15" y="102"/>
                    <a:pt x="15" y="102"/>
                    <a:pt x="15" y="102"/>
                  </a:cubicBezTo>
                  <a:cubicBezTo>
                    <a:pt x="0" y="68"/>
                    <a:pt x="15" y="29"/>
                    <a:pt x="48" y="14"/>
                  </a:cubicBezTo>
                  <a:cubicBezTo>
                    <a:pt x="81" y="0"/>
                    <a:pt x="120" y="14"/>
                    <a:pt x="135" y="48"/>
                  </a:cubicBezTo>
                  <a:cubicBezTo>
                    <a:pt x="511" y="891"/>
                    <a:pt x="511" y="891"/>
                    <a:pt x="511" y="891"/>
                  </a:cubicBezTo>
                  <a:cubicBezTo>
                    <a:pt x="637" y="65"/>
                    <a:pt x="637" y="65"/>
                    <a:pt x="637" y="65"/>
                  </a:cubicBezTo>
                  <a:cubicBezTo>
                    <a:pt x="642" y="29"/>
                    <a:pt x="677" y="4"/>
                    <a:pt x="712" y="9"/>
                  </a:cubicBezTo>
                  <a:cubicBezTo>
                    <a:pt x="748" y="15"/>
                    <a:pt x="773" y="49"/>
                    <a:pt x="767" y="85"/>
                  </a:cubicBezTo>
                  <a:cubicBezTo>
                    <a:pt x="608" y="1133"/>
                    <a:pt x="608" y="1133"/>
                    <a:pt x="608" y="1133"/>
                  </a:cubicBezTo>
                  <a:cubicBezTo>
                    <a:pt x="603" y="1162"/>
                    <a:pt x="580" y="1185"/>
                    <a:pt x="551" y="1188"/>
                  </a:cubicBezTo>
                  <a:cubicBezTo>
                    <a:pt x="548" y="1189"/>
                    <a:pt x="545" y="1189"/>
                    <a:pt x="542" y="1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41"/>
            <p:cNvSpPr>
              <a:spLocks/>
            </p:cNvSpPr>
            <p:nvPr/>
          </p:nvSpPr>
          <p:spPr bwMode="auto">
            <a:xfrm>
              <a:off x="9124950" y="5132388"/>
              <a:ext cx="88900" cy="104775"/>
            </a:xfrm>
            <a:custGeom>
              <a:avLst/>
              <a:gdLst>
                <a:gd name="T0" fmla="*/ 75 w 493"/>
                <a:gd name="T1" fmla="*/ 576 h 576"/>
                <a:gd name="T2" fmla="*/ 34 w 493"/>
                <a:gd name="T3" fmla="*/ 562 h 576"/>
                <a:gd name="T4" fmla="*/ 23 w 493"/>
                <a:gd name="T5" fmla="*/ 469 h 576"/>
                <a:gd name="T6" fmla="*/ 367 w 493"/>
                <a:gd name="T7" fmla="*/ 34 h 576"/>
                <a:gd name="T8" fmla="*/ 460 w 493"/>
                <a:gd name="T9" fmla="*/ 23 h 576"/>
                <a:gd name="T10" fmla="*/ 471 w 493"/>
                <a:gd name="T11" fmla="*/ 115 h 576"/>
                <a:gd name="T12" fmla="*/ 127 w 493"/>
                <a:gd name="T13" fmla="*/ 551 h 576"/>
                <a:gd name="T14" fmla="*/ 75 w 493"/>
                <a:gd name="T15" fmla="*/ 576 h 5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3" h="576">
                  <a:moveTo>
                    <a:pt x="75" y="576"/>
                  </a:moveTo>
                  <a:cubicBezTo>
                    <a:pt x="60" y="576"/>
                    <a:pt x="46" y="572"/>
                    <a:pt x="34" y="562"/>
                  </a:cubicBezTo>
                  <a:cubicBezTo>
                    <a:pt x="5" y="539"/>
                    <a:pt x="0" y="498"/>
                    <a:pt x="23" y="469"/>
                  </a:cubicBezTo>
                  <a:cubicBezTo>
                    <a:pt x="367" y="34"/>
                    <a:pt x="367" y="34"/>
                    <a:pt x="367" y="34"/>
                  </a:cubicBezTo>
                  <a:cubicBezTo>
                    <a:pt x="390" y="5"/>
                    <a:pt x="431" y="0"/>
                    <a:pt x="460" y="23"/>
                  </a:cubicBezTo>
                  <a:cubicBezTo>
                    <a:pt x="488" y="45"/>
                    <a:pt x="493" y="87"/>
                    <a:pt x="471" y="115"/>
                  </a:cubicBezTo>
                  <a:cubicBezTo>
                    <a:pt x="127" y="551"/>
                    <a:pt x="127" y="551"/>
                    <a:pt x="127" y="551"/>
                  </a:cubicBezTo>
                  <a:cubicBezTo>
                    <a:pt x="114" y="568"/>
                    <a:pt x="94" y="576"/>
                    <a:pt x="75" y="5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42"/>
            <p:cNvSpPr>
              <a:spLocks/>
            </p:cNvSpPr>
            <p:nvPr/>
          </p:nvSpPr>
          <p:spPr bwMode="auto">
            <a:xfrm>
              <a:off x="9055100" y="5073650"/>
              <a:ext cx="114300" cy="163512"/>
            </a:xfrm>
            <a:custGeom>
              <a:avLst/>
              <a:gdLst>
                <a:gd name="T0" fmla="*/ 457 w 633"/>
                <a:gd name="T1" fmla="*/ 892 h 892"/>
                <a:gd name="T2" fmla="*/ 398 w 633"/>
                <a:gd name="T3" fmla="*/ 856 h 892"/>
                <a:gd name="T4" fmla="*/ 17 w 633"/>
                <a:gd name="T5" fmla="*/ 105 h 892"/>
                <a:gd name="T6" fmla="*/ 45 w 633"/>
                <a:gd name="T7" fmla="*/ 17 h 892"/>
                <a:gd name="T8" fmla="*/ 134 w 633"/>
                <a:gd name="T9" fmla="*/ 45 h 892"/>
                <a:gd name="T10" fmla="*/ 421 w 633"/>
                <a:gd name="T11" fmla="*/ 610 h 892"/>
                <a:gd name="T12" fmla="*/ 497 w 633"/>
                <a:gd name="T13" fmla="*/ 77 h 892"/>
                <a:gd name="T14" fmla="*/ 572 w 633"/>
                <a:gd name="T15" fmla="*/ 21 h 892"/>
                <a:gd name="T16" fmla="*/ 628 w 633"/>
                <a:gd name="T17" fmla="*/ 96 h 892"/>
                <a:gd name="T18" fmla="*/ 522 w 633"/>
                <a:gd name="T19" fmla="*/ 836 h 892"/>
                <a:gd name="T20" fmla="*/ 468 w 633"/>
                <a:gd name="T21" fmla="*/ 891 h 892"/>
                <a:gd name="T22" fmla="*/ 457 w 633"/>
                <a:gd name="T23" fmla="*/ 89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3" h="892">
                  <a:moveTo>
                    <a:pt x="457" y="892"/>
                  </a:moveTo>
                  <a:cubicBezTo>
                    <a:pt x="432" y="892"/>
                    <a:pt x="409" y="879"/>
                    <a:pt x="398" y="856"/>
                  </a:cubicBezTo>
                  <a:cubicBezTo>
                    <a:pt x="17" y="105"/>
                    <a:pt x="17" y="105"/>
                    <a:pt x="17" y="105"/>
                  </a:cubicBezTo>
                  <a:cubicBezTo>
                    <a:pt x="0" y="73"/>
                    <a:pt x="13" y="33"/>
                    <a:pt x="45" y="17"/>
                  </a:cubicBezTo>
                  <a:cubicBezTo>
                    <a:pt x="78" y="0"/>
                    <a:pt x="118" y="13"/>
                    <a:pt x="134" y="45"/>
                  </a:cubicBezTo>
                  <a:cubicBezTo>
                    <a:pt x="421" y="610"/>
                    <a:pt x="421" y="610"/>
                    <a:pt x="421" y="610"/>
                  </a:cubicBezTo>
                  <a:cubicBezTo>
                    <a:pt x="497" y="77"/>
                    <a:pt x="497" y="77"/>
                    <a:pt x="497" y="77"/>
                  </a:cubicBezTo>
                  <a:cubicBezTo>
                    <a:pt x="503" y="41"/>
                    <a:pt x="537" y="16"/>
                    <a:pt x="572" y="21"/>
                  </a:cubicBezTo>
                  <a:cubicBezTo>
                    <a:pt x="608" y="26"/>
                    <a:pt x="633" y="59"/>
                    <a:pt x="628" y="96"/>
                  </a:cubicBezTo>
                  <a:cubicBezTo>
                    <a:pt x="522" y="836"/>
                    <a:pt x="522" y="836"/>
                    <a:pt x="522" y="836"/>
                  </a:cubicBezTo>
                  <a:cubicBezTo>
                    <a:pt x="518" y="864"/>
                    <a:pt x="496" y="887"/>
                    <a:pt x="468" y="891"/>
                  </a:cubicBezTo>
                  <a:cubicBezTo>
                    <a:pt x="464" y="892"/>
                    <a:pt x="460" y="892"/>
                    <a:pt x="457" y="8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43"/>
            <p:cNvSpPr>
              <a:spLocks/>
            </p:cNvSpPr>
            <p:nvPr/>
          </p:nvSpPr>
          <p:spPr bwMode="auto">
            <a:xfrm>
              <a:off x="9291638" y="4697413"/>
              <a:ext cx="107950" cy="134937"/>
            </a:xfrm>
            <a:custGeom>
              <a:avLst/>
              <a:gdLst>
                <a:gd name="T0" fmla="*/ 519 w 594"/>
                <a:gd name="T1" fmla="*/ 740 h 740"/>
                <a:gd name="T2" fmla="*/ 466 w 594"/>
                <a:gd name="T3" fmla="*/ 713 h 740"/>
                <a:gd name="T4" fmla="*/ 22 w 594"/>
                <a:gd name="T5" fmla="*/ 114 h 740"/>
                <a:gd name="T6" fmla="*/ 35 w 594"/>
                <a:gd name="T7" fmla="*/ 21 h 740"/>
                <a:gd name="T8" fmla="*/ 128 w 594"/>
                <a:gd name="T9" fmla="*/ 35 h 740"/>
                <a:gd name="T10" fmla="*/ 572 w 594"/>
                <a:gd name="T11" fmla="*/ 634 h 740"/>
                <a:gd name="T12" fmla="*/ 558 w 594"/>
                <a:gd name="T13" fmla="*/ 727 h 740"/>
                <a:gd name="T14" fmla="*/ 519 w 594"/>
                <a:gd name="T15" fmla="*/ 740 h 7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4" h="740">
                  <a:moveTo>
                    <a:pt x="519" y="740"/>
                  </a:moveTo>
                  <a:cubicBezTo>
                    <a:pt x="499" y="740"/>
                    <a:pt x="479" y="730"/>
                    <a:pt x="466" y="713"/>
                  </a:cubicBezTo>
                  <a:cubicBezTo>
                    <a:pt x="22" y="114"/>
                    <a:pt x="22" y="114"/>
                    <a:pt x="22" y="114"/>
                  </a:cubicBezTo>
                  <a:cubicBezTo>
                    <a:pt x="0" y="84"/>
                    <a:pt x="6" y="43"/>
                    <a:pt x="35" y="21"/>
                  </a:cubicBezTo>
                  <a:cubicBezTo>
                    <a:pt x="65" y="0"/>
                    <a:pt x="106" y="6"/>
                    <a:pt x="128" y="35"/>
                  </a:cubicBezTo>
                  <a:cubicBezTo>
                    <a:pt x="572" y="634"/>
                    <a:pt x="572" y="634"/>
                    <a:pt x="572" y="634"/>
                  </a:cubicBezTo>
                  <a:cubicBezTo>
                    <a:pt x="594" y="664"/>
                    <a:pt x="588" y="705"/>
                    <a:pt x="558" y="727"/>
                  </a:cubicBezTo>
                  <a:cubicBezTo>
                    <a:pt x="547" y="735"/>
                    <a:pt x="533" y="740"/>
                    <a:pt x="519" y="7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44"/>
            <p:cNvSpPr>
              <a:spLocks/>
            </p:cNvSpPr>
            <p:nvPr/>
          </p:nvSpPr>
          <p:spPr bwMode="auto">
            <a:xfrm>
              <a:off x="9345613" y="4622800"/>
              <a:ext cx="138113" cy="209550"/>
            </a:xfrm>
            <a:custGeom>
              <a:avLst/>
              <a:gdLst>
                <a:gd name="T0" fmla="*/ 222 w 760"/>
                <a:gd name="T1" fmla="*/ 1151 h 1151"/>
                <a:gd name="T2" fmla="*/ 213 w 760"/>
                <a:gd name="T3" fmla="*/ 1150 h 1151"/>
                <a:gd name="T4" fmla="*/ 157 w 760"/>
                <a:gd name="T5" fmla="*/ 1094 h 1151"/>
                <a:gd name="T6" fmla="*/ 5 w 760"/>
                <a:gd name="T7" fmla="*/ 88 h 1151"/>
                <a:gd name="T8" fmla="*/ 61 w 760"/>
                <a:gd name="T9" fmla="*/ 13 h 1151"/>
                <a:gd name="T10" fmla="*/ 136 w 760"/>
                <a:gd name="T11" fmla="*/ 69 h 1151"/>
                <a:gd name="T12" fmla="*/ 254 w 760"/>
                <a:gd name="T13" fmla="*/ 856 h 1151"/>
                <a:gd name="T14" fmla="*/ 625 w 760"/>
                <a:gd name="T15" fmla="*/ 48 h 1151"/>
                <a:gd name="T16" fmla="*/ 712 w 760"/>
                <a:gd name="T17" fmla="*/ 16 h 1151"/>
                <a:gd name="T18" fmla="*/ 745 w 760"/>
                <a:gd name="T19" fmla="*/ 103 h 1151"/>
                <a:gd name="T20" fmla="*/ 282 w 760"/>
                <a:gd name="T21" fmla="*/ 1112 h 1151"/>
                <a:gd name="T22" fmla="*/ 222 w 760"/>
                <a:gd name="T23" fmla="*/ 1151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0" h="1151">
                  <a:moveTo>
                    <a:pt x="222" y="1151"/>
                  </a:moveTo>
                  <a:cubicBezTo>
                    <a:pt x="219" y="1151"/>
                    <a:pt x="216" y="1150"/>
                    <a:pt x="213" y="1150"/>
                  </a:cubicBezTo>
                  <a:cubicBezTo>
                    <a:pt x="184" y="1146"/>
                    <a:pt x="161" y="1123"/>
                    <a:pt x="157" y="1094"/>
                  </a:cubicBezTo>
                  <a:cubicBezTo>
                    <a:pt x="5" y="88"/>
                    <a:pt x="5" y="88"/>
                    <a:pt x="5" y="88"/>
                  </a:cubicBezTo>
                  <a:cubicBezTo>
                    <a:pt x="0" y="52"/>
                    <a:pt x="25" y="18"/>
                    <a:pt x="61" y="13"/>
                  </a:cubicBezTo>
                  <a:cubicBezTo>
                    <a:pt x="96" y="8"/>
                    <a:pt x="131" y="32"/>
                    <a:pt x="136" y="69"/>
                  </a:cubicBezTo>
                  <a:cubicBezTo>
                    <a:pt x="254" y="856"/>
                    <a:pt x="254" y="856"/>
                    <a:pt x="254" y="856"/>
                  </a:cubicBezTo>
                  <a:cubicBezTo>
                    <a:pt x="625" y="48"/>
                    <a:pt x="625" y="48"/>
                    <a:pt x="625" y="48"/>
                  </a:cubicBezTo>
                  <a:cubicBezTo>
                    <a:pt x="640" y="15"/>
                    <a:pt x="679" y="0"/>
                    <a:pt x="712" y="16"/>
                  </a:cubicBezTo>
                  <a:cubicBezTo>
                    <a:pt x="745" y="31"/>
                    <a:pt x="760" y="70"/>
                    <a:pt x="745" y="103"/>
                  </a:cubicBezTo>
                  <a:cubicBezTo>
                    <a:pt x="282" y="1112"/>
                    <a:pt x="282" y="1112"/>
                    <a:pt x="282" y="1112"/>
                  </a:cubicBezTo>
                  <a:cubicBezTo>
                    <a:pt x="271" y="1136"/>
                    <a:pt x="248" y="1151"/>
                    <a:pt x="222" y="11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45"/>
            <p:cNvSpPr>
              <a:spLocks/>
            </p:cNvSpPr>
            <p:nvPr/>
          </p:nvSpPr>
          <p:spPr bwMode="auto">
            <a:xfrm>
              <a:off x="9290050" y="3673475"/>
              <a:ext cx="107950" cy="133350"/>
            </a:xfrm>
            <a:custGeom>
              <a:avLst/>
              <a:gdLst>
                <a:gd name="T0" fmla="*/ 519 w 594"/>
                <a:gd name="T1" fmla="*/ 740 h 740"/>
                <a:gd name="T2" fmla="*/ 466 w 594"/>
                <a:gd name="T3" fmla="*/ 713 h 740"/>
                <a:gd name="T4" fmla="*/ 22 w 594"/>
                <a:gd name="T5" fmla="*/ 114 h 740"/>
                <a:gd name="T6" fmla="*/ 35 w 594"/>
                <a:gd name="T7" fmla="*/ 22 h 740"/>
                <a:gd name="T8" fmla="*/ 128 w 594"/>
                <a:gd name="T9" fmla="*/ 35 h 740"/>
                <a:gd name="T10" fmla="*/ 572 w 594"/>
                <a:gd name="T11" fmla="*/ 635 h 740"/>
                <a:gd name="T12" fmla="*/ 558 w 594"/>
                <a:gd name="T13" fmla="*/ 727 h 740"/>
                <a:gd name="T14" fmla="*/ 519 w 594"/>
                <a:gd name="T15" fmla="*/ 740 h 7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4" h="740">
                  <a:moveTo>
                    <a:pt x="519" y="740"/>
                  </a:moveTo>
                  <a:cubicBezTo>
                    <a:pt x="499" y="740"/>
                    <a:pt x="479" y="731"/>
                    <a:pt x="466" y="713"/>
                  </a:cubicBezTo>
                  <a:cubicBezTo>
                    <a:pt x="22" y="114"/>
                    <a:pt x="22" y="114"/>
                    <a:pt x="22" y="114"/>
                  </a:cubicBezTo>
                  <a:cubicBezTo>
                    <a:pt x="0" y="85"/>
                    <a:pt x="6" y="43"/>
                    <a:pt x="35" y="22"/>
                  </a:cubicBezTo>
                  <a:cubicBezTo>
                    <a:pt x="65" y="0"/>
                    <a:pt x="106" y="6"/>
                    <a:pt x="128" y="35"/>
                  </a:cubicBezTo>
                  <a:cubicBezTo>
                    <a:pt x="572" y="635"/>
                    <a:pt x="572" y="635"/>
                    <a:pt x="572" y="635"/>
                  </a:cubicBezTo>
                  <a:cubicBezTo>
                    <a:pt x="594" y="664"/>
                    <a:pt x="588" y="705"/>
                    <a:pt x="558" y="727"/>
                  </a:cubicBezTo>
                  <a:cubicBezTo>
                    <a:pt x="546" y="736"/>
                    <a:pt x="533" y="740"/>
                    <a:pt x="519" y="7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46"/>
            <p:cNvSpPr>
              <a:spLocks/>
            </p:cNvSpPr>
            <p:nvPr/>
          </p:nvSpPr>
          <p:spPr bwMode="auto">
            <a:xfrm>
              <a:off x="9344025" y="3598863"/>
              <a:ext cx="138113" cy="207962"/>
            </a:xfrm>
            <a:custGeom>
              <a:avLst/>
              <a:gdLst>
                <a:gd name="T0" fmla="*/ 222 w 760"/>
                <a:gd name="T1" fmla="*/ 1150 h 1150"/>
                <a:gd name="T2" fmla="*/ 213 w 760"/>
                <a:gd name="T3" fmla="*/ 1149 h 1150"/>
                <a:gd name="T4" fmla="*/ 157 w 760"/>
                <a:gd name="T5" fmla="*/ 1094 h 1150"/>
                <a:gd name="T6" fmla="*/ 5 w 760"/>
                <a:gd name="T7" fmla="*/ 87 h 1150"/>
                <a:gd name="T8" fmla="*/ 61 w 760"/>
                <a:gd name="T9" fmla="*/ 12 h 1150"/>
                <a:gd name="T10" fmla="*/ 136 w 760"/>
                <a:gd name="T11" fmla="*/ 68 h 1150"/>
                <a:gd name="T12" fmla="*/ 254 w 760"/>
                <a:gd name="T13" fmla="*/ 855 h 1150"/>
                <a:gd name="T14" fmla="*/ 625 w 760"/>
                <a:gd name="T15" fmla="*/ 47 h 1150"/>
                <a:gd name="T16" fmla="*/ 712 w 760"/>
                <a:gd name="T17" fmla="*/ 15 h 1150"/>
                <a:gd name="T18" fmla="*/ 744 w 760"/>
                <a:gd name="T19" fmla="*/ 102 h 1150"/>
                <a:gd name="T20" fmla="*/ 282 w 760"/>
                <a:gd name="T21" fmla="*/ 1111 h 1150"/>
                <a:gd name="T22" fmla="*/ 222 w 760"/>
                <a:gd name="T23" fmla="*/ 1150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0" h="1150">
                  <a:moveTo>
                    <a:pt x="222" y="1150"/>
                  </a:moveTo>
                  <a:cubicBezTo>
                    <a:pt x="219" y="1150"/>
                    <a:pt x="216" y="1150"/>
                    <a:pt x="213" y="1149"/>
                  </a:cubicBezTo>
                  <a:cubicBezTo>
                    <a:pt x="184" y="1145"/>
                    <a:pt x="161" y="1123"/>
                    <a:pt x="157" y="1094"/>
                  </a:cubicBezTo>
                  <a:cubicBezTo>
                    <a:pt x="5" y="87"/>
                    <a:pt x="5" y="87"/>
                    <a:pt x="5" y="87"/>
                  </a:cubicBezTo>
                  <a:cubicBezTo>
                    <a:pt x="0" y="51"/>
                    <a:pt x="25" y="18"/>
                    <a:pt x="61" y="12"/>
                  </a:cubicBezTo>
                  <a:cubicBezTo>
                    <a:pt x="97" y="7"/>
                    <a:pt x="130" y="32"/>
                    <a:pt x="136" y="68"/>
                  </a:cubicBezTo>
                  <a:cubicBezTo>
                    <a:pt x="254" y="855"/>
                    <a:pt x="254" y="855"/>
                    <a:pt x="254" y="855"/>
                  </a:cubicBezTo>
                  <a:cubicBezTo>
                    <a:pt x="625" y="47"/>
                    <a:pt x="625" y="47"/>
                    <a:pt x="625" y="47"/>
                  </a:cubicBezTo>
                  <a:cubicBezTo>
                    <a:pt x="640" y="14"/>
                    <a:pt x="679" y="0"/>
                    <a:pt x="712" y="15"/>
                  </a:cubicBezTo>
                  <a:cubicBezTo>
                    <a:pt x="745" y="30"/>
                    <a:pt x="760" y="69"/>
                    <a:pt x="744" y="102"/>
                  </a:cubicBezTo>
                  <a:cubicBezTo>
                    <a:pt x="282" y="1111"/>
                    <a:pt x="282" y="1111"/>
                    <a:pt x="282" y="1111"/>
                  </a:cubicBezTo>
                  <a:cubicBezTo>
                    <a:pt x="271" y="1135"/>
                    <a:pt x="247" y="1150"/>
                    <a:pt x="222" y="1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47"/>
            <p:cNvSpPr>
              <a:spLocks/>
            </p:cNvSpPr>
            <p:nvPr/>
          </p:nvSpPr>
          <p:spPr bwMode="auto">
            <a:xfrm>
              <a:off x="8421688" y="3937000"/>
              <a:ext cx="80963" cy="119062"/>
            </a:xfrm>
            <a:custGeom>
              <a:avLst/>
              <a:gdLst>
                <a:gd name="T0" fmla="*/ 377 w 452"/>
                <a:gd name="T1" fmla="*/ 662 h 662"/>
                <a:gd name="T2" fmla="*/ 320 w 452"/>
                <a:gd name="T3" fmla="*/ 629 h 662"/>
                <a:gd name="T4" fmla="*/ 18 w 452"/>
                <a:gd name="T5" fmla="*/ 109 h 662"/>
                <a:gd name="T6" fmla="*/ 42 w 452"/>
                <a:gd name="T7" fmla="*/ 19 h 662"/>
                <a:gd name="T8" fmla="*/ 132 w 452"/>
                <a:gd name="T9" fmla="*/ 43 h 662"/>
                <a:gd name="T10" fmla="*/ 434 w 452"/>
                <a:gd name="T11" fmla="*/ 563 h 662"/>
                <a:gd name="T12" fmla="*/ 410 w 452"/>
                <a:gd name="T13" fmla="*/ 653 h 662"/>
                <a:gd name="T14" fmla="*/ 377 w 452"/>
                <a:gd name="T15" fmla="*/ 662 h 6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2" h="662">
                  <a:moveTo>
                    <a:pt x="377" y="662"/>
                  </a:moveTo>
                  <a:cubicBezTo>
                    <a:pt x="354" y="662"/>
                    <a:pt x="332" y="651"/>
                    <a:pt x="320" y="629"/>
                  </a:cubicBezTo>
                  <a:cubicBezTo>
                    <a:pt x="18" y="109"/>
                    <a:pt x="18" y="109"/>
                    <a:pt x="18" y="109"/>
                  </a:cubicBezTo>
                  <a:cubicBezTo>
                    <a:pt x="0" y="77"/>
                    <a:pt x="11" y="37"/>
                    <a:pt x="42" y="19"/>
                  </a:cubicBezTo>
                  <a:cubicBezTo>
                    <a:pt x="73" y="0"/>
                    <a:pt x="114" y="11"/>
                    <a:pt x="132" y="43"/>
                  </a:cubicBezTo>
                  <a:cubicBezTo>
                    <a:pt x="434" y="563"/>
                    <a:pt x="434" y="563"/>
                    <a:pt x="434" y="563"/>
                  </a:cubicBezTo>
                  <a:cubicBezTo>
                    <a:pt x="452" y="595"/>
                    <a:pt x="442" y="635"/>
                    <a:pt x="410" y="653"/>
                  </a:cubicBezTo>
                  <a:cubicBezTo>
                    <a:pt x="400" y="659"/>
                    <a:pt x="388" y="662"/>
                    <a:pt x="377" y="6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48"/>
            <p:cNvSpPr>
              <a:spLocks/>
            </p:cNvSpPr>
            <p:nvPr/>
          </p:nvSpPr>
          <p:spPr bwMode="auto">
            <a:xfrm>
              <a:off x="8477250" y="3821113"/>
              <a:ext cx="87313" cy="234950"/>
            </a:xfrm>
            <a:custGeom>
              <a:avLst/>
              <a:gdLst>
                <a:gd name="T0" fmla="*/ 66 w 475"/>
                <a:gd name="T1" fmla="*/ 1296 h 1296"/>
                <a:gd name="T2" fmla="*/ 47 w 475"/>
                <a:gd name="T3" fmla="*/ 1293 h 1296"/>
                <a:gd name="T4" fmla="*/ 0 w 475"/>
                <a:gd name="T5" fmla="*/ 1230 h 1296"/>
                <a:gd name="T6" fmla="*/ 0 w 475"/>
                <a:gd name="T7" fmla="*/ 66 h 1296"/>
                <a:gd name="T8" fmla="*/ 66 w 475"/>
                <a:gd name="T9" fmla="*/ 0 h 1296"/>
                <a:gd name="T10" fmla="*/ 132 w 475"/>
                <a:gd name="T11" fmla="*/ 66 h 1296"/>
                <a:gd name="T12" fmla="*/ 132 w 475"/>
                <a:gd name="T13" fmla="*/ 1011 h 1296"/>
                <a:gd name="T14" fmla="*/ 345 w 475"/>
                <a:gd name="T15" fmla="*/ 689 h 1296"/>
                <a:gd name="T16" fmla="*/ 436 w 475"/>
                <a:gd name="T17" fmla="*/ 671 h 1296"/>
                <a:gd name="T18" fmla="*/ 455 w 475"/>
                <a:gd name="T19" fmla="*/ 762 h 1296"/>
                <a:gd name="T20" fmla="*/ 121 w 475"/>
                <a:gd name="T21" fmla="*/ 1267 h 1296"/>
                <a:gd name="T22" fmla="*/ 66 w 475"/>
                <a:gd name="T23" fmla="*/ 1296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5" h="1296">
                  <a:moveTo>
                    <a:pt x="66" y="1296"/>
                  </a:moveTo>
                  <a:cubicBezTo>
                    <a:pt x="60" y="1296"/>
                    <a:pt x="53" y="1295"/>
                    <a:pt x="47" y="1293"/>
                  </a:cubicBezTo>
                  <a:cubicBezTo>
                    <a:pt x="19" y="1285"/>
                    <a:pt x="0" y="1259"/>
                    <a:pt x="0" y="1230"/>
                  </a:cubicBezTo>
                  <a:cubicBezTo>
                    <a:pt x="0" y="66"/>
                    <a:pt x="0" y="66"/>
                    <a:pt x="0" y="66"/>
                  </a:cubicBezTo>
                  <a:cubicBezTo>
                    <a:pt x="0" y="30"/>
                    <a:pt x="29" y="0"/>
                    <a:pt x="66" y="0"/>
                  </a:cubicBezTo>
                  <a:cubicBezTo>
                    <a:pt x="102" y="0"/>
                    <a:pt x="132" y="30"/>
                    <a:pt x="132" y="66"/>
                  </a:cubicBezTo>
                  <a:cubicBezTo>
                    <a:pt x="132" y="1011"/>
                    <a:pt x="132" y="1011"/>
                    <a:pt x="132" y="1011"/>
                  </a:cubicBezTo>
                  <a:cubicBezTo>
                    <a:pt x="345" y="689"/>
                    <a:pt x="345" y="689"/>
                    <a:pt x="345" y="689"/>
                  </a:cubicBezTo>
                  <a:cubicBezTo>
                    <a:pt x="365" y="659"/>
                    <a:pt x="406" y="650"/>
                    <a:pt x="436" y="671"/>
                  </a:cubicBezTo>
                  <a:cubicBezTo>
                    <a:pt x="467" y="691"/>
                    <a:pt x="475" y="732"/>
                    <a:pt x="455" y="762"/>
                  </a:cubicBezTo>
                  <a:cubicBezTo>
                    <a:pt x="121" y="1267"/>
                    <a:pt x="121" y="1267"/>
                    <a:pt x="121" y="1267"/>
                  </a:cubicBezTo>
                  <a:cubicBezTo>
                    <a:pt x="108" y="1285"/>
                    <a:pt x="88" y="1296"/>
                    <a:pt x="66" y="12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49"/>
            <p:cNvSpPr>
              <a:spLocks/>
            </p:cNvSpPr>
            <p:nvPr/>
          </p:nvSpPr>
          <p:spPr bwMode="auto">
            <a:xfrm>
              <a:off x="8472488" y="5138738"/>
              <a:ext cx="147638" cy="58737"/>
            </a:xfrm>
            <a:custGeom>
              <a:avLst/>
              <a:gdLst>
                <a:gd name="T0" fmla="*/ 73 w 812"/>
                <a:gd name="T1" fmla="*/ 320 h 320"/>
                <a:gd name="T2" fmla="*/ 9 w 812"/>
                <a:gd name="T3" fmla="*/ 272 h 320"/>
                <a:gd name="T4" fmla="*/ 56 w 812"/>
                <a:gd name="T5" fmla="*/ 191 h 320"/>
                <a:gd name="T6" fmla="*/ 721 w 812"/>
                <a:gd name="T7" fmla="*/ 10 h 320"/>
                <a:gd name="T8" fmla="*/ 802 w 812"/>
                <a:gd name="T9" fmla="*/ 56 h 320"/>
                <a:gd name="T10" fmla="*/ 756 w 812"/>
                <a:gd name="T11" fmla="*/ 137 h 320"/>
                <a:gd name="T12" fmla="*/ 90 w 812"/>
                <a:gd name="T13" fmla="*/ 318 h 320"/>
                <a:gd name="T14" fmla="*/ 73 w 812"/>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2" h="320">
                  <a:moveTo>
                    <a:pt x="73" y="320"/>
                  </a:moveTo>
                  <a:cubicBezTo>
                    <a:pt x="44" y="320"/>
                    <a:pt x="17" y="301"/>
                    <a:pt x="9" y="272"/>
                  </a:cubicBezTo>
                  <a:cubicBezTo>
                    <a:pt x="0" y="236"/>
                    <a:pt x="21" y="200"/>
                    <a:pt x="56" y="191"/>
                  </a:cubicBezTo>
                  <a:cubicBezTo>
                    <a:pt x="721" y="10"/>
                    <a:pt x="721" y="10"/>
                    <a:pt x="721" y="10"/>
                  </a:cubicBezTo>
                  <a:cubicBezTo>
                    <a:pt x="757" y="0"/>
                    <a:pt x="793" y="21"/>
                    <a:pt x="802" y="56"/>
                  </a:cubicBezTo>
                  <a:cubicBezTo>
                    <a:pt x="812" y="91"/>
                    <a:pt x="791" y="127"/>
                    <a:pt x="756" y="137"/>
                  </a:cubicBezTo>
                  <a:cubicBezTo>
                    <a:pt x="90" y="318"/>
                    <a:pt x="90" y="318"/>
                    <a:pt x="90" y="318"/>
                  </a:cubicBezTo>
                  <a:cubicBezTo>
                    <a:pt x="84" y="320"/>
                    <a:pt x="79" y="320"/>
                    <a:pt x="73" y="3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50"/>
            <p:cNvSpPr>
              <a:spLocks/>
            </p:cNvSpPr>
            <p:nvPr/>
          </p:nvSpPr>
          <p:spPr bwMode="auto">
            <a:xfrm>
              <a:off x="8472488" y="4978400"/>
              <a:ext cx="147638" cy="185737"/>
            </a:xfrm>
            <a:custGeom>
              <a:avLst/>
              <a:gdLst>
                <a:gd name="T0" fmla="*/ 739 w 809"/>
                <a:gd name="T1" fmla="*/ 1019 h 1019"/>
                <a:gd name="T2" fmla="*/ 694 w 809"/>
                <a:gd name="T3" fmla="*/ 1002 h 1019"/>
                <a:gd name="T4" fmla="*/ 28 w 809"/>
                <a:gd name="T5" fmla="*/ 393 h 1019"/>
                <a:gd name="T6" fmla="*/ 24 w 809"/>
                <a:gd name="T7" fmla="*/ 300 h 1019"/>
                <a:gd name="T8" fmla="*/ 118 w 809"/>
                <a:gd name="T9" fmla="*/ 296 h 1019"/>
                <a:gd name="T10" fmla="*/ 633 w 809"/>
                <a:gd name="T11" fmla="*/ 767 h 1019"/>
                <a:gd name="T12" fmla="*/ 492 w 809"/>
                <a:gd name="T13" fmla="*/ 86 h 1019"/>
                <a:gd name="T14" fmla="*/ 543 w 809"/>
                <a:gd name="T15" fmla="*/ 8 h 1019"/>
                <a:gd name="T16" fmla="*/ 621 w 809"/>
                <a:gd name="T17" fmla="*/ 60 h 1019"/>
                <a:gd name="T18" fmla="*/ 803 w 809"/>
                <a:gd name="T19" fmla="*/ 940 h 1019"/>
                <a:gd name="T20" fmla="*/ 771 w 809"/>
                <a:gd name="T21" fmla="*/ 1011 h 1019"/>
                <a:gd name="T22" fmla="*/ 739 w 809"/>
                <a:gd name="T23" fmla="*/ 1019 h 10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 h="1019">
                  <a:moveTo>
                    <a:pt x="739" y="1019"/>
                  </a:moveTo>
                  <a:cubicBezTo>
                    <a:pt x="723" y="1019"/>
                    <a:pt x="707" y="1013"/>
                    <a:pt x="694" y="1002"/>
                  </a:cubicBezTo>
                  <a:cubicBezTo>
                    <a:pt x="28" y="393"/>
                    <a:pt x="28" y="393"/>
                    <a:pt x="28" y="393"/>
                  </a:cubicBezTo>
                  <a:cubicBezTo>
                    <a:pt x="2" y="369"/>
                    <a:pt x="0" y="327"/>
                    <a:pt x="24" y="300"/>
                  </a:cubicBezTo>
                  <a:cubicBezTo>
                    <a:pt x="49" y="273"/>
                    <a:pt x="91" y="271"/>
                    <a:pt x="118" y="296"/>
                  </a:cubicBezTo>
                  <a:cubicBezTo>
                    <a:pt x="633" y="767"/>
                    <a:pt x="633" y="767"/>
                    <a:pt x="633" y="767"/>
                  </a:cubicBezTo>
                  <a:cubicBezTo>
                    <a:pt x="492" y="86"/>
                    <a:pt x="492" y="86"/>
                    <a:pt x="492" y="86"/>
                  </a:cubicBezTo>
                  <a:cubicBezTo>
                    <a:pt x="485" y="51"/>
                    <a:pt x="507" y="16"/>
                    <a:pt x="543" y="8"/>
                  </a:cubicBezTo>
                  <a:cubicBezTo>
                    <a:pt x="579" y="0"/>
                    <a:pt x="614" y="24"/>
                    <a:pt x="621" y="60"/>
                  </a:cubicBezTo>
                  <a:cubicBezTo>
                    <a:pt x="803" y="940"/>
                    <a:pt x="803" y="940"/>
                    <a:pt x="803" y="940"/>
                  </a:cubicBezTo>
                  <a:cubicBezTo>
                    <a:pt x="809" y="968"/>
                    <a:pt x="796" y="996"/>
                    <a:pt x="771" y="1011"/>
                  </a:cubicBezTo>
                  <a:cubicBezTo>
                    <a:pt x="761" y="1016"/>
                    <a:pt x="750" y="1019"/>
                    <a:pt x="739" y="10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51"/>
            <p:cNvSpPr>
              <a:spLocks/>
            </p:cNvSpPr>
            <p:nvPr/>
          </p:nvSpPr>
          <p:spPr bwMode="auto">
            <a:xfrm>
              <a:off x="7927975" y="5003800"/>
              <a:ext cx="174625" cy="103187"/>
            </a:xfrm>
            <a:custGeom>
              <a:avLst/>
              <a:gdLst>
                <a:gd name="T0" fmla="*/ 75 w 959"/>
                <a:gd name="T1" fmla="*/ 567 h 567"/>
                <a:gd name="T2" fmla="*/ 17 w 959"/>
                <a:gd name="T3" fmla="*/ 532 h 567"/>
                <a:gd name="T4" fmla="*/ 44 w 959"/>
                <a:gd name="T5" fmla="*/ 443 h 567"/>
                <a:gd name="T6" fmla="*/ 852 w 959"/>
                <a:gd name="T7" fmla="*/ 16 h 567"/>
                <a:gd name="T8" fmla="*/ 942 w 959"/>
                <a:gd name="T9" fmla="*/ 44 h 567"/>
                <a:gd name="T10" fmla="*/ 914 w 959"/>
                <a:gd name="T11" fmla="*/ 133 h 567"/>
                <a:gd name="T12" fmla="*/ 106 w 959"/>
                <a:gd name="T13" fmla="*/ 559 h 567"/>
                <a:gd name="T14" fmla="*/ 75 w 959"/>
                <a:gd name="T15" fmla="*/ 567 h 5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9" h="567">
                  <a:moveTo>
                    <a:pt x="75" y="567"/>
                  </a:moveTo>
                  <a:cubicBezTo>
                    <a:pt x="52" y="567"/>
                    <a:pt x="29" y="554"/>
                    <a:pt x="17" y="532"/>
                  </a:cubicBezTo>
                  <a:cubicBezTo>
                    <a:pt x="0" y="500"/>
                    <a:pt x="12" y="460"/>
                    <a:pt x="44" y="443"/>
                  </a:cubicBezTo>
                  <a:cubicBezTo>
                    <a:pt x="852" y="16"/>
                    <a:pt x="852" y="16"/>
                    <a:pt x="852" y="16"/>
                  </a:cubicBezTo>
                  <a:cubicBezTo>
                    <a:pt x="884" y="0"/>
                    <a:pt x="924" y="12"/>
                    <a:pt x="942" y="44"/>
                  </a:cubicBezTo>
                  <a:cubicBezTo>
                    <a:pt x="959" y="76"/>
                    <a:pt x="946" y="116"/>
                    <a:pt x="914" y="133"/>
                  </a:cubicBezTo>
                  <a:cubicBezTo>
                    <a:pt x="106" y="559"/>
                    <a:pt x="106" y="559"/>
                    <a:pt x="106" y="559"/>
                  </a:cubicBezTo>
                  <a:cubicBezTo>
                    <a:pt x="96" y="565"/>
                    <a:pt x="86" y="567"/>
                    <a:pt x="75" y="5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52"/>
            <p:cNvSpPr>
              <a:spLocks/>
            </p:cNvSpPr>
            <p:nvPr/>
          </p:nvSpPr>
          <p:spPr bwMode="auto">
            <a:xfrm>
              <a:off x="7888288" y="4827588"/>
              <a:ext cx="212725" cy="201612"/>
            </a:xfrm>
            <a:custGeom>
              <a:avLst/>
              <a:gdLst>
                <a:gd name="T0" fmla="*/ 1107 w 1176"/>
                <a:gd name="T1" fmla="*/ 1110 h 1110"/>
                <a:gd name="T2" fmla="*/ 1096 w 1176"/>
                <a:gd name="T3" fmla="*/ 1109 h 1110"/>
                <a:gd name="T4" fmla="*/ 60 w 1176"/>
                <a:gd name="T5" fmla="*/ 928 h 1110"/>
                <a:gd name="T6" fmla="*/ 6 w 1176"/>
                <a:gd name="T7" fmla="*/ 851 h 1110"/>
                <a:gd name="T8" fmla="*/ 82 w 1176"/>
                <a:gd name="T9" fmla="*/ 798 h 1110"/>
                <a:gd name="T10" fmla="*/ 1025 w 1176"/>
                <a:gd name="T11" fmla="*/ 962 h 1110"/>
                <a:gd name="T12" fmla="*/ 865 w 1176"/>
                <a:gd name="T13" fmla="*/ 82 h 1110"/>
                <a:gd name="T14" fmla="*/ 918 w 1176"/>
                <a:gd name="T15" fmla="*/ 5 h 1110"/>
                <a:gd name="T16" fmla="*/ 995 w 1176"/>
                <a:gd name="T17" fmla="*/ 59 h 1110"/>
                <a:gd name="T18" fmla="*/ 1172 w 1176"/>
                <a:gd name="T19" fmla="*/ 1032 h 1110"/>
                <a:gd name="T20" fmla="*/ 1154 w 1176"/>
                <a:gd name="T21" fmla="*/ 1090 h 1110"/>
                <a:gd name="T22" fmla="*/ 1107 w 1176"/>
                <a:gd name="T23" fmla="*/ 111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76" h="1110">
                  <a:moveTo>
                    <a:pt x="1107" y="1110"/>
                  </a:moveTo>
                  <a:cubicBezTo>
                    <a:pt x="1103" y="1110"/>
                    <a:pt x="1100" y="1109"/>
                    <a:pt x="1096" y="1109"/>
                  </a:cubicBezTo>
                  <a:cubicBezTo>
                    <a:pt x="60" y="928"/>
                    <a:pt x="60" y="928"/>
                    <a:pt x="60" y="928"/>
                  </a:cubicBezTo>
                  <a:cubicBezTo>
                    <a:pt x="24" y="921"/>
                    <a:pt x="0" y="887"/>
                    <a:pt x="6" y="851"/>
                  </a:cubicBezTo>
                  <a:cubicBezTo>
                    <a:pt x="12" y="815"/>
                    <a:pt x="47" y="790"/>
                    <a:pt x="82" y="798"/>
                  </a:cubicBezTo>
                  <a:cubicBezTo>
                    <a:pt x="1025" y="962"/>
                    <a:pt x="1025" y="962"/>
                    <a:pt x="1025" y="962"/>
                  </a:cubicBezTo>
                  <a:cubicBezTo>
                    <a:pt x="865" y="82"/>
                    <a:pt x="865" y="82"/>
                    <a:pt x="865" y="82"/>
                  </a:cubicBezTo>
                  <a:cubicBezTo>
                    <a:pt x="858" y="46"/>
                    <a:pt x="882" y="12"/>
                    <a:pt x="918" y="5"/>
                  </a:cubicBezTo>
                  <a:cubicBezTo>
                    <a:pt x="953" y="0"/>
                    <a:pt x="988" y="23"/>
                    <a:pt x="995" y="59"/>
                  </a:cubicBezTo>
                  <a:cubicBezTo>
                    <a:pt x="1172" y="1032"/>
                    <a:pt x="1172" y="1032"/>
                    <a:pt x="1172" y="1032"/>
                  </a:cubicBezTo>
                  <a:cubicBezTo>
                    <a:pt x="1176" y="1053"/>
                    <a:pt x="1169" y="1075"/>
                    <a:pt x="1154" y="1090"/>
                  </a:cubicBezTo>
                  <a:cubicBezTo>
                    <a:pt x="1141" y="1103"/>
                    <a:pt x="1125" y="1110"/>
                    <a:pt x="1107" y="1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53"/>
            <p:cNvSpPr>
              <a:spLocks/>
            </p:cNvSpPr>
            <p:nvPr/>
          </p:nvSpPr>
          <p:spPr bwMode="auto">
            <a:xfrm>
              <a:off x="9145588" y="3151188"/>
              <a:ext cx="107950" cy="134937"/>
            </a:xfrm>
            <a:custGeom>
              <a:avLst/>
              <a:gdLst>
                <a:gd name="T0" fmla="*/ 518 w 593"/>
                <a:gd name="T1" fmla="*/ 740 h 740"/>
                <a:gd name="T2" fmla="*/ 465 w 593"/>
                <a:gd name="T3" fmla="*/ 714 h 740"/>
                <a:gd name="T4" fmla="*/ 21 w 593"/>
                <a:gd name="T5" fmla="*/ 114 h 740"/>
                <a:gd name="T6" fmla="*/ 35 w 593"/>
                <a:gd name="T7" fmla="*/ 22 h 740"/>
                <a:gd name="T8" fmla="*/ 127 w 593"/>
                <a:gd name="T9" fmla="*/ 36 h 740"/>
                <a:gd name="T10" fmla="*/ 571 w 593"/>
                <a:gd name="T11" fmla="*/ 635 h 740"/>
                <a:gd name="T12" fmla="*/ 558 w 593"/>
                <a:gd name="T13" fmla="*/ 727 h 740"/>
                <a:gd name="T14" fmla="*/ 518 w 593"/>
                <a:gd name="T15" fmla="*/ 740 h 7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3" h="740">
                  <a:moveTo>
                    <a:pt x="518" y="740"/>
                  </a:moveTo>
                  <a:cubicBezTo>
                    <a:pt x="498" y="740"/>
                    <a:pt x="478" y="731"/>
                    <a:pt x="465" y="714"/>
                  </a:cubicBezTo>
                  <a:cubicBezTo>
                    <a:pt x="21" y="114"/>
                    <a:pt x="21" y="114"/>
                    <a:pt x="21" y="114"/>
                  </a:cubicBezTo>
                  <a:cubicBezTo>
                    <a:pt x="0" y="85"/>
                    <a:pt x="6" y="44"/>
                    <a:pt x="35" y="22"/>
                  </a:cubicBezTo>
                  <a:cubicBezTo>
                    <a:pt x="64" y="0"/>
                    <a:pt x="106" y="6"/>
                    <a:pt x="127" y="36"/>
                  </a:cubicBezTo>
                  <a:cubicBezTo>
                    <a:pt x="571" y="635"/>
                    <a:pt x="571" y="635"/>
                    <a:pt x="571" y="635"/>
                  </a:cubicBezTo>
                  <a:cubicBezTo>
                    <a:pt x="593" y="664"/>
                    <a:pt x="587" y="706"/>
                    <a:pt x="558" y="727"/>
                  </a:cubicBezTo>
                  <a:cubicBezTo>
                    <a:pt x="546" y="736"/>
                    <a:pt x="532" y="740"/>
                    <a:pt x="518" y="7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54"/>
            <p:cNvSpPr>
              <a:spLocks/>
            </p:cNvSpPr>
            <p:nvPr/>
          </p:nvSpPr>
          <p:spPr bwMode="auto">
            <a:xfrm>
              <a:off x="9199563" y="3076575"/>
              <a:ext cx="138113" cy="209550"/>
            </a:xfrm>
            <a:custGeom>
              <a:avLst/>
              <a:gdLst>
                <a:gd name="T0" fmla="*/ 222 w 760"/>
                <a:gd name="T1" fmla="*/ 1150 h 1150"/>
                <a:gd name="T2" fmla="*/ 213 w 760"/>
                <a:gd name="T3" fmla="*/ 1150 h 1150"/>
                <a:gd name="T4" fmla="*/ 157 w 760"/>
                <a:gd name="T5" fmla="*/ 1094 h 1150"/>
                <a:gd name="T6" fmla="*/ 6 w 760"/>
                <a:gd name="T7" fmla="*/ 88 h 1150"/>
                <a:gd name="T8" fmla="*/ 61 w 760"/>
                <a:gd name="T9" fmla="*/ 13 h 1150"/>
                <a:gd name="T10" fmla="*/ 136 w 760"/>
                <a:gd name="T11" fmla="*/ 68 h 1150"/>
                <a:gd name="T12" fmla="*/ 255 w 760"/>
                <a:gd name="T13" fmla="*/ 856 h 1150"/>
                <a:gd name="T14" fmla="*/ 625 w 760"/>
                <a:gd name="T15" fmla="*/ 48 h 1150"/>
                <a:gd name="T16" fmla="*/ 713 w 760"/>
                <a:gd name="T17" fmla="*/ 15 h 1150"/>
                <a:gd name="T18" fmla="*/ 745 w 760"/>
                <a:gd name="T19" fmla="*/ 103 h 1150"/>
                <a:gd name="T20" fmla="*/ 282 w 760"/>
                <a:gd name="T21" fmla="*/ 1112 h 1150"/>
                <a:gd name="T22" fmla="*/ 222 w 760"/>
                <a:gd name="T23" fmla="*/ 1150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0" h="1150">
                  <a:moveTo>
                    <a:pt x="222" y="1150"/>
                  </a:moveTo>
                  <a:cubicBezTo>
                    <a:pt x="219" y="1150"/>
                    <a:pt x="216" y="1150"/>
                    <a:pt x="213" y="1150"/>
                  </a:cubicBezTo>
                  <a:cubicBezTo>
                    <a:pt x="184" y="1146"/>
                    <a:pt x="161" y="1123"/>
                    <a:pt x="157" y="1094"/>
                  </a:cubicBezTo>
                  <a:cubicBezTo>
                    <a:pt x="6" y="88"/>
                    <a:pt x="6" y="88"/>
                    <a:pt x="6" y="88"/>
                  </a:cubicBezTo>
                  <a:cubicBezTo>
                    <a:pt x="0" y="52"/>
                    <a:pt x="25" y="18"/>
                    <a:pt x="61" y="13"/>
                  </a:cubicBezTo>
                  <a:cubicBezTo>
                    <a:pt x="97" y="8"/>
                    <a:pt x="131" y="32"/>
                    <a:pt x="136" y="68"/>
                  </a:cubicBezTo>
                  <a:cubicBezTo>
                    <a:pt x="255" y="856"/>
                    <a:pt x="255" y="856"/>
                    <a:pt x="255" y="856"/>
                  </a:cubicBezTo>
                  <a:cubicBezTo>
                    <a:pt x="625" y="48"/>
                    <a:pt x="625" y="48"/>
                    <a:pt x="625" y="48"/>
                  </a:cubicBezTo>
                  <a:cubicBezTo>
                    <a:pt x="640" y="14"/>
                    <a:pt x="680" y="0"/>
                    <a:pt x="713" y="15"/>
                  </a:cubicBezTo>
                  <a:cubicBezTo>
                    <a:pt x="746" y="30"/>
                    <a:pt x="760" y="69"/>
                    <a:pt x="745" y="103"/>
                  </a:cubicBezTo>
                  <a:cubicBezTo>
                    <a:pt x="282" y="1112"/>
                    <a:pt x="282" y="1112"/>
                    <a:pt x="282" y="1112"/>
                  </a:cubicBezTo>
                  <a:cubicBezTo>
                    <a:pt x="272" y="1136"/>
                    <a:pt x="248" y="1150"/>
                    <a:pt x="222" y="1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55"/>
            <p:cNvSpPr>
              <a:spLocks/>
            </p:cNvSpPr>
            <p:nvPr/>
          </p:nvSpPr>
          <p:spPr bwMode="auto">
            <a:xfrm>
              <a:off x="9804400" y="3157538"/>
              <a:ext cx="57150" cy="157162"/>
            </a:xfrm>
            <a:custGeom>
              <a:avLst/>
              <a:gdLst>
                <a:gd name="T0" fmla="*/ 73 w 322"/>
                <a:gd name="T1" fmla="*/ 863 h 863"/>
                <a:gd name="T2" fmla="*/ 57 w 322"/>
                <a:gd name="T3" fmla="*/ 861 h 863"/>
                <a:gd name="T4" fmla="*/ 8 w 322"/>
                <a:gd name="T5" fmla="*/ 781 h 863"/>
                <a:gd name="T6" fmla="*/ 185 w 322"/>
                <a:gd name="T7" fmla="*/ 56 h 863"/>
                <a:gd name="T8" fmla="*/ 264 w 322"/>
                <a:gd name="T9" fmla="*/ 8 h 863"/>
                <a:gd name="T10" fmla="*/ 313 w 322"/>
                <a:gd name="T11" fmla="*/ 88 h 863"/>
                <a:gd name="T12" fmla="*/ 137 w 322"/>
                <a:gd name="T13" fmla="*/ 813 h 863"/>
                <a:gd name="T14" fmla="*/ 73 w 322"/>
                <a:gd name="T15" fmla="*/ 863 h 8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863">
                  <a:moveTo>
                    <a:pt x="73" y="863"/>
                  </a:moveTo>
                  <a:cubicBezTo>
                    <a:pt x="67" y="863"/>
                    <a:pt x="62" y="862"/>
                    <a:pt x="57" y="861"/>
                  </a:cubicBezTo>
                  <a:cubicBezTo>
                    <a:pt x="22" y="852"/>
                    <a:pt x="0" y="817"/>
                    <a:pt x="8" y="781"/>
                  </a:cubicBezTo>
                  <a:cubicBezTo>
                    <a:pt x="185" y="56"/>
                    <a:pt x="185" y="56"/>
                    <a:pt x="185" y="56"/>
                  </a:cubicBezTo>
                  <a:cubicBezTo>
                    <a:pt x="193" y="21"/>
                    <a:pt x="229" y="0"/>
                    <a:pt x="264" y="8"/>
                  </a:cubicBezTo>
                  <a:cubicBezTo>
                    <a:pt x="300" y="16"/>
                    <a:pt x="322" y="52"/>
                    <a:pt x="313" y="88"/>
                  </a:cubicBezTo>
                  <a:cubicBezTo>
                    <a:pt x="137" y="813"/>
                    <a:pt x="137" y="813"/>
                    <a:pt x="137" y="813"/>
                  </a:cubicBezTo>
                  <a:cubicBezTo>
                    <a:pt x="129" y="843"/>
                    <a:pt x="102" y="863"/>
                    <a:pt x="73" y="8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56"/>
            <p:cNvSpPr>
              <a:spLocks/>
            </p:cNvSpPr>
            <p:nvPr/>
          </p:nvSpPr>
          <p:spPr bwMode="auto">
            <a:xfrm>
              <a:off x="9804400" y="3151188"/>
              <a:ext cx="220663" cy="163512"/>
            </a:xfrm>
            <a:custGeom>
              <a:avLst/>
              <a:gdLst>
                <a:gd name="T0" fmla="*/ 72 w 1216"/>
                <a:gd name="T1" fmla="*/ 900 h 900"/>
                <a:gd name="T2" fmla="*/ 16 w 1216"/>
                <a:gd name="T3" fmla="*/ 869 h 900"/>
                <a:gd name="T4" fmla="*/ 22 w 1216"/>
                <a:gd name="T5" fmla="*/ 790 h 900"/>
                <a:gd name="T6" fmla="*/ 698 w 1216"/>
                <a:gd name="T7" fmla="*/ 30 h 900"/>
                <a:gd name="T8" fmla="*/ 792 w 1216"/>
                <a:gd name="T9" fmla="*/ 24 h 900"/>
                <a:gd name="T10" fmla="*/ 797 w 1216"/>
                <a:gd name="T11" fmla="*/ 117 h 900"/>
                <a:gd name="T12" fmla="*/ 268 w 1216"/>
                <a:gd name="T13" fmla="*/ 712 h 900"/>
                <a:gd name="T14" fmla="*/ 1126 w 1216"/>
                <a:gd name="T15" fmla="*/ 480 h 900"/>
                <a:gd name="T16" fmla="*/ 1207 w 1216"/>
                <a:gd name="T17" fmla="*/ 526 h 900"/>
                <a:gd name="T18" fmla="*/ 1160 w 1216"/>
                <a:gd name="T19" fmla="*/ 607 h 900"/>
                <a:gd name="T20" fmla="*/ 89 w 1216"/>
                <a:gd name="T21" fmla="*/ 898 h 900"/>
                <a:gd name="T22" fmla="*/ 72 w 1216"/>
                <a:gd name="T23" fmla="*/ 90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6" h="900">
                  <a:moveTo>
                    <a:pt x="72" y="900"/>
                  </a:moveTo>
                  <a:cubicBezTo>
                    <a:pt x="49" y="900"/>
                    <a:pt x="28" y="888"/>
                    <a:pt x="16" y="869"/>
                  </a:cubicBezTo>
                  <a:cubicBezTo>
                    <a:pt x="0" y="844"/>
                    <a:pt x="3" y="812"/>
                    <a:pt x="22" y="790"/>
                  </a:cubicBezTo>
                  <a:cubicBezTo>
                    <a:pt x="698" y="30"/>
                    <a:pt x="698" y="30"/>
                    <a:pt x="698" y="30"/>
                  </a:cubicBezTo>
                  <a:cubicBezTo>
                    <a:pt x="723" y="2"/>
                    <a:pt x="765" y="0"/>
                    <a:pt x="792" y="24"/>
                  </a:cubicBezTo>
                  <a:cubicBezTo>
                    <a:pt x="819" y="48"/>
                    <a:pt x="821" y="90"/>
                    <a:pt x="797" y="117"/>
                  </a:cubicBezTo>
                  <a:cubicBezTo>
                    <a:pt x="268" y="712"/>
                    <a:pt x="268" y="712"/>
                    <a:pt x="268" y="712"/>
                  </a:cubicBezTo>
                  <a:cubicBezTo>
                    <a:pt x="1126" y="480"/>
                    <a:pt x="1126" y="480"/>
                    <a:pt x="1126" y="480"/>
                  </a:cubicBezTo>
                  <a:cubicBezTo>
                    <a:pt x="1162" y="470"/>
                    <a:pt x="1197" y="491"/>
                    <a:pt x="1207" y="526"/>
                  </a:cubicBezTo>
                  <a:cubicBezTo>
                    <a:pt x="1216" y="561"/>
                    <a:pt x="1196" y="598"/>
                    <a:pt x="1160" y="607"/>
                  </a:cubicBezTo>
                  <a:cubicBezTo>
                    <a:pt x="89" y="898"/>
                    <a:pt x="89" y="898"/>
                    <a:pt x="89" y="898"/>
                  </a:cubicBezTo>
                  <a:cubicBezTo>
                    <a:pt x="83" y="899"/>
                    <a:pt x="77" y="900"/>
                    <a:pt x="72" y="9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57"/>
            <p:cNvSpPr>
              <a:spLocks/>
            </p:cNvSpPr>
            <p:nvPr/>
          </p:nvSpPr>
          <p:spPr bwMode="auto">
            <a:xfrm>
              <a:off x="9867900" y="3716338"/>
              <a:ext cx="50800" cy="123825"/>
            </a:xfrm>
            <a:custGeom>
              <a:avLst/>
              <a:gdLst>
                <a:gd name="T0" fmla="*/ 73 w 278"/>
                <a:gd name="T1" fmla="*/ 681 h 681"/>
                <a:gd name="T2" fmla="*/ 57 w 278"/>
                <a:gd name="T3" fmla="*/ 680 h 681"/>
                <a:gd name="T4" fmla="*/ 9 w 278"/>
                <a:gd name="T5" fmla="*/ 600 h 681"/>
                <a:gd name="T6" fmla="*/ 141 w 278"/>
                <a:gd name="T7" fmla="*/ 56 h 681"/>
                <a:gd name="T8" fmla="*/ 221 w 278"/>
                <a:gd name="T9" fmla="*/ 8 h 681"/>
                <a:gd name="T10" fmla="*/ 269 w 278"/>
                <a:gd name="T11" fmla="*/ 87 h 681"/>
                <a:gd name="T12" fmla="*/ 137 w 278"/>
                <a:gd name="T13" fmla="*/ 631 h 681"/>
                <a:gd name="T14" fmla="*/ 73 w 278"/>
                <a:gd name="T15" fmla="*/ 681 h 6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8" h="681">
                  <a:moveTo>
                    <a:pt x="73" y="681"/>
                  </a:moveTo>
                  <a:cubicBezTo>
                    <a:pt x="68" y="681"/>
                    <a:pt x="63" y="681"/>
                    <a:pt x="57" y="680"/>
                  </a:cubicBezTo>
                  <a:cubicBezTo>
                    <a:pt x="22" y="671"/>
                    <a:pt x="0" y="635"/>
                    <a:pt x="9" y="600"/>
                  </a:cubicBezTo>
                  <a:cubicBezTo>
                    <a:pt x="141" y="56"/>
                    <a:pt x="141" y="56"/>
                    <a:pt x="141" y="56"/>
                  </a:cubicBezTo>
                  <a:cubicBezTo>
                    <a:pt x="149" y="21"/>
                    <a:pt x="185" y="0"/>
                    <a:pt x="221" y="8"/>
                  </a:cubicBezTo>
                  <a:cubicBezTo>
                    <a:pt x="256" y="16"/>
                    <a:pt x="278" y="52"/>
                    <a:pt x="269" y="87"/>
                  </a:cubicBezTo>
                  <a:cubicBezTo>
                    <a:pt x="137" y="631"/>
                    <a:pt x="137" y="631"/>
                    <a:pt x="137" y="631"/>
                  </a:cubicBezTo>
                  <a:cubicBezTo>
                    <a:pt x="130" y="661"/>
                    <a:pt x="103" y="681"/>
                    <a:pt x="73" y="6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58"/>
            <p:cNvSpPr>
              <a:spLocks/>
            </p:cNvSpPr>
            <p:nvPr/>
          </p:nvSpPr>
          <p:spPr bwMode="auto">
            <a:xfrm>
              <a:off x="9867900" y="3711575"/>
              <a:ext cx="173038" cy="128587"/>
            </a:xfrm>
            <a:custGeom>
              <a:avLst/>
              <a:gdLst>
                <a:gd name="T0" fmla="*/ 72 w 948"/>
                <a:gd name="T1" fmla="*/ 709 h 709"/>
                <a:gd name="T2" fmla="*/ 16 w 948"/>
                <a:gd name="T3" fmla="*/ 678 h 709"/>
                <a:gd name="T4" fmla="*/ 23 w 948"/>
                <a:gd name="T5" fmla="*/ 600 h 709"/>
                <a:gd name="T6" fmla="*/ 529 w 948"/>
                <a:gd name="T7" fmla="*/ 29 h 709"/>
                <a:gd name="T8" fmla="*/ 623 w 948"/>
                <a:gd name="T9" fmla="*/ 24 h 709"/>
                <a:gd name="T10" fmla="*/ 628 w 948"/>
                <a:gd name="T11" fmla="*/ 117 h 709"/>
                <a:gd name="T12" fmla="*/ 268 w 948"/>
                <a:gd name="T13" fmla="*/ 522 h 709"/>
                <a:gd name="T14" fmla="*/ 858 w 948"/>
                <a:gd name="T15" fmla="*/ 362 h 709"/>
                <a:gd name="T16" fmla="*/ 939 w 948"/>
                <a:gd name="T17" fmla="*/ 408 h 709"/>
                <a:gd name="T18" fmla="*/ 892 w 948"/>
                <a:gd name="T19" fmla="*/ 489 h 709"/>
                <a:gd name="T20" fmla="*/ 89 w 948"/>
                <a:gd name="T21" fmla="*/ 707 h 709"/>
                <a:gd name="T22" fmla="*/ 72 w 948"/>
                <a:gd name="T23" fmla="*/ 70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8" h="709">
                  <a:moveTo>
                    <a:pt x="72" y="709"/>
                  </a:moveTo>
                  <a:cubicBezTo>
                    <a:pt x="49" y="709"/>
                    <a:pt x="28" y="698"/>
                    <a:pt x="16" y="678"/>
                  </a:cubicBezTo>
                  <a:cubicBezTo>
                    <a:pt x="0" y="653"/>
                    <a:pt x="3" y="621"/>
                    <a:pt x="23" y="600"/>
                  </a:cubicBezTo>
                  <a:cubicBezTo>
                    <a:pt x="529" y="29"/>
                    <a:pt x="529" y="29"/>
                    <a:pt x="529" y="29"/>
                  </a:cubicBezTo>
                  <a:cubicBezTo>
                    <a:pt x="554" y="2"/>
                    <a:pt x="595" y="0"/>
                    <a:pt x="623" y="24"/>
                  </a:cubicBezTo>
                  <a:cubicBezTo>
                    <a:pt x="650" y="48"/>
                    <a:pt x="652" y="90"/>
                    <a:pt x="628" y="117"/>
                  </a:cubicBezTo>
                  <a:cubicBezTo>
                    <a:pt x="268" y="522"/>
                    <a:pt x="268" y="522"/>
                    <a:pt x="268" y="522"/>
                  </a:cubicBezTo>
                  <a:cubicBezTo>
                    <a:pt x="858" y="362"/>
                    <a:pt x="858" y="362"/>
                    <a:pt x="858" y="362"/>
                  </a:cubicBezTo>
                  <a:cubicBezTo>
                    <a:pt x="893" y="353"/>
                    <a:pt x="929" y="373"/>
                    <a:pt x="939" y="408"/>
                  </a:cubicBezTo>
                  <a:cubicBezTo>
                    <a:pt x="948" y="444"/>
                    <a:pt x="928" y="480"/>
                    <a:pt x="892" y="489"/>
                  </a:cubicBezTo>
                  <a:cubicBezTo>
                    <a:pt x="89" y="707"/>
                    <a:pt x="89" y="707"/>
                    <a:pt x="89" y="707"/>
                  </a:cubicBezTo>
                  <a:cubicBezTo>
                    <a:pt x="83" y="709"/>
                    <a:pt x="78" y="709"/>
                    <a:pt x="72" y="7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59"/>
            <p:cNvSpPr>
              <a:spLocks/>
            </p:cNvSpPr>
            <p:nvPr/>
          </p:nvSpPr>
          <p:spPr bwMode="auto">
            <a:xfrm>
              <a:off x="9867900" y="2547938"/>
              <a:ext cx="92075" cy="84137"/>
            </a:xfrm>
            <a:custGeom>
              <a:avLst/>
              <a:gdLst>
                <a:gd name="T0" fmla="*/ 432 w 505"/>
                <a:gd name="T1" fmla="*/ 464 h 464"/>
                <a:gd name="T2" fmla="*/ 387 w 505"/>
                <a:gd name="T3" fmla="*/ 447 h 464"/>
                <a:gd name="T4" fmla="*/ 29 w 505"/>
                <a:gd name="T5" fmla="*/ 122 h 464"/>
                <a:gd name="T6" fmla="*/ 24 w 505"/>
                <a:gd name="T7" fmla="*/ 29 h 464"/>
                <a:gd name="T8" fmla="*/ 117 w 505"/>
                <a:gd name="T9" fmla="*/ 24 h 464"/>
                <a:gd name="T10" fmla="*/ 476 w 505"/>
                <a:gd name="T11" fmla="*/ 349 h 464"/>
                <a:gd name="T12" fmla="*/ 481 w 505"/>
                <a:gd name="T13" fmla="*/ 443 h 464"/>
                <a:gd name="T14" fmla="*/ 432 w 505"/>
                <a:gd name="T15" fmla="*/ 464 h 4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5" h="464">
                  <a:moveTo>
                    <a:pt x="432" y="464"/>
                  </a:moveTo>
                  <a:cubicBezTo>
                    <a:pt x="416" y="464"/>
                    <a:pt x="400" y="459"/>
                    <a:pt x="387" y="447"/>
                  </a:cubicBezTo>
                  <a:cubicBezTo>
                    <a:pt x="29" y="122"/>
                    <a:pt x="29" y="122"/>
                    <a:pt x="29" y="122"/>
                  </a:cubicBezTo>
                  <a:cubicBezTo>
                    <a:pt x="2" y="97"/>
                    <a:pt x="0" y="56"/>
                    <a:pt x="24" y="29"/>
                  </a:cubicBezTo>
                  <a:cubicBezTo>
                    <a:pt x="49" y="2"/>
                    <a:pt x="91" y="0"/>
                    <a:pt x="117" y="24"/>
                  </a:cubicBezTo>
                  <a:cubicBezTo>
                    <a:pt x="476" y="349"/>
                    <a:pt x="476" y="349"/>
                    <a:pt x="476" y="349"/>
                  </a:cubicBezTo>
                  <a:cubicBezTo>
                    <a:pt x="503" y="374"/>
                    <a:pt x="505" y="415"/>
                    <a:pt x="481" y="443"/>
                  </a:cubicBezTo>
                  <a:cubicBezTo>
                    <a:pt x="468" y="457"/>
                    <a:pt x="450" y="464"/>
                    <a:pt x="432" y="4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0"/>
            <p:cNvSpPr>
              <a:spLocks/>
            </p:cNvSpPr>
            <p:nvPr/>
          </p:nvSpPr>
          <p:spPr bwMode="auto">
            <a:xfrm>
              <a:off x="9902825" y="2479675"/>
              <a:ext cx="109538" cy="152400"/>
            </a:xfrm>
            <a:custGeom>
              <a:avLst/>
              <a:gdLst>
                <a:gd name="T0" fmla="*/ 240 w 599"/>
                <a:gd name="T1" fmla="*/ 837 h 837"/>
                <a:gd name="T2" fmla="*/ 236 w 599"/>
                <a:gd name="T3" fmla="*/ 837 h 837"/>
                <a:gd name="T4" fmla="*/ 176 w 599"/>
                <a:gd name="T5" fmla="*/ 788 h 837"/>
                <a:gd name="T6" fmla="*/ 10 w 599"/>
                <a:gd name="T7" fmla="*/ 170 h 837"/>
                <a:gd name="T8" fmla="*/ 56 w 599"/>
                <a:gd name="T9" fmla="*/ 89 h 837"/>
                <a:gd name="T10" fmla="*/ 137 w 599"/>
                <a:gd name="T11" fmla="*/ 135 h 837"/>
                <a:gd name="T12" fmla="*/ 253 w 599"/>
                <a:gd name="T13" fmla="*/ 565 h 837"/>
                <a:gd name="T14" fmla="*/ 463 w 599"/>
                <a:gd name="T15" fmla="*/ 50 h 837"/>
                <a:gd name="T16" fmla="*/ 549 w 599"/>
                <a:gd name="T17" fmla="*/ 14 h 837"/>
                <a:gd name="T18" fmla="*/ 585 w 599"/>
                <a:gd name="T19" fmla="*/ 100 h 837"/>
                <a:gd name="T20" fmla="*/ 301 w 599"/>
                <a:gd name="T21" fmla="*/ 796 h 837"/>
                <a:gd name="T22" fmla="*/ 240 w 599"/>
                <a:gd name="T23" fmla="*/ 837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9" h="837">
                  <a:moveTo>
                    <a:pt x="240" y="837"/>
                  </a:moveTo>
                  <a:cubicBezTo>
                    <a:pt x="238" y="837"/>
                    <a:pt x="237" y="837"/>
                    <a:pt x="236" y="837"/>
                  </a:cubicBezTo>
                  <a:cubicBezTo>
                    <a:pt x="207" y="835"/>
                    <a:pt x="183" y="816"/>
                    <a:pt x="176" y="788"/>
                  </a:cubicBezTo>
                  <a:cubicBezTo>
                    <a:pt x="10" y="170"/>
                    <a:pt x="10" y="170"/>
                    <a:pt x="10" y="170"/>
                  </a:cubicBezTo>
                  <a:cubicBezTo>
                    <a:pt x="0" y="134"/>
                    <a:pt x="21" y="98"/>
                    <a:pt x="56" y="89"/>
                  </a:cubicBezTo>
                  <a:cubicBezTo>
                    <a:pt x="92" y="80"/>
                    <a:pt x="128" y="100"/>
                    <a:pt x="137" y="135"/>
                  </a:cubicBezTo>
                  <a:cubicBezTo>
                    <a:pt x="253" y="565"/>
                    <a:pt x="253" y="565"/>
                    <a:pt x="253" y="565"/>
                  </a:cubicBezTo>
                  <a:cubicBezTo>
                    <a:pt x="463" y="50"/>
                    <a:pt x="463" y="50"/>
                    <a:pt x="463" y="50"/>
                  </a:cubicBezTo>
                  <a:cubicBezTo>
                    <a:pt x="477" y="17"/>
                    <a:pt x="515" y="0"/>
                    <a:pt x="549" y="14"/>
                  </a:cubicBezTo>
                  <a:cubicBezTo>
                    <a:pt x="583" y="28"/>
                    <a:pt x="599" y="67"/>
                    <a:pt x="585" y="100"/>
                  </a:cubicBezTo>
                  <a:cubicBezTo>
                    <a:pt x="301" y="796"/>
                    <a:pt x="301" y="796"/>
                    <a:pt x="301" y="796"/>
                  </a:cubicBezTo>
                  <a:cubicBezTo>
                    <a:pt x="291" y="821"/>
                    <a:pt x="266" y="837"/>
                    <a:pt x="240" y="8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1"/>
            <p:cNvSpPr>
              <a:spLocks/>
            </p:cNvSpPr>
            <p:nvPr/>
          </p:nvSpPr>
          <p:spPr bwMode="auto">
            <a:xfrm>
              <a:off x="10080625" y="2395538"/>
              <a:ext cx="58738" cy="109537"/>
            </a:xfrm>
            <a:custGeom>
              <a:avLst/>
              <a:gdLst>
                <a:gd name="T0" fmla="*/ 74 w 317"/>
                <a:gd name="T1" fmla="*/ 595 h 595"/>
                <a:gd name="T2" fmla="*/ 51 w 317"/>
                <a:gd name="T3" fmla="*/ 590 h 595"/>
                <a:gd name="T4" fmla="*/ 13 w 317"/>
                <a:gd name="T5" fmla="*/ 506 h 595"/>
                <a:gd name="T6" fmla="*/ 181 w 317"/>
                <a:gd name="T7" fmla="*/ 52 h 595"/>
                <a:gd name="T8" fmla="*/ 266 w 317"/>
                <a:gd name="T9" fmla="*/ 13 h 595"/>
                <a:gd name="T10" fmla="*/ 305 w 317"/>
                <a:gd name="T11" fmla="*/ 98 h 595"/>
                <a:gd name="T12" fmla="*/ 136 w 317"/>
                <a:gd name="T13" fmla="*/ 552 h 595"/>
                <a:gd name="T14" fmla="*/ 74 w 317"/>
                <a:gd name="T15" fmla="*/ 595 h 5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595">
                  <a:moveTo>
                    <a:pt x="74" y="595"/>
                  </a:moveTo>
                  <a:cubicBezTo>
                    <a:pt x="67" y="595"/>
                    <a:pt x="59" y="593"/>
                    <a:pt x="51" y="590"/>
                  </a:cubicBezTo>
                  <a:cubicBezTo>
                    <a:pt x="17" y="578"/>
                    <a:pt x="0" y="540"/>
                    <a:pt x="13" y="506"/>
                  </a:cubicBezTo>
                  <a:cubicBezTo>
                    <a:pt x="181" y="52"/>
                    <a:pt x="181" y="52"/>
                    <a:pt x="181" y="52"/>
                  </a:cubicBezTo>
                  <a:cubicBezTo>
                    <a:pt x="194" y="18"/>
                    <a:pt x="231" y="0"/>
                    <a:pt x="266" y="13"/>
                  </a:cubicBezTo>
                  <a:cubicBezTo>
                    <a:pt x="300" y="25"/>
                    <a:pt x="317" y="63"/>
                    <a:pt x="305" y="98"/>
                  </a:cubicBezTo>
                  <a:cubicBezTo>
                    <a:pt x="136" y="552"/>
                    <a:pt x="136" y="552"/>
                    <a:pt x="136" y="552"/>
                  </a:cubicBezTo>
                  <a:cubicBezTo>
                    <a:pt x="126" y="578"/>
                    <a:pt x="101" y="595"/>
                    <a:pt x="74" y="5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
            <p:cNvSpPr>
              <a:spLocks/>
            </p:cNvSpPr>
            <p:nvPr/>
          </p:nvSpPr>
          <p:spPr bwMode="auto">
            <a:xfrm>
              <a:off x="10082213" y="2408238"/>
              <a:ext cx="161925" cy="96837"/>
            </a:xfrm>
            <a:custGeom>
              <a:avLst/>
              <a:gdLst>
                <a:gd name="T0" fmla="*/ 823 w 889"/>
                <a:gd name="T1" fmla="*/ 530 h 530"/>
                <a:gd name="T2" fmla="*/ 823 w 889"/>
                <a:gd name="T3" fmla="*/ 530 h 530"/>
                <a:gd name="T4" fmla="*/ 71 w 889"/>
                <a:gd name="T5" fmla="*/ 526 h 530"/>
                <a:gd name="T6" fmla="*/ 9 w 889"/>
                <a:gd name="T7" fmla="*/ 480 h 530"/>
                <a:gd name="T8" fmla="*/ 32 w 889"/>
                <a:gd name="T9" fmla="*/ 407 h 530"/>
                <a:gd name="T10" fmla="*/ 544 w 889"/>
                <a:gd name="T11" fmla="*/ 22 h 530"/>
                <a:gd name="T12" fmla="*/ 637 w 889"/>
                <a:gd name="T13" fmla="*/ 36 h 530"/>
                <a:gd name="T14" fmla="*/ 623 w 889"/>
                <a:gd name="T15" fmla="*/ 128 h 530"/>
                <a:gd name="T16" fmla="*/ 268 w 889"/>
                <a:gd name="T17" fmla="*/ 395 h 530"/>
                <a:gd name="T18" fmla="*/ 823 w 889"/>
                <a:gd name="T19" fmla="*/ 398 h 530"/>
                <a:gd name="T20" fmla="*/ 889 w 889"/>
                <a:gd name="T21" fmla="*/ 465 h 530"/>
                <a:gd name="T22" fmla="*/ 823 w 889"/>
                <a:gd name="T23" fmla="*/ 53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9" h="530">
                  <a:moveTo>
                    <a:pt x="823" y="530"/>
                  </a:moveTo>
                  <a:cubicBezTo>
                    <a:pt x="823" y="530"/>
                    <a:pt x="823" y="530"/>
                    <a:pt x="823" y="530"/>
                  </a:cubicBezTo>
                  <a:cubicBezTo>
                    <a:pt x="71" y="526"/>
                    <a:pt x="71" y="526"/>
                    <a:pt x="71" y="526"/>
                  </a:cubicBezTo>
                  <a:cubicBezTo>
                    <a:pt x="43" y="525"/>
                    <a:pt x="18" y="507"/>
                    <a:pt x="9" y="480"/>
                  </a:cubicBezTo>
                  <a:cubicBezTo>
                    <a:pt x="0" y="453"/>
                    <a:pt x="9" y="424"/>
                    <a:pt x="32" y="407"/>
                  </a:cubicBezTo>
                  <a:cubicBezTo>
                    <a:pt x="544" y="22"/>
                    <a:pt x="544" y="22"/>
                    <a:pt x="544" y="22"/>
                  </a:cubicBezTo>
                  <a:cubicBezTo>
                    <a:pt x="573" y="0"/>
                    <a:pt x="615" y="6"/>
                    <a:pt x="637" y="36"/>
                  </a:cubicBezTo>
                  <a:cubicBezTo>
                    <a:pt x="659" y="65"/>
                    <a:pt x="653" y="106"/>
                    <a:pt x="623" y="128"/>
                  </a:cubicBezTo>
                  <a:cubicBezTo>
                    <a:pt x="268" y="395"/>
                    <a:pt x="268" y="395"/>
                    <a:pt x="268" y="395"/>
                  </a:cubicBezTo>
                  <a:cubicBezTo>
                    <a:pt x="823" y="398"/>
                    <a:pt x="823" y="398"/>
                    <a:pt x="823" y="398"/>
                  </a:cubicBezTo>
                  <a:cubicBezTo>
                    <a:pt x="860" y="399"/>
                    <a:pt x="889" y="428"/>
                    <a:pt x="889" y="465"/>
                  </a:cubicBezTo>
                  <a:cubicBezTo>
                    <a:pt x="889" y="501"/>
                    <a:pt x="859" y="530"/>
                    <a:pt x="823" y="5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3"/>
            <p:cNvSpPr>
              <a:spLocks/>
            </p:cNvSpPr>
            <p:nvPr/>
          </p:nvSpPr>
          <p:spPr bwMode="auto">
            <a:xfrm>
              <a:off x="9453563" y="4244975"/>
              <a:ext cx="115888" cy="157162"/>
            </a:xfrm>
            <a:custGeom>
              <a:avLst/>
              <a:gdLst>
                <a:gd name="T0" fmla="*/ 566 w 641"/>
                <a:gd name="T1" fmla="*/ 862 h 862"/>
                <a:gd name="T2" fmla="*/ 511 w 641"/>
                <a:gd name="T3" fmla="*/ 833 h 862"/>
                <a:gd name="T4" fmla="*/ 21 w 641"/>
                <a:gd name="T5" fmla="*/ 112 h 862"/>
                <a:gd name="T6" fmla="*/ 38 w 641"/>
                <a:gd name="T7" fmla="*/ 20 h 862"/>
                <a:gd name="T8" fmla="*/ 130 w 641"/>
                <a:gd name="T9" fmla="*/ 38 h 862"/>
                <a:gd name="T10" fmla="*/ 620 w 641"/>
                <a:gd name="T11" fmla="*/ 758 h 862"/>
                <a:gd name="T12" fmla="*/ 603 w 641"/>
                <a:gd name="T13" fmla="*/ 850 h 862"/>
                <a:gd name="T14" fmla="*/ 566 w 641"/>
                <a:gd name="T15" fmla="*/ 862 h 8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1" h="862">
                  <a:moveTo>
                    <a:pt x="566" y="862"/>
                  </a:moveTo>
                  <a:cubicBezTo>
                    <a:pt x="545" y="862"/>
                    <a:pt x="524" y="852"/>
                    <a:pt x="511" y="833"/>
                  </a:cubicBezTo>
                  <a:cubicBezTo>
                    <a:pt x="21" y="112"/>
                    <a:pt x="21" y="112"/>
                    <a:pt x="21" y="112"/>
                  </a:cubicBezTo>
                  <a:cubicBezTo>
                    <a:pt x="0" y="82"/>
                    <a:pt x="8" y="41"/>
                    <a:pt x="38" y="20"/>
                  </a:cubicBezTo>
                  <a:cubicBezTo>
                    <a:pt x="68" y="0"/>
                    <a:pt x="109" y="7"/>
                    <a:pt x="130" y="38"/>
                  </a:cubicBezTo>
                  <a:cubicBezTo>
                    <a:pt x="620" y="758"/>
                    <a:pt x="620" y="758"/>
                    <a:pt x="620" y="758"/>
                  </a:cubicBezTo>
                  <a:cubicBezTo>
                    <a:pt x="641" y="789"/>
                    <a:pt x="633" y="830"/>
                    <a:pt x="603" y="850"/>
                  </a:cubicBezTo>
                  <a:cubicBezTo>
                    <a:pt x="592" y="858"/>
                    <a:pt x="579" y="862"/>
                    <a:pt x="566" y="8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4"/>
            <p:cNvSpPr>
              <a:spLocks/>
            </p:cNvSpPr>
            <p:nvPr/>
          </p:nvSpPr>
          <p:spPr bwMode="auto">
            <a:xfrm>
              <a:off x="9520238" y="4162425"/>
              <a:ext cx="157163" cy="239712"/>
            </a:xfrm>
            <a:custGeom>
              <a:avLst/>
              <a:gdLst>
                <a:gd name="T0" fmla="*/ 200 w 863"/>
                <a:gd name="T1" fmla="*/ 1319 h 1319"/>
                <a:gd name="T2" fmla="*/ 188 w 863"/>
                <a:gd name="T3" fmla="*/ 1318 h 1319"/>
                <a:gd name="T4" fmla="*/ 134 w 863"/>
                <a:gd name="T5" fmla="*/ 1260 h 1319"/>
                <a:gd name="T6" fmla="*/ 4 w 863"/>
                <a:gd name="T7" fmla="*/ 77 h 1319"/>
                <a:gd name="T8" fmla="*/ 63 w 863"/>
                <a:gd name="T9" fmla="*/ 5 h 1319"/>
                <a:gd name="T10" fmla="*/ 136 w 863"/>
                <a:gd name="T11" fmla="*/ 63 h 1319"/>
                <a:gd name="T12" fmla="*/ 241 w 863"/>
                <a:gd name="T13" fmla="*/ 1025 h 1319"/>
                <a:gd name="T14" fmla="*/ 728 w 863"/>
                <a:gd name="T15" fmla="*/ 66 h 1319"/>
                <a:gd name="T16" fmla="*/ 817 w 863"/>
                <a:gd name="T17" fmla="*/ 37 h 1319"/>
                <a:gd name="T18" fmla="*/ 846 w 863"/>
                <a:gd name="T19" fmla="*/ 125 h 1319"/>
                <a:gd name="T20" fmla="*/ 259 w 863"/>
                <a:gd name="T21" fmla="*/ 1282 h 1319"/>
                <a:gd name="T22" fmla="*/ 200 w 863"/>
                <a:gd name="T23" fmla="*/ 1319 h 1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3" h="1319">
                  <a:moveTo>
                    <a:pt x="200" y="1319"/>
                  </a:moveTo>
                  <a:cubicBezTo>
                    <a:pt x="196" y="1319"/>
                    <a:pt x="192" y="1318"/>
                    <a:pt x="188" y="1318"/>
                  </a:cubicBezTo>
                  <a:cubicBezTo>
                    <a:pt x="159" y="1312"/>
                    <a:pt x="138" y="1289"/>
                    <a:pt x="134" y="1260"/>
                  </a:cubicBezTo>
                  <a:cubicBezTo>
                    <a:pt x="4" y="77"/>
                    <a:pt x="4" y="77"/>
                    <a:pt x="4" y="77"/>
                  </a:cubicBezTo>
                  <a:cubicBezTo>
                    <a:pt x="0" y="41"/>
                    <a:pt x="27" y="9"/>
                    <a:pt x="63" y="5"/>
                  </a:cubicBezTo>
                  <a:cubicBezTo>
                    <a:pt x="98" y="0"/>
                    <a:pt x="132" y="27"/>
                    <a:pt x="136" y="63"/>
                  </a:cubicBezTo>
                  <a:cubicBezTo>
                    <a:pt x="241" y="1025"/>
                    <a:pt x="241" y="1025"/>
                    <a:pt x="241" y="1025"/>
                  </a:cubicBezTo>
                  <a:cubicBezTo>
                    <a:pt x="728" y="66"/>
                    <a:pt x="728" y="66"/>
                    <a:pt x="728" y="66"/>
                  </a:cubicBezTo>
                  <a:cubicBezTo>
                    <a:pt x="745" y="33"/>
                    <a:pt x="785" y="20"/>
                    <a:pt x="817" y="37"/>
                  </a:cubicBezTo>
                  <a:cubicBezTo>
                    <a:pt x="850" y="53"/>
                    <a:pt x="863" y="93"/>
                    <a:pt x="846" y="125"/>
                  </a:cubicBezTo>
                  <a:cubicBezTo>
                    <a:pt x="259" y="1282"/>
                    <a:pt x="259" y="1282"/>
                    <a:pt x="259" y="1282"/>
                  </a:cubicBezTo>
                  <a:cubicBezTo>
                    <a:pt x="247" y="1305"/>
                    <a:pt x="224" y="1319"/>
                    <a:pt x="200" y="13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5"/>
            <p:cNvSpPr>
              <a:spLocks/>
            </p:cNvSpPr>
            <p:nvPr/>
          </p:nvSpPr>
          <p:spPr bwMode="auto">
            <a:xfrm>
              <a:off x="9507538" y="5287963"/>
              <a:ext cx="242888" cy="39687"/>
            </a:xfrm>
            <a:custGeom>
              <a:avLst/>
              <a:gdLst>
                <a:gd name="T0" fmla="*/ 69 w 1334"/>
                <a:gd name="T1" fmla="*/ 213 h 213"/>
                <a:gd name="T2" fmla="*/ 3 w 1334"/>
                <a:gd name="T3" fmla="*/ 151 h 213"/>
                <a:gd name="T4" fmla="*/ 64 w 1334"/>
                <a:gd name="T5" fmla="*/ 81 h 213"/>
                <a:gd name="T6" fmla="*/ 1261 w 1334"/>
                <a:gd name="T7" fmla="*/ 3 h 213"/>
                <a:gd name="T8" fmla="*/ 1331 w 1334"/>
                <a:gd name="T9" fmla="*/ 65 h 213"/>
                <a:gd name="T10" fmla="*/ 1270 w 1334"/>
                <a:gd name="T11" fmla="*/ 135 h 213"/>
                <a:gd name="T12" fmla="*/ 73 w 1334"/>
                <a:gd name="T13" fmla="*/ 213 h 213"/>
                <a:gd name="T14" fmla="*/ 69 w 1334"/>
                <a:gd name="T15" fmla="*/ 213 h 2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4" h="213">
                  <a:moveTo>
                    <a:pt x="69" y="213"/>
                  </a:moveTo>
                  <a:cubicBezTo>
                    <a:pt x="34" y="213"/>
                    <a:pt x="5" y="186"/>
                    <a:pt x="3" y="151"/>
                  </a:cubicBezTo>
                  <a:cubicBezTo>
                    <a:pt x="0" y="115"/>
                    <a:pt x="28" y="84"/>
                    <a:pt x="64" y="81"/>
                  </a:cubicBezTo>
                  <a:cubicBezTo>
                    <a:pt x="1261" y="3"/>
                    <a:pt x="1261" y="3"/>
                    <a:pt x="1261" y="3"/>
                  </a:cubicBezTo>
                  <a:cubicBezTo>
                    <a:pt x="1297" y="0"/>
                    <a:pt x="1329" y="28"/>
                    <a:pt x="1331" y="65"/>
                  </a:cubicBezTo>
                  <a:cubicBezTo>
                    <a:pt x="1334" y="101"/>
                    <a:pt x="1306" y="133"/>
                    <a:pt x="1270" y="135"/>
                  </a:cubicBezTo>
                  <a:cubicBezTo>
                    <a:pt x="73" y="213"/>
                    <a:pt x="73" y="213"/>
                    <a:pt x="73" y="213"/>
                  </a:cubicBezTo>
                  <a:cubicBezTo>
                    <a:pt x="71" y="213"/>
                    <a:pt x="70" y="213"/>
                    <a:pt x="69" y="2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6"/>
            <p:cNvSpPr>
              <a:spLocks/>
            </p:cNvSpPr>
            <p:nvPr/>
          </p:nvSpPr>
          <p:spPr bwMode="auto">
            <a:xfrm>
              <a:off x="9507538" y="5149850"/>
              <a:ext cx="120650" cy="177800"/>
            </a:xfrm>
            <a:custGeom>
              <a:avLst/>
              <a:gdLst>
                <a:gd name="T0" fmla="*/ 70 w 657"/>
                <a:gd name="T1" fmla="*/ 970 h 970"/>
                <a:gd name="T2" fmla="*/ 41 w 657"/>
                <a:gd name="T3" fmla="*/ 964 h 970"/>
                <a:gd name="T4" fmla="*/ 4 w 657"/>
                <a:gd name="T5" fmla="*/ 895 h 970"/>
                <a:gd name="T6" fmla="*/ 128 w 657"/>
                <a:gd name="T7" fmla="*/ 62 h 970"/>
                <a:gd name="T8" fmla="*/ 203 w 657"/>
                <a:gd name="T9" fmla="*/ 6 h 970"/>
                <a:gd name="T10" fmla="*/ 258 w 657"/>
                <a:gd name="T11" fmla="*/ 81 h 970"/>
                <a:gd name="T12" fmla="*/ 166 w 657"/>
                <a:gd name="T13" fmla="*/ 707 h 970"/>
                <a:gd name="T14" fmla="*/ 536 w 657"/>
                <a:gd name="T15" fmla="*/ 317 h 970"/>
                <a:gd name="T16" fmla="*/ 630 w 657"/>
                <a:gd name="T17" fmla="*/ 314 h 970"/>
                <a:gd name="T18" fmla="*/ 632 w 657"/>
                <a:gd name="T19" fmla="*/ 407 h 970"/>
                <a:gd name="T20" fmla="*/ 117 w 657"/>
                <a:gd name="T21" fmla="*/ 950 h 970"/>
                <a:gd name="T22" fmla="*/ 70 w 657"/>
                <a:gd name="T23" fmla="*/ 97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7" h="970">
                  <a:moveTo>
                    <a:pt x="70" y="970"/>
                  </a:moveTo>
                  <a:cubicBezTo>
                    <a:pt x="60" y="970"/>
                    <a:pt x="50" y="968"/>
                    <a:pt x="41" y="964"/>
                  </a:cubicBezTo>
                  <a:cubicBezTo>
                    <a:pt x="15" y="951"/>
                    <a:pt x="0" y="923"/>
                    <a:pt x="4" y="895"/>
                  </a:cubicBezTo>
                  <a:cubicBezTo>
                    <a:pt x="128" y="62"/>
                    <a:pt x="128" y="62"/>
                    <a:pt x="128" y="62"/>
                  </a:cubicBezTo>
                  <a:cubicBezTo>
                    <a:pt x="133" y="26"/>
                    <a:pt x="167" y="0"/>
                    <a:pt x="203" y="6"/>
                  </a:cubicBezTo>
                  <a:cubicBezTo>
                    <a:pt x="239" y="11"/>
                    <a:pt x="263" y="45"/>
                    <a:pt x="258" y="81"/>
                  </a:cubicBezTo>
                  <a:cubicBezTo>
                    <a:pt x="166" y="707"/>
                    <a:pt x="166" y="707"/>
                    <a:pt x="166" y="707"/>
                  </a:cubicBezTo>
                  <a:cubicBezTo>
                    <a:pt x="536" y="317"/>
                    <a:pt x="536" y="317"/>
                    <a:pt x="536" y="317"/>
                  </a:cubicBezTo>
                  <a:cubicBezTo>
                    <a:pt x="561" y="290"/>
                    <a:pt x="603" y="289"/>
                    <a:pt x="630" y="314"/>
                  </a:cubicBezTo>
                  <a:cubicBezTo>
                    <a:pt x="656" y="339"/>
                    <a:pt x="657" y="381"/>
                    <a:pt x="632" y="407"/>
                  </a:cubicBezTo>
                  <a:cubicBezTo>
                    <a:pt x="117" y="950"/>
                    <a:pt x="117" y="950"/>
                    <a:pt x="117" y="950"/>
                  </a:cubicBezTo>
                  <a:cubicBezTo>
                    <a:pt x="105" y="963"/>
                    <a:pt x="87" y="970"/>
                    <a:pt x="70" y="9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2" name="Footer Placeholder 151"/>
          <p:cNvSpPr>
            <a:spLocks noGrp="1"/>
          </p:cNvSpPr>
          <p:nvPr>
            <p:ph type="ftr" sz="quarter" idx="10"/>
          </p:nvPr>
        </p:nvSpPr>
        <p:spPr/>
        <p:txBody>
          <a:bodyPr/>
          <a:lstStyle/>
          <a:p>
            <a:r>
              <a:rPr lang="en-US"/>
              <a:t>www.website.com</a:t>
            </a:r>
            <a:endParaRPr lang="en-US" dirty="0"/>
          </a:p>
        </p:txBody>
      </p:sp>
      <p:sp>
        <p:nvSpPr>
          <p:cNvPr id="153" name="Slide Number Placeholder 152"/>
          <p:cNvSpPr>
            <a:spLocks noGrp="1"/>
          </p:cNvSpPr>
          <p:nvPr>
            <p:ph type="sldNum" sz="quarter" idx="11"/>
          </p:nvPr>
        </p:nvSpPr>
        <p:spPr/>
        <p:txBody>
          <a:bodyPr/>
          <a:lstStyle/>
          <a:p>
            <a:r>
              <a:rPr lang="en-US"/>
              <a:t>slide</a:t>
            </a:r>
            <a:fld id="{E6705C5C-A104-4901-9A64-0B36C37D77E5}" type="slidenum">
              <a:rPr lang="en-US" smtClean="0"/>
              <a:pPr/>
              <a:t>4</a:t>
            </a:fld>
            <a:endParaRPr lang="en-US" dirty="0"/>
          </a:p>
        </p:txBody>
      </p:sp>
      <p:sp>
        <p:nvSpPr>
          <p:cNvPr id="3" name="Picture Placeholder 2">
            <a:extLst>
              <a:ext uri="{FF2B5EF4-FFF2-40B4-BE49-F238E27FC236}">
                <a16:creationId xmlns:a16="http://schemas.microsoft.com/office/drawing/2014/main" id="{468DBE86-B935-43E2-9BAC-04C5116E9860}"/>
              </a:ext>
            </a:extLst>
          </p:cNvPr>
          <p:cNvSpPr>
            <a:spLocks noGrp="1"/>
          </p:cNvSpPr>
          <p:nvPr>
            <p:ph type="pic" sz="quarter" idx="12"/>
          </p:nvPr>
        </p:nvSpPr>
        <p:spPr/>
      </p:sp>
      <p:sp>
        <p:nvSpPr>
          <p:cNvPr id="4" name="Picture Placeholder 3">
            <a:extLst>
              <a:ext uri="{FF2B5EF4-FFF2-40B4-BE49-F238E27FC236}">
                <a16:creationId xmlns:a16="http://schemas.microsoft.com/office/drawing/2014/main" id="{BD50C1C9-291B-4DD7-A68D-B96D0B001984}"/>
              </a:ext>
            </a:extLst>
          </p:cNvPr>
          <p:cNvSpPr>
            <a:spLocks noGrp="1"/>
          </p:cNvSpPr>
          <p:nvPr>
            <p:ph type="pic" sz="quarter" idx="13"/>
          </p:nvPr>
        </p:nvSpPr>
        <p:spPr/>
      </p:sp>
    </p:spTree>
    <p:extLst>
      <p:ext uri="{BB962C8B-B14F-4D97-AF65-F5344CB8AC3E}">
        <p14:creationId xmlns:p14="http://schemas.microsoft.com/office/powerpoint/2010/main" val="31463234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90000"/>
          </a:schemeClr>
        </a:solidFill>
        <a:effectLst/>
      </p:bgPr>
    </p:bg>
    <p:spTree>
      <p:nvGrpSpPr>
        <p:cNvPr id="1" name=""/>
        <p:cNvGrpSpPr/>
        <p:nvPr/>
      </p:nvGrpSpPr>
      <p:grpSpPr>
        <a:xfrm>
          <a:off x="0" y="0"/>
          <a:ext cx="0" cy="0"/>
          <a:chOff x="0" y="0"/>
          <a:chExt cx="0" cy="0"/>
        </a:xfrm>
      </p:grpSpPr>
      <p:sp>
        <p:nvSpPr>
          <p:cNvPr id="7" name="TextBox 6"/>
          <p:cNvSpPr txBox="1"/>
          <p:nvPr/>
        </p:nvSpPr>
        <p:spPr>
          <a:xfrm>
            <a:off x="919649" y="2313542"/>
            <a:ext cx="4366703" cy="1754326"/>
          </a:xfrm>
          <a:prstGeom prst="rect">
            <a:avLst/>
          </a:prstGeom>
          <a:noFill/>
        </p:spPr>
        <p:txBody>
          <a:bodyPr wrap="square" rtlCol="0">
            <a:spAutoFit/>
          </a:bodyPr>
          <a:lstStyle/>
          <a:p>
            <a:pPr>
              <a:lnSpc>
                <a:spcPct val="150000"/>
              </a:lnSpc>
            </a:pPr>
            <a:r>
              <a:rPr lang="vi-VN"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ABCČĆDĐEFGHIJKLMNOPQRSŠTUVWXYZŽ</a:t>
            </a:r>
          </a:p>
          <a:p>
            <a:pPr>
              <a:lnSpc>
                <a:spcPct val="150000"/>
              </a:lnSpc>
            </a:pPr>
            <a:r>
              <a:rPr lang="vi-VN"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abcčćdđefghijklmnopqrsštuvwxyzž</a:t>
            </a:r>
            <a:r>
              <a:rPr lang="az-Cyrl-AZ"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АБВГҐДЂЕЁЄ</a:t>
            </a:r>
          </a:p>
          <a:p>
            <a:pPr>
              <a:lnSpc>
                <a:spcPct val="150000"/>
              </a:lnSpc>
            </a:pPr>
            <a:r>
              <a:rPr lang="az-Cyrl-AZ"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ЖЗЅИІЇЙЈКЛЉМНЊОПРСТЋУЎФХЦЧЏШЩ</a:t>
            </a:r>
          </a:p>
          <a:p>
            <a:pPr>
              <a:lnSpc>
                <a:spcPct val="150000"/>
              </a:lnSpc>
            </a:pPr>
            <a:r>
              <a:rPr lang="az-Cyrl-AZ"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ЪЫЬЭЮЯабвгґдђеёєжзѕиіїйјклљмнњопрстћуўфхц</a:t>
            </a:r>
          </a:p>
          <a:p>
            <a:pPr>
              <a:lnSpc>
                <a:spcPct val="150000"/>
              </a:lnSpc>
            </a:pPr>
            <a:r>
              <a:rPr lang="az-Cyrl-AZ"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чџшщъыьэюя</a:t>
            </a:r>
            <a:r>
              <a:rPr lang="vi-VN"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ĂÂÊÔƠƯăâêôơư1234567890‘?’“!”(%)</a:t>
            </a:r>
          </a:p>
          <a:p>
            <a:pPr>
              <a:lnSpc>
                <a:spcPct val="150000"/>
              </a:lnSpc>
            </a:pPr>
            <a:r>
              <a:rPr lang="vi-VN"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[#]{@}/&amp;\&lt;-+÷×=&gt;®©$€£¥¢:;,.*</a:t>
            </a:r>
            <a:endParaRPr lang="en-US"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9" name="TextBox 8"/>
          <p:cNvSpPr txBox="1"/>
          <p:nvPr/>
        </p:nvSpPr>
        <p:spPr>
          <a:xfrm>
            <a:off x="881549" y="1347617"/>
            <a:ext cx="3332311" cy="584775"/>
          </a:xfrm>
          <a:prstGeom prst="rect">
            <a:avLst/>
          </a:prstGeom>
          <a:noFill/>
        </p:spPr>
        <p:txBody>
          <a:bodyPr wrap="square" rtlCol="0">
            <a:spAutoFit/>
          </a:bodyPr>
          <a:lstStyle/>
          <a:p>
            <a:r>
              <a:rPr lang="en-US" sz="32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Lato</a:t>
            </a:r>
            <a:endParaRPr lang="en-US" sz="3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2" name="TextBox 11"/>
          <p:cNvSpPr txBox="1"/>
          <p:nvPr/>
        </p:nvSpPr>
        <p:spPr>
          <a:xfrm>
            <a:off x="6939449" y="3799442"/>
            <a:ext cx="4366703" cy="1938992"/>
          </a:xfrm>
          <a:prstGeom prst="rect">
            <a:avLst/>
          </a:prstGeom>
          <a:noFill/>
        </p:spPr>
        <p:txBody>
          <a:bodyPr wrap="square" rtlCol="0">
            <a:spAutoFit/>
          </a:bodyPr>
          <a:lstStyle/>
          <a:p>
            <a:r>
              <a:rPr lang="en-US" sz="120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AaBb</a:t>
            </a:r>
            <a:endParaRPr lang="en-US" sz="120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6" name="TextBox 15"/>
          <p:cNvSpPr txBox="1"/>
          <p:nvPr/>
        </p:nvSpPr>
        <p:spPr>
          <a:xfrm>
            <a:off x="919649" y="4602836"/>
            <a:ext cx="886614" cy="276999"/>
          </a:xfrm>
          <a:prstGeom prst="rect">
            <a:avLst/>
          </a:prstGeom>
          <a:noFill/>
        </p:spPr>
        <p:txBody>
          <a:bodyPr wrap="square" rtlCol="0">
            <a:spAutoFit/>
          </a:bodyPr>
          <a:lstStyle/>
          <a:p>
            <a:r>
              <a:rPr lang="en-US"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Regular</a:t>
            </a:r>
          </a:p>
        </p:txBody>
      </p:sp>
      <p:sp>
        <p:nvSpPr>
          <p:cNvPr id="17" name="TextBox 16"/>
          <p:cNvSpPr txBox="1"/>
          <p:nvPr/>
        </p:nvSpPr>
        <p:spPr>
          <a:xfrm>
            <a:off x="919649" y="4892148"/>
            <a:ext cx="1210776" cy="276999"/>
          </a:xfrm>
          <a:prstGeom prst="rect">
            <a:avLst/>
          </a:prstGeom>
          <a:noFill/>
        </p:spPr>
        <p:txBody>
          <a:bodyPr wrap="square" rtlCol="0">
            <a:spAutoFit/>
          </a:bodyPr>
          <a:lstStyle/>
          <a:p>
            <a:r>
              <a:rPr lang="en-US" sz="1200" i="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Regular Italic</a:t>
            </a:r>
          </a:p>
        </p:txBody>
      </p:sp>
      <p:sp>
        <p:nvSpPr>
          <p:cNvPr id="18" name="TextBox 17"/>
          <p:cNvSpPr txBox="1"/>
          <p:nvPr/>
        </p:nvSpPr>
        <p:spPr>
          <a:xfrm>
            <a:off x="919649" y="5181460"/>
            <a:ext cx="1210776" cy="276999"/>
          </a:xfrm>
          <a:prstGeom prst="rect">
            <a:avLst/>
          </a:prstGeom>
          <a:noFill/>
        </p:spPr>
        <p:txBody>
          <a:bodyPr wrap="square" rtlCol="0">
            <a:spAutoFit/>
          </a:bodyPr>
          <a:lstStyle/>
          <a:p>
            <a:r>
              <a:rPr lang="en-US" sz="12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Bold</a:t>
            </a:r>
          </a:p>
        </p:txBody>
      </p:sp>
      <p:sp>
        <p:nvSpPr>
          <p:cNvPr id="3" name="Slide Number Placeholder 2"/>
          <p:cNvSpPr>
            <a:spLocks noGrp="1"/>
          </p:cNvSpPr>
          <p:nvPr>
            <p:ph type="sldNum" sz="quarter" idx="12"/>
          </p:nvPr>
        </p:nvSpPr>
        <p:spPr/>
        <p:txBody>
          <a:bodyPr/>
          <a:lstStyle/>
          <a:p>
            <a:fld id="{A0AB19BD-B8A8-444A-A835-2326B181F724}" type="slidenum">
              <a:rPr lang="en-US" smtClean="0"/>
              <a:t>5</a:t>
            </a:fld>
            <a:endParaRPr lang="en-US"/>
          </a:p>
        </p:txBody>
      </p:sp>
    </p:spTree>
    <p:extLst>
      <p:ext uri="{BB962C8B-B14F-4D97-AF65-F5344CB8AC3E}">
        <p14:creationId xmlns:p14="http://schemas.microsoft.com/office/powerpoint/2010/main" val="7308282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9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22" presetClass="entr" presetSubtype="8" fill="hold" grpId="0" nodeType="withEffect">
                                  <p:stCondLst>
                                    <p:cond delay="140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800"/>
                                        <p:tgtEl>
                                          <p:spTgt spid="16"/>
                                        </p:tgtEl>
                                      </p:cBhvr>
                                    </p:animEffect>
                                  </p:childTnLst>
                                </p:cTn>
                              </p:par>
                              <p:par>
                                <p:cTn id="18" presetID="22" presetClass="entr" presetSubtype="8" fill="hold" grpId="0" nodeType="withEffect">
                                  <p:stCondLst>
                                    <p:cond delay="180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800"/>
                                        <p:tgtEl>
                                          <p:spTgt spid="17"/>
                                        </p:tgtEl>
                                      </p:cBhvr>
                                    </p:animEffect>
                                  </p:childTnLst>
                                </p:cTn>
                              </p:par>
                              <p:par>
                                <p:cTn id="21" presetID="22" presetClass="entr" presetSubtype="8" fill="hold" grpId="0" nodeType="withEffect">
                                  <p:stCondLst>
                                    <p:cond delay="200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800"/>
                                        <p:tgtEl>
                                          <p:spTgt spid="18"/>
                                        </p:tgtEl>
                                      </p:cBhvr>
                                    </p:animEffect>
                                  </p:childTnLst>
                                </p:cTn>
                              </p:par>
                              <p:par>
                                <p:cTn id="24" presetID="10" presetClass="entr" presetSubtype="0" fill="hold" grpId="0" nodeType="withEffect">
                                  <p:stCondLst>
                                    <p:cond delay="3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195998" y="1500042"/>
            <a:ext cx="4580688" cy="3416320"/>
          </a:xfrm>
          <a:prstGeom prst="rect">
            <a:avLst/>
          </a:prstGeom>
          <a:noFill/>
        </p:spPr>
        <p:txBody>
          <a:bodyPr wrap="square" rtlCol="0">
            <a:spAutoFit/>
          </a:bodyPr>
          <a:lstStyle/>
          <a:p>
            <a:r>
              <a:rPr lang="en-US" sz="5400" dirty="0">
                <a:solidFill>
                  <a:schemeClr val="bg2">
                    <a:lumMod val="25000"/>
                  </a:schemeClr>
                </a:solidFill>
                <a:latin typeface="Hatton" panose="00000500000000000000" pitchFamily="50" charset="0"/>
              </a:rPr>
              <a:t>Simplest</a:t>
            </a:r>
          </a:p>
          <a:p>
            <a:r>
              <a:rPr lang="en-US" sz="5400" dirty="0">
                <a:solidFill>
                  <a:schemeClr val="bg2">
                    <a:lumMod val="25000"/>
                  </a:schemeClr>
                </a:solidFill>
                <a:latin typeface="Hatton" panose="00000500000000000000" pitchFamily="50" charset="0"/>
              </a:rPr>
              <a:t>things are-</a:t>
            </a:r>
          </a:p>
          <a:p>
            <a:r>
              <a:rPr lang="en-US" sz="5400" dirty="0">
                <a:solidFill>
                  <a:schemeClr val="bg2">
                    <a:lumMod val="25000"/>
                  </a:schemeClr>
                </a:solidFill>
                <a:latin typeface="Hatton" panose="00000500000000000000" pitchFamily="50" charset="0"/>
              </a:rPr>
              <a:t>often the</a:t>
            </a:r>
          </a:p>
          <a:p>
            <a:r>
              <a:rPr lang="en-US" sz="5400" dirty="0">
                <a:solidFill>
                  <a:schemeClr val="bg2">
                    <a:lumMod val="25000"/>
                  </a:schemeClr>
                </a:solidFill>
                <a:latin typeface="Hatton" panose="00000500000000000000" pitchFamily="50" charset="0"/>
              </a:rPr>
              <a:t>truest</a:t>
            </a:r>
          </a:p>
        </p:txBody>
      </p:sp>
      <p:sp>
        <p:nvSpPr>
          <p:cNvPr id="17" name="Footer Placeholder 4"/>
          <p:cNvSpPr txBox="1">
            <a:spLocks/>
          </p:cNvSpPr>
          <p:nvPr/>
        </p:nvSpPr>
        <p:spPr>
          <a:xfrm>
            <a:off x="468313" y="6295571"/>
            <a:ext cx="169576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2">
                    <a:lumMod val="25000"/>
                  </a:schemeClr>
                </a:solidFill>
              </a:rPr>
              <a:t>www.website.com</a:t>
            </a:r>
          </a:p>
        </p:txBody>
      </p:sp>
      <p:sp>
        <p:nvSpPr>
          <p:cNvPr id="2" name="Slide Number Placeholder 1"/>
          <p:cNvSpPr>
            <a:spLocks noGrp="1"/>
          </p:cNvSpPr>
          <p:nvPr>
            <p:ph type="sldNum" sz="quarter" idx="11"/>
          </p:nvPr>
        </p:nvSpPr>
        <p:spPr/>
        <p:txBody>
          <a:bodyPr/>
          <a:lstStyle/>
          <a:p>
            <a:r>
              <a:rPr lang="en-US">
                <a:solidFill>
                  <a:schemeClr val="bg2">
                    <a:lumMod val="25000"/>
                  </a:schemeClr>
                </a:solidFill>
              </a:rPr>
              <a:t>slide</a:t>
            </a:r>
            <a:fld id="{F41A558C-6B67-4258-AF3F-C8808FADFE3F}" type="slidenum">
              <a:rPr lang="en-US" smtClean="0">
                <a:solidFill>
                  <a:schemeClr val="bg2">
                    <a:lumMod val="25000"/>
                  </a:schemeClr>
                </a:solidFill>
              </a:rPr>
              <a:pPr/>
              <a:t>6</a:t>
            </a:fld>
            <a:endParaRPr lang="en-US" dirty="0">
              <a:solidFill>
                <a:schemeClr val="bg2">
                  <a:lumMod val="25000"/>
                </a:schemeClr>
              </a:solidFill>
            </a:endParaRPr>
          </a:p>
        </p:txBody>
      </p:sp>
      <p:sp>
        <p:nvSpPr>
          <p:cNvPr id="4" name="Picture Placeholder 3">
            <a:extLst>
              <a:ext uri="{FF2B5EF4-FFF2-40B4-BE49-F238E27FC236}">
                <a16:creationId xmlns:a16="http://schemas.microsoft.com/office/drawing/2014/main" id="{816390B2-26FE-4FCF-846C-DA6C8EC95C51}"/>
              </a:ext>
            </a:extLst>
          </p:cNvPr>
          <p:cNvSpPr>
            <a:spLocks noGrp="1"/>
          </p:cNvSpPr>
          <p:nvPr>
            <p:ph type="pic" sz="quarter" idx="12"/>
          </p:nvPr>
        </p:nvSpPr>
        <p:spPr/>
      </p:sp>
      <p:sp>
        <p:nvSpPr>
          <p:cNvPr id="16" name="TextBox 15"/>
          <p:cNvSpPr txBox="1"/>
          <p:nvPr/>
        </p:nvSpPr>
        <p:spPr>
          <a:xfrm>
            <a:off x="8096110" y="4964454"/>
            <a:ext cx="2818634" cy="900246"/>
          </a:xfrm>
          <a:prstGeom prst="rect">
            <a:avLst/>
          </a:prstGeom>
          <a:noFill/>
        </p:spPr>
        <p:txBody>
          <a:bodyPr wrap="square" rtlCol="0">
            <a:spAutoFit/>
          </a:bodyPr>
          <a:lstStyle/>
          <a:p>
            <a:r>
              <a:rPr lang="en-US" sz="1050" dirty="0">
                <a:solidFill>
                  <a:schemeClr val="bg2">
                    <a:lumMod val="25000"/>
                  </a:schemeClr>
                </a:solidFill>
              </a:rPr>
              <a:t>Lorem ipsum dolor sit amet, consectetuer adipiscing elit. Maecenas porttitor congue massa. Fusce posuere, magna sed pulvinar ultricies, purus lectus malesuada libero, sit amet commodo magna eros quis </a:t>
            </a:r>
            <a:r>
              <a:rPr lang="en-US" sz="1050" dirty="0" err="1">
                <a:solidFill>
                  <a:schemeClr val="bg2">
                    <a:lumMod val="25000"/>
                  </a:schemeClr>
                </a:solidFill>
              </a:rPr>
              <a:t>urna</a:t>
            </a:r>
            <a:r>
              <a:rPr lang="en-US" sz="1050" dirty="0">
                <a:solidFill>
                  <a:schemeClr val="bg2">
                    <a:lumMod val="25000"/>
                  </a:schemeClr>
                </a:solidFill>
              </a:rPr>
              <a:t>.</a:t>
            </a:r>
          </a:p>
        </p:txBody>
      </p:sp>
    </p:spTree>
    <p:extLst>
      <p:ext uri="{BB962C8B-B14F-4D97-AF65-F5344CB8AC3E}">
        <p14:creationId xmlns:p14="http://schemas.microsoft.com/office/powerpoint/2010/main" val="16958317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solidFill>
                  <a:schemeClr val="bg2">
                    <a:lumMod val="25000"/>
                  </a:schemeClr>
                </a:solidFill>
              </a:rPr>
              <a:t>www.website.com</a:t>
            </a:r>
            <a:endParaRPr lang="en-US" dirty="0">
              <a:solidFill>
                <a:schemeClr val="bg2">
                  <a:lumMod val="25000"/>
                </a:schemeClr>
              </a:solidFill>
            </a:endParaRPr>
          </a:p>
        </p:txBody>
      </p:sp>
      <p:sp>
        <p:nvSpPr>
          <p:cNvPr id="3" name="Slide Number Placeholder 2"/>
          <p:cNvSpPr>
            <a:spLocks noGrp="1"/>
          </p:cNvSpPr>
          <p:nvPr>
            <p:ph type="sldNum" sz="quarter" idx="11"/>
          </p:nvPr>
        </p:nvSpPr>
        <p:spPr/>
        <p:txBody>
          <a:bodyPr/>
          <a:lstStyle/>
          <a:p>
            <a:r>
              <a:rPr lang="en-US">
                <a:solidFill>
                  <a:schemeClr val="bg2">
                    <a:lumMod val="25000"/>
                  </a:schemeClr>
                </a:solidFill>
              </a:rPr>
              <a:t>slide</a:t>
            </a:r>
            <a:fld id="{E6705C5C-A104-4901-9A64-0B36C37D77E5}" type="slidenum">
              <a:rPr lang="en-US" smtClean="0">
                <a:solidFill>
                  <a:schemeClr val="bg2">
                    <a:lumMod val="25000"/>
                  </a:schemeClr>
                </a:solidFill>
              </a:rPr>
              <a:pPr/>
              <a:t>7</a:t>
            </a:fld>
            <a:endParaRPr lang="en-US" dirty="0">
              <a:solidFill>
                <a:schemeClr val="bg2">
                  <a:lumMod val="25000"/>
                </a:schemeClr>
              </a:solidFill>
            </a:endParaRPr>
          </a:p>
        </p:txBody>
      </p:sp>
      <p:sp>
        <p:nvSpPr>
          <p:cNvPr id="6" name="TextBox 5"/>
          <p:cNvSpPr txBox="1"/>
          <p:nvPr/>
        </p:nvSpPr>
        <p:spPr>
          <a:xfrm>
            <a:off x="1778838" y="2572435"/>
            <a:ext cx="4064976" cy="2585323"/>
          </a:xfrm>
          <a:prstGeom prst="rect">
            <a:avLst/>
          </a:prstGeom>
          <a:noFill/>
        </p:spPr>
        <p:txBody>
          <a:bodyPr wrap="square" rtlCol="0">
            <a:spAutoFit/>
          </a:bodyPr>
          <a:lstStyle/>
          <a:p>
            <a:pPr algn="ctr"/>
            <a:r>
              <a:rPr lang="en-US" dirty="0">
                <a:solidFill>
                  <a:schemeClr val="bg1"/>
                </a:solidFill>
              </a:rPr>
              <a:t>We are a fashion company that sells timeless everyday clothing. Our items are made with unique designs and are sold in your favorite stores. Our target audience is people with a middle-class income. We want to convey a </a:t>
            </a:r>
          </a:p>
          <a:p>
            <a:pPr algn="ctr"/>
            <a:endParaRPr lang="en-US" dirty="0">
              <a:solidFill>
                <a:schemeClr val="bg1"/>
              </a:solidFill>
            </a:endParaRPr>
          </a:p>
          <a:p>
            <a:pPr algn="ctr"/>
            <a:r>
              <a:rPr lang="en-US" dirty="0">
                <a:solidFill>
                  <a:schemeClr val="bg1"/>
                </a:solidFill>
              </a:rPr>
              <a:t>sense of security, while at the same time being agreeable.</a:t>
            </a:r>
          </a:p>
        </p:txBody>
      </p:sp>
      <p:sp>
        <p:nvSpPr>
          <p:cNvPr id="7" name="TextBox 6"/>
          <p:cNvSpPr txBox="1"/>
          <p:nvPr/>
        </p:nvSpPr>
        <p:spPr>
          <a:xfrm>
            <a:off x="7402796" y="1997839"/>
            <a:ext cx="4241517" cy="2862322"/>
          </a:xfrm>
          <a:prstGeom prst="rect">
            <a:avLst/>
          </a:prstGeom>
          <a:noFill/>
        </p:spPr>
        <p:txBody>
          <a:bodyPr wrap="square" rtlCol="0">
            <a:spAutoFit/>
          </a:bodyPr>
          <a:lstStyle/>
          <a:p>
            <a:r>
              <a:rPr lang="id-ID" sz="6000" dirty="0">
                <a:solidFill>
                  <a:schemeClr val="bg2">
                    <a:lumMod val="25000"/>
                  </a:schemeClr>
                </a:solidFill>
                <a:latin typeface="Hatton Medium" panose="00000600000000000000" pitchFamily="50" charset="0"/>
              </a:rPr>
              <a:t>Querk</a:t>
            </a:r>
            <a:endParaRPr lang="en-US" sz="6000" dirty="0">
              <a:solidFill>
                <a:schemeClr val="bg2">
                  <a:lumMod val="25000"/>
                </a:schemeClr>
              </a:solidFill>
              <a:latin typeface="Hatton Medium" panose="00000600000000000000" pitchFamily="50" charset="0"/>
            </a:endParaRPr>
          </a:p>
          <a:p>
            <a:r>
              <a:rPr lang="en-US" sz="6000" dirty="0">
                <a:solidFill>
                  <a:schemeClr val="bg2">
                    <a:lumMod val="25000"/>
                  </a:schemeClr>
                </a:solidFill>
                <a:latin typeface="Hatton Medium" panose="00000600000000000000" pitchFamily="50" charset="0"/>
              </a:rPr>
              <a:t>New Concept</a:t>
            </a:r>
          </a:p>
        </p:txBody>
      </p:sp>
    </p:spTree>
    <p:extLst>
      <p:ext uri="{BB962C8B-B14F-4D97-AF65-F5344CB8AC3E}">
        <p14:creationId xmlns:p14="http://schemas.microsoft.com/office/powerpoint/2010/main" val="40306859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51694" y="2782669"/>
            <a:ext cx="1840706" cy="646331"/>
          </a:xfrm>
          <a:prstGeom prst="rect">
            <a:avLst/>
          </a:prstGeom>
          <a:noFill/>
        </p:spPr>
        <p:txBody>
          <a:bodyPr wrap="square" rtlCol="0">
            <a:spAutoFit/>
          </a:bodyPr>
          <a:lstStyle/>
          <a:p>
            <a:r>
              <a:rPr lang="en-US" sz="3600" dirty="0">
                <a:solidFill>
                  <a:schemeClr val="bg2">
                    <a:lumMod val="25000"/>
                  </a:schemeClr>
                </a:solidFill>
                <a:latin typeface="Hatton Medium" panose="00000600000000000000" pitchFamily="50" charset="0"/>
              </a:rPr>
              <a:t>Image</a:t>
            </a:r>
          </a:p>
        </p:txBody>
      </p:sp>
      <p:sp>
        <p:nvSpPr>
          <p:cNvPr id="10" name="TextBox 9"/>
          <p:cNvSpPr txBox="1"/>
          <p:nvPr/>
        </p:nvSpPr>
        <p:spPr>
          <a:xfrm>
            <a:off x="851694" y="3774718"/>
            <a:ext cx="2511878" cy="1015663"/>
          </a:xfrm>
          <a:prstGeom prst="rect">
            <a:avLst/>
          </a:prstGeom>
          <a:noFill/>
        </p:spPr>
        <p:txBody>
          <a:bodyPr wrap="square" rtlCol="0">
            <a:spAutoFit/>
          </a:bodyPr>
          <a:lstStyle/>
          <a:p>
            <a:r>
              <a:rPr lang="en-US" sz="1200" dirty="0">
                <a:solidFill>
                  <a:schemeClr val="accent5"/>
                </a:solidFill>
                <a:latin typeface="Lato" panose="020F0502020204030203" pitchFamily="34" charset="0"/>
                <a:ea typeface="Lato" panose="020F0502020204030203" pitchFamily="34" charset="0"/>
                <a:cs typeface="Lato" panose="020F0502020204030203" pitchFamily="34" charset="0"/>
              </a:rPr>
              <a:t>what consumers think and feel when hearing or seeing a brand. A positive consumer image of a brand makes it possible for consumers to make purchases</a:t>
            </a:r>
          </a:p>
        </p:txBody>
      </p:sp>
      <p:sp>
        <p:nvSpPr>
          <p:cNvPr id="7" name="TextBox 6"/>
          <p:cNvSpPr txBox="1"/>
          <p:nvPr/>
        </p:nvSpPr>
        <p:spPr>
          <a:xfrm>
            <a:off x="9959069" y="2782669"/>
            <a:ext cx="1530009" cy="2492990"/>
          </a:xfrm>
          <a:prstGeom prst="rect">
            <a:avLst/>
          </a:prstGeom>
          <a:noFill/>
        </p:spPr>
        <p:txBody>
          <a:bodyPr wrap="square" rtlCol="0">
            <a:spAutoFit/>
          </a:bodyPr>
          <a:lstStyle/>
          <a:p>
            <a:r>
              <a:rPr lang="en-US" sz="1200" dirty="0">
                <a:solidFill>
                  <a:schemeClr val="accent5"/>
                </a:solidFill>
              </a:rPr>
              <a:t>Lorem ipsum dolor sit amet, consectetuer adipiscing elit. Maecenas porttitor congue massa. Fusce posuere, magna sed pulvinar ultricies, purus lectus malesuada libero, sit amet commodo magna eros quis </a:t>
            </a:r>
            <a:r>
              <a:rPr lang="en-US" sz="1200" dirty="0" err="1">
                <a:solidFill>
                  <a:schemeClr val="accent5"/>
                </a:solidFill>
              </a:rPr>
              <a:t>urna</a:t>
            </a:r>
            <a:r>
              <a:rPr lang="en-US" sz="1200" dirty="0">
                <a:solidFill>
                  <a:schemeClr val="accent5"/>
                </a:solidFill>
              </a:rPr>
              <a:t>.</a:t>
            </a:r>
          </a:p>
        </p:txBody>
      </p:sp>
      <p:sp>
        <p:nvSpPr>
          <p:cNvPr id="12" name="Flowchart: Delay 11">
            <a:extLst>
              <a:ext uri="{FF2B5EF4-FFF2-40B4-BE49-F238E27FC236}">
                <a16:creationId xmlns:a16="http://schemas.microsoft.com/office/drawing/2014/main" id="{89765C20-04C6-43B7-A6BA-1ACCD1E44A2F}"/>
              </a:ext>
            </a:extLst>
          </p:cNvPr>
          <p:cNvSpPr/>
          <p:nvPr/>
        </p:nvSpPr>
        <p:spPr>
          <a:xfrm rot="16200000">
            <a:off x="3257987" y="2382158"/>
            <a:ext cx="5174376" cy="4455886"/>
          </a:xfrm>
          <a:prstGeom prst="flowChartDelay">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2">
            <a:extLst>
              <a:ext uri="{FF2B5EF4-FFF2-40B4-BE49-F238E27FC236}">
                <a16:creationId xmlns:a16="http://schemas.microsoft.com/office/drawing/2014/main" id="{2E3C6CB4-7AD7-40B4-B3AC-F73A430A0FDB}"/>
              </a:ext>
            </a:extLst>
          </p:cNvPr>
          <p:cNvSpPr>
            <a:spLocks noGrp="1"/>
          </p:cNvSpPr>
          <p:nvPr>
            <p:ph type="pic" sz="quarter" idx="10"/>
          </p:nvPr>
        </p:nvSpPr>
        <p:spPr/>
      </p:sp>
    </p:spTree>
    <p:extLst>
      <p:ext uri="{BB962C8B-B14F-4D97-AF65-F5344CB8AC3E}">
        <p14:creationId xmlns:p14="http://schemas.microsoft.com/office/powerpoint/2010/main" val="22822916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3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20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4" fill="hold" grpId="0" nodeType="withEffect">
                                  <p:stCondLst>
                                    <p:cond delay="30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355580" y="1142555"/>
            <a:ext cx="1943452" cy="646331"/>
          </a:xfrm>
          <a:prstGeom prst="rect">
            <a:avLst/>
          </a:prstGeom>
          <a:noFill/>
        </p:spPr>
        <p:txBody>
          <a:bodyPr wrap="square" rtlCol="0">
            <a:spAutoFit/>
          </a:bodyPr>
          <a:lstStyle/>
          <a:p>
            <a:r>
              <a:rPr lang="en-US" sz="3600" dirty="0">
                <a:solidFill>
                  <a:schemeClr val="bg2">
                    <a:lumMod val="25000"/>
                  </a:schemeClr>
                </a:solidFill>
                <a:latin typeface="Hatton Medium" panose="00000600000000000000" pitchFamily="50" charset="0"/>
              </a:rPr>
              <a:t>Image</a:t>
            </a:r>
          </a:p>
        </p:txBody>
      </p:sp>
      <p:sp>
        <p:nvSpPr>
          <p:cNvPr id="14" name="TextBox 13"/>
          <p:cNvSpPr txBox="1"/>
          <p:nvPr/>
        </p:nvSpPr>
        <p:spPr>
          <a:xfrm>
            <a:off x="8355580" y="2134604"/>
            <a:ext cx="2511878" cy="1015663"/>
          </a:xfrm>
          <a:prstGeom prst="rect">
            <a:avLst/>
          </a:prstGeom>
          <a:noFill/>
        </p:spPr>
        <p:txBody>
          <a:bodyPr wrap="square" rtlCol="0">
            <a:spAutoFit/>
          </a:bodyPr>
          <a:lstStyle/>
          <a:p>
            <a:r>
              <a:rPr lang="en-US" sz="1200" dirty="0">
                <a:solidFill>
                  <a:schemeClr val="accent5"/>
                </a:solidFill>
                <a:latin typeface="Lato" panose="020F0502020204030203" pitchFamily="34" charset="0"/>
                <a:ea typeface="Lato" panose="020F0502020204030203" pitchFamily="34" charset="0"/>
                <a:cs typeface="Lato" panose="020F0502020204030203" pitchFamily="34" charset="0"/>
              </a:rPr>
              <a:t>what consumers think and feel when hearing or seeing a brand. A positive consumer image of a brand makes it possible for consumers to make purchases</a:t>
            </a:r>
          </a:p>
        </p:txBody>
      </p:sp>
      <p:sp>
        <p:nvSpPr>
          <p:cNvPr id="15" name="TextBox 14"/>
          <p:cNvSpPr txBox="1"/>
          <p:nvPr/>
        </p:nvSpPr>
        <p:spPr>
          <a:xfrm>
            <a:off x="8355580" y="3784990"/>
            <a:ext cx="1943452" cy="646331"/>
          </a:xfrm>
          <a:prstGeom prst="rect">
            <a:avLst/>
          </a:prstGeom>
          <a:noFill/>
        </p:spPr>
        <p:txBody>
          <a:bodyPr wrap="square" rtlCol="0">
            <a:spAutoFit/>
          </a:bodyPr>
          <a:lstStyle/>
          <a:p>
            <a:r>
              <a:rPr lang="en-US" sz="3600" dirty="0">
                <a:solidFill>
                  <a:schemeClr val="bg2">
                    <a:lumMod val="25000"/>
                  </a:schemeClr>
                </a:solidFill>
                <a:latin typeface="Hatton Medium" panose="00000600000000000000" pitchFamily="50" charset="0"/>
              </a:rPr>
              <a:t>Image</a:t>
            </a:r>
          </a:p>
        </p:txBody>
      </p:sp>
      <p:sp>
        <p:nvSpPr>
          <p:cNvPr id="16" name="TextBox 15"/>
          <p:cNvSpPr txBox="1"/>
          <p:nvPr/>
        </p:nvSpPr>
        <p:spPr>
          <a:xfrm>
            <a:off x="8355580" y="4777039"/>
            <a:ext cx="2511878" cy="1015663"/>
          </a:xfrm>
          <a:prstGeom prst="rect">
            <a:avLst/>
          </a:prstGeom>
          <a:noFill/>
        </p:spPr>
        <p:txBody>
          <a:bodyPr wrap="square" rtlCol="0">
            <a:spAutoFit/>
          </a:bodyPr>
          <a:lstStyle/>
          <a:p>
            <a:r>
              <a:rPr lang="en-US" sz="1200" dirty="0">
                <a:solidFill>
                  <a:schemeClr val="accent5"/>
                </a:solidFill>
                <a:latin typeface="Lato" panose="020F0502020204030203" pitchFamily="34" charset="0"/>
                <a:ea typeface="Lato" panose="020F0502020204030203" pitchFamily="34" charset="0"/>
                <a:cs typeface="Lato" panose="020F0502020204030203" pitchFamily="34" charset="0"/>
              </a:rPr>
              <a:t>what consumers think and feel when hearing or seeing a brand. A positive consumer image of a brand makes it possible for consumers to make purchases</a:t>
            </a:r>
          </a:p>
        </p:txBody>
      </p:sp>
      <p:sp>
        <p:nvSpPr>
          <p:cNvPr id="12" name="TextBox 11"/>
          <p:cNvSpPr txBox="1"/>
          <p:nvPr/>
        </p:nvSpPr>
        <p:spPr>
          <a:xfrm>
            <a:off x="1354252" y="382012"/>
            <a:ext cx="5399474" cy="3046988"/>
          </a:xfrm>
          <a:prstGeom prst="rect">
            <a:avLst/>
          </a:prstGeom>
          <a:noFill/>
        </p:spPr>
        <p:txBody>
          <a:bodyPr wrap="square" rtlCol="0">
            <a:spAutoFit/>
          </a:bodyPr>
          <a:lstStyle/>
          <a:p>
            <a:r>
              <a:rPr lang="en-US" sz="9600" dirty="0">
                <a:solidFill>
                  <a:schemeClr val="bg2">
                    <a:lumMod val="25000"/>
                  </a:schemeClr>
                </a:solidFill>
                <a:latin typeface="Hatton Medium" panose="00000600000000000000" pitchFamily="50" charset="0"/>
              </a:rPr>
              <a:t>Product</a:t>
            </a:r>
          </a:p>
          <a:p>
            <a:r>
              <a:rPr lang="en-US" sz="9600" dirty="0">
                <a:solidFill>
                  <a:schemeClr val="bg2">
                    <a:lumMod val="25000"/>
                  </a:schemeClr>
                </a:solidFill>
                <a:latin typeface="Hatton Medium" panose="00000600000000000000" pitchFamily="50" charset="0"/>
              </a:rPr>
              <a:t>Brand</a:t>
            </a:r>
          </a:p>
        </p:txBody>
      </p:sp>
      <p:sp>
        <p:nvSpPr>
          <p:cNvPr id="3" name="Picture Placeholder 2">
            <a:extLst>
              <a:ext uri="{FF2B5EF4-FFF2-40B4-BE49-F238E27FC236}">
                <a16:creationId xmlns:a16="http://schemas.microsoft.com/office/drawing/2014/main" id="{39A516E0-83B3-40EF-86F1-9A39B5C5EC69}"/>
              </a:ext>
            </a:extLst>
          </p:cNvPr>
          <p:cNvSpPr>
            <a:spLocks noGrp="1"/>
          </p:cNvSpPr>
          <p:nvPr>
            <p:ph type="pic" sz="quarter" idx="10"/>
          </p:nvPr>
        </p:nvSpPr>
        <p:spPr/>
      </p:sp>
    </p:spTree>
    <p:extLst>
      <p:ext uri="{BB962C8B-B14F-4D97-AF65-F5344CB8AC3E}">
        <p14:creationId xmlns:p14="http://schemas.microsoft.com/office/powerpoint/2010/main" val="21972537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40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10" presetClass="entr" presetSubtype="0" fill="hold" grpId="0" nodeType="withEffect">
                                  <p:stCondLst>
                                    <p:cond delay="40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2" grpId="0"/>
    </p:bldLst>
  </p:timing>
</p:sld>
</file>

<file path=ppt/theme/theme1.xml><?xml version="1.0" encoding="utf-8"?>
<a:theme xmlns:a="http://schemas.openxmlformats.org/drawingml/2006/main" name="Office Theme">
  <a:themeElements>
    <a:clrScheme name="Ensares">
      <a:dk1>
        <a:sysClr val="windowText" lastClr="000000"/>
      </a:dk1>
      <a:lt1>
        <a:sysClr val="window" lastClr="FFFFFF"/>
      </a:lt1>
      <a:dk2>
        <a:srgbClr val="44546A"/>
      </a:dk2>
      <a:lt2>
        <a:srgbClr val="E7E6E6"/>
      </a:lt2>
      <a:accent1>
        <a:srgbClr val="E5E5E2"/>
      </a:accent1>
      <a:accent2>
        <a:srgbClr val="E1DBCF"/>
      </a:accent2>
      <a:accent3>
        <a:srgbClr val="DEBDAE"/>
      </a:accent3>
      <a:accent4>
        <a:srgbClr val="294D49"/>
      </a:accent4>
      <a:accent5>
        <a:srgbClr val="333333"/>
      </a:accent5>
      <a:accent6>
        <a:srgbClr val="70AD47"/>
      </a:accent6>
      <a:hlink>
        <a:srgbClr val="0563C1"/>
      </a:hlink>
      <a:folHlink>
        <a:srgbClr val="954F72"/>
      </a:folHlink>
    </a:clrScheme>
    <a:fontScheme name="Ensares">
      <a:majorFont>
        <a:latin typeface="Old Standard TT"/>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Ensares">
      <a:dk1>
        <a:sysClr val="windowText" lastClr="000000"/>
      </a:dk1>
      <a:lt1>
        <a:sysClr val="window" lastClr="FFFFFF"/>
      </a:lt1>
      <a:dk2>
        <a:srgbClr val="44546A"/>
      </a:dk2>
      <a:lt2>
        <a:srgbClr val="E7E6E6"/>
      </a:lt2>
      <a:accent1>
        <a:srgbClr val="E5E5E2"/>
      </a:accent1>
      <a:accent2>
        <a:srgbClr val="E1DBCF"/>
      </a:accent2>
      <a:accent3>
        <a:srgbClr val="DEBDAE"/>
      </a:accent3>
      <a:accent4>
        <a:srgbClr val="294D49"/>
      </a:accent4>
      <a:accent5>
        <a:srgbClr val="333333"/>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Ensares">
      <a:dk1>
        <a:sysClr val="windowText" lastClr="000000"/>
      </a:dk1>
      <a:lt1>
        <a:sysClr val="window" lastClr="FFFFFF"/>
      </a:lt1>
      <a:dk2>
        <a:srgbClr val="44546A"/>
      </a:dk2>
      <a:lt2>
        <a:srgbClr val="E7E6E6"/>
      </a:lt2>
      <a:accent1>
        <a:srgbClr val="E5E5E2"/>
      </a:accent1>
      <a:accent2>
        <a:srgbClr val="E1DBCF"/>
      </a:accent2>
      <a:accent3>
        <a:srgbClr val="DEBDAE"/>
      </a:accent3>
      <a:accent4>
        <a:srgbClr val="294D49"/>
      </a:accent4>
      <a:accent5>
        <a:srgbClr val="333333"/>
      </a:accent5>
      <a:accent6>
        <a:srgbClr val="70AD47"/>
      </a:accent6>
      <a:hlink>
        <a:srgbClr val="0563C1"/>
      </a:hlink>
      <a:folHlink>
        <a:srgbClr val="954F72"/>
      </a:folHlink>
    </a:clrScheme>
    <a:fontScheme name="Ensares">
      <a:majorFont>
        <a:latin typeface="Old Standard TT"/>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2027</TotalTime>
  <Words>480</Words>
  <Application>Microsoft Office PowerPoint</Application>
  <PresentationFormat>Widescreen</PresentationFormat>
  <Paragraphs>83</Paragraphs>
  <Slides>14</Slides>
  <Notes>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Calibri</vt:lpstr>
      <vt:lpstr>Calibri Light</vt:lpstr>
      <vt:lpstr>Hatton</vt:lpstr>
      <vt:lpstr>Hatton Medium</vt:lpstr>
      <vt:lpstr>Lato</vt:lpstr>
      <vt:lpstr>Office Theme</vt:lpstr>
      <vt:lpstr>Custom Design</vt: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Oprekin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Anonim</dc:creator>
  <cp:lastModifiedBy>Tochiba C600</cp:lastModifiedBy>
  <cp:revision>449</cp:revision>
  <dcterms:created xsi:type="dcterms:W3CDTF">2019-10-25T11:51:04Z</dcterms:created>
  <dcterms:modified xsi:type="dcterms:W3CDTF">2020-07-10T08:36:53Z</dcterms:modified>
</cp:coreProperties>
</file>