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DB929-59FE-4447-B16D-0A5EF3229C1E}" type="datetimeFigureOut">
              <a:rPr lang="en-US" smtClean="0"/>
              <a:t>28-Jun-18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8EA55-30B3-405C-A60D-C881CA3E8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7370-5925-46DC-8F80-FDDD337BC147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2475-FA10-419B-8E4E-0A0D91B9A563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0D2C-17F3-4A55-8A6E-F1EDF21285AF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F2954-66CB-49FD-B4DE-EB00C8DCEDF3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A6FE-4A70-44FE-AB30-7A1732DA818C}" type="datetime1">
              <a:rPr lang="ro-RO" smtClean="0"/>
              <a:t>28.06.2018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7EA2-EC6B-442E-8642-EF2D8D5FAE4D}" type="datetime1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6944-2224-4F31-9AA8-604B176C0D9C}" type="datetime1">
              <a:rPr lang="ro-RO" smtClean="0"/>
              <a:t>28.06.2018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E5474-53E2-4BFE-9D29-99EC6CC4227F}" type="datetime1">
              <a:rPr lang="ro-RO" smtClean="0"/>
              <a:t>28.06.2018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DB51-3240-46F8-97B9-272DD5228C9C}" type="datetime1">
              <a:rPr lang="ro-RO" smtClean="0"/>
              <a:t>28.06.2018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2416-4052-4D02-87A5-B76A58698878}" type="datetime1">
              <a:rPr lang="ro-RO" smtClean="0"/>
              <a:t>28.06.2018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4004-203C-4E8A-85E3-6A1A52BA5691}" type="datetime1">
              <a:rPr lang="ro-RO" smtClean="0"/>
              <a:t>28.06.2018</a:t>
            </a:fld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9E51E4C-5932-47B0-8A19-A874B695956D}" type="datetime1">
              <a:rPr lang="ro-RO" smtClean="0"/>
              <a:t>28.06.2018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5400" dirty="0" err="1" smtClean="0">
                <a:latin typeface="Times New Roman" pitchFamily="18" charset="0"/>
                <a:cs typeface="Times New Roman" pitchFamily="18" charset="0"/>
              </a:rPr>
              <a:t>Orderino</a:t>
            </a:r>
            <a:r>
              <a:rPr lang="ro-RO" sz="5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o-RO" sz="5400" dirty="0" err="1" smtClean="0">
                <a:latin typeface="Times New Roman" pitchFamily="18" charset="0"/>
                <a:cs typeface="Times New Roman" pitchFamily="18" charset="0"/>
              </a:rPr>
              <a:t>aplicție</a:t>
            </a:r>
            <a:r>
              <a:rPr lang="ro-RO" sz="5400" dirty="0" smtClean="0">
                <a:latin typeface="Times New Roman" pitchFamily="18" charset="0"/>
                <a:cs typeface="Times New Roman" pitchFamily="18" charset="0"/>
              </a:rPr>
              <a:t> web pentru managementul restaurantelor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Absolvent Florin Cojocariu</a:t>
            </a:r>
          </a:p>
          <a:p>
            <a:r>
              <a:rPr lang="ro-RO" dirty="0" smtClean="0"/>
              <a:t>Profesor Coordonator Drd. Colab. Florin Olariu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831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 </a:t>
            </a:r>
            <a:r>
              <a:rPr lang="en-US" dirty="0" err="1" smtClean="0"/>
              <a:t>Motivație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Demo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Concluzie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39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Motivație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Inovație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Servicii de calitate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Reducerea timpului de așteptare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Rezolvarea problemelor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798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Arhitectura aplicației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3441"/>
            <a:ext cx="7620000" cy="40341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339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19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smtClean="0"/>
              <a:t>Concluzii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o-RO" dirty="0" smtClean="0"/>
              <a:t>Scopul aplicației</a:t>
            </a:r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Îmbunătățiri viitoare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Mulțumesc</a:t>
            </a:r>
            <a:r>
              <a:rPr lang="ro-RO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31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</TotalTime>
  <Words>56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Orderino – aplicție web pentru managementul restaurantelor</vt:lpstr>
      <vt:lpstr>Cuprins</vt:lpstr>
      <vt:lpstr>Motivație</vt:lpstr>
      <vt:lpstr>Arhitectura aplicației</vt:lpstr>
      <vt:lpstr>Demo</vt:lpstr>
      <vt:lpstr>Concluzii</vt:lpstr>
      <vt:lpstr>Mulțumesc!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Orderino – aplicție web pentru managementul restaurantelor</dc:title>
  <dc:creator>Florin Cojocariu</dc:creator>
  <cp:lastModifiedBy>Windows User</cp:lastModifiedBy>
  <cp:revision>4</cp:revision>
  <dcterms:created xsi:type="dcterms:W3CDTF">2018-06-28T18:27:53Z</dcterms:created>
  <dcterms:modified xsi:type="dcterms:W3CDTF">2018-06-28T19:24:23Z</dcterms:modified>
</cp:coreProperties>
</file>