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73" r:id="rId7"/>
    <p:sldId id="274" r:id="rId8"/>
    <p:sldId id="270" r:id="rId9"/>
    <p:sldId id="271" r:id="rId10"/>
    <p:sldId id="272" r:id="rId11"/>
    <p:sldId id="259" r:id="rId12"/>
    <p:sldId id="275" r:id="rId13"/>
    <p:sldId id="267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75530" autoAdjust="0"/>
  </p:normalViewPr>
  <p:slideViewPr>
    <p:cSldViewPr snapToGrid="0" snapToObjects="1">
      <p:cViewPr varScale="1">
        <p:scale>
          <a:sx n="88" d="100"/>
          <a:sy n="88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8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Connor</a:t>
            </a:r>
          </a:p>
          <a:p>
            <a:r>
              <a:rPr lang="en-US" baseline="0" dirty="0" smtClean="0"/>
              <a:t>Need to add some pictures of the project-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, node fully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</a:p>
          <a:p>
            <a:pPr marL="228600" indent="-228600">
              <a:buAutoNum type="arabicParenR"/>
            </a:pPr>
            <a:r>
              <a:rPr lang="en-US" dirty="0" smtClean="0"/>
              <a:t>Newer MCU offered more reliable communication with server.</a:t>
            </a:r>
            <a:r>
              <a:rPr lang="en-US" baseline="0" dirty="0" smtClean="0"/>
              <a:t> Also offered additional functionality such as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MicroPython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interpretors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Celery was slow to develop with and didn’t work reliably.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Such as rules that control more than 1 light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login page for the Node is clearly basic and could be much more interactive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Obvious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To lower our power consumption</a:t>
            </a:r>
          </a:p>
          <a:p>
            <a:pPr marL="228600" indent="-228600">
              <a:buAutoNum type="arabicParenR"/>
            </a:pPr>
            <a:r>
              <a:rPr lang="en-US" baseline="0" smtClean="0"/>
              <a:t>obvious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</a:p>
          <a:p>
            <a:r>
              <a:rPr lang="en-US" sz="1200" dirty="0" smtClean="0"/>
              <a:t>Need 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Igo, 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endParaRPr/>
          </a:p>
        </p:txBody>
      </p:sp>
      <p:pic>
        <p:nvPicPr>
          <p:cNvPr id="202" name="2015-12-02-160412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6292" y="978875"/>
            <a:ext cx="6829825" cy="5879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2015-12-02-160702_1280x1024_scr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6799" y="978875"/>
            <a:ext cx="8568813" cy="5218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81603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 advAuto="0"/>
      <p:bldP spid="202" grpId="1" animBg="1" advAuto="0"/>
      <p:bldP spid="20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pic>
        <p:nvPicPr>
          <p:cNvPr id="1026" name="Picture 2" descr="https://lh6.googleusercontent.com/-xiQwrmXF5B4/Vl9a-ea6KoI/AAAAAAAAAGU/pVPoHLpKc4E/w737-h553-no/2015-12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3" y="1351226"/>
            <a:ext cx="701992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64829" cy="5267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64829" cy="526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97028" cy="52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from Arduino Pro Mini with an ESP8266 module to a </a:t>
            </a:r>
            <a:r>
              <a:rPr lang="en-US" dirty="0" err="1" smtClean="0"/>
              <a:t>NodeMCU</a:t>
            </a:r>
            <a:endParaRPr lang="en-US" dirty="0" smtClean="0"/>
          </a:p>
          <a:p>
            <a:r>
              <a:rPr lang="en-US" dirty="0" smtClean="0"/>
              <a:t>Developed with Celery, then switched to an in-memory 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More advanced schedules/rules</a:t>
            </a:r>
          </a:p>
          <a:p>
            <a:r>
              <a:rPr lang="en-US" dirty="0" smtClean="0">
                <a:effectLst/>
              </a:rPr>
              <a:t>More advanced UI on the Node</a:t>
            </a:r>
          </a:p>
          <a:p>
            <a:r>
              <a:rPr lang="en-US" dirty="0" smtClean="0">
                <a:effectLst/>
              </a:rPr>
              <a:t>Front end could easily hook into 3</a:t>
            </a:r>
            <a:r>
              <a:rPr lang="en-US" baseline="30000" dirty="0" smtClean="0">
                <a:effectLst/>
              </a:rPr>
              <a:t>rd</a:t>
            </a:r>
            <a:r>
              <a:rPr lang="en-US" dirty="0" smtClean="0">
                <a:effectLst/>
              </a:rPr>
              <a:t> party home automation</a:t>
            </a:r>
          </a:p>
          <a:p>
            <a:pPr lvl="1"/>
            <a:r>
              <a:rPr lang="en-US" dirty="0" smtClean="0">
                <a:effectLst/>
              </a:rPr>
              <a:t> like the Nest thermostat!</a:t>
            </a:r>
          </a:p>
          <a:p>
            <a:r>
              <a:rPr lang="en-US" dirty="0" smtClean="0">
                <a:effectLst/>
              </a:rPr>
              <a:t>Utilize  deep-sleep mode on the microcontroller</a:t>
            </a:r>
          </a:p>
          <a:p>
            <a:r>
              <a:rPr lang="en-US" dirty="0" smtClean="0">
                <a:effectLst/>
              </a:rPr>
              <a:t>Dan is not a UI designer, all the UI clearly needs work!</a:t>
            </a: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Thank you to our advisor, John Kimani, for your guidance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34" y="1691085"/>
            <a:ext cx="6340794" cy="43096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Hardware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32" y="2249725"/>
            <a:ext cx="5812805" cy="28074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with Arduino IDE</a:t>
            </a:r>
          </a:p>
          <a:p>
            <a:pPr lvl="1"/>
            <a:r>
              <a:rPr lang="en-US" dirty="0" smtClean="0"/>
              <a:t>C/C++ Based</a:t>
            </a:r>
          </a:p>
          <a:p>
            <a:r>
              <a:rPr lang="en-US" dirty="0" smtClean="0"/>
              <a:t>Built in </a:t>
            </a:r>
            <a:r>
              <a:rPr lang="en-US" dirty="0" err="1" smtClean="0"/>
              <a:t>WiFi</a:t>
            </a:r>
            <a:r>
              <a:rPr lang="en-US" dirty="0" smtClean="0"/>
              <a:t> to board utilize multiple user libraries</a:t>
            </a:r>
          </a:p>
          <a:p>
            <a:r>
              <a:rPr lang="en-US" dirty="0" smtClean="0"/>
              <a:t>Digital control over all I/O such as:</a:t>
            </a:r>
          </a:p>
          <a:p>
            <a:pPr lvl="1"/>
            <a:r>
              <a:rPr lang="en-US" dirty="0" smtClean="0"/>
              <a:t>Relay to control lights</a:t>
            </a:r>
          </a:p>
          <a:p>
            <a:pPr lvl="1"/>
            <a:r>
              <a:rPr lang="en-US" dirty="0" smtClean="0"/>
              <a:t>Motion Control</a:t>
            </a:r>
          </a:p>
          <a:p>
            <a:pPr lvl="1"/>
            <a:r>
              <a:rPr lang="en-US" dirty="0" smtClean="0"/>
              <a:t>Manual Control</a:t>
            </a:r>
          </a:p>
          <a:p>
            <a:r>
              <a:rPr lang="en-US" dirty="0" smtClean="0"/>
              <a:t>Built in file system</a:t>
            </a:r>
          </a:p>
          <a:p>
            <a:pPr lvl="1"/>
            <a:r>
              <a:rPr lang="en-US" dirty="0" smtClean="0"/>
              <a:t>Used to store files for backup, or hosting more advanced forms</a:t>
            </a:r>
          </a:p>
          <a:p>
            <a:r>
              <a:rPr lang="en-US" dirty="0" smtClean="0"/>
              <a:t>LUA and Micro Python interpreters for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User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356052"/>
            <a:ext cx="8332694" cy="1333360"/>
          </a:xfrm>
        </p:spPr>
        <p:txBody>
          <a:bodyPr/>
          <a:lstStyle/>
          <a:p>
            <a:r>
              <a:rPr lang="en-US" dirty="0" smtClean="0"/>
              <a:t>If Node is not paired </a:t>
            </a:r>
            <a:r>
              <a:rPr lang="en-US" dirty="0" smtClean="0"/>
              <a:t>with a server, a </a:t>
            </a:r>
            <a:r>
              <a:rPr lang="en-US" dirty="0" smtClean="0"/>
              <a:t>basic webpage will be hosted for the user to input the SSID and Password of the </a:t>
            </a:r>
            <a:r>
              <a:rPr lang="en-US" dirty="0" smtClean="0"/>
              <a:t>server’s connection </a:t>
            </a:r>
            <a:r>
              <a:rPr lang="en-US" dirty="0" smtClean="0"/>
              <a:t>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2785923"/>
            <a:ext cx="4851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 End (UI)</a:t>
            </a:r>
          </a:p>
        </p:txBody>
      </p:sp>
      <p:pic>
        <p:nvPicPr>
          <p:cNvPr id="187" name="2015-12-02-160500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042" y="1287109"/>
            <a:ext cx="6365977" cy="541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2015-12-02-160505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5042" y="1287109"/>
            <a:ext cx="6359626" cy="5545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419378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 advAuto="0"/>
      <p:bldP spid="188" grpId="0" animBg="1" advAuto="0"/>
      <p:bldP spid="18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pic>
        <p:nvPicPr>
          <p:cNvPr id="193" name="2015-12-02-184040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56762"/>
            <a:ext cx="9144000" cy="219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2015-12-02-185750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6100" y="1681232"/>
            <a:ext cx="5511800" cy="30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2015-12-02-200411_1280x1024_scr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882" y="4872270"/>
            <a:ext cx="9144001" cy="1615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2015-12-02-200833_1280x1024_scro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1882" y="4547650"/>
            <a:ext cx="8318500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2704744" y="4017243"/>
            <a:ext cx="479765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84744" y="4017243"/>
            <a:ext cx="479764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23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 advAuto="0"/>
      <p:bldP spid="194" grpId="0" animBg="1" advAuto="0"/>
      <p:bldP spid="194" grpId="1" animBg="1" advAuto="0"/>
      <p:bldP spid="195" grpId="0" animBg="1" advAuto="0"/>
      <p:bldP spid="196" grpId="0" animBg="1" advAuto="0"/>
      <p:bldP spid="196" grpId="1" animBg="1" advAuto="0"/>
      <p:bldP spid="197" grpId="0" animBg="1" advAuto="0"/>
      <p:bldP spid="197" grpId="1" animBg="1" advAuto="0"/>
      <p:bldP spid="198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1285</TotalTime>
  <Words>411</Words>
  <Application>Microsoft Office PowerPoint</Application>
  <PresentationFormat>On-screen Show (4:3)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Calisto MT</vt:lpstr>
      <vt:lpstr>Story</vt:lpstr>
      <vt:lpstr>Nosferatu</vt:lpstr>
      <vt:lpstr>Introduction</vt:lpstr>
      <vt:lpstr>Hardware Layout</vt:lpstr>
      <vt:lpstr>PowerPoint Presentation</vt:lpstr>
      <vt:lpstr>PowerPoint Presentation</vt:lpstr>
      <vt:lpstr>Firmware</vt:lpstr>
      <vt:lpstr>Initial User Setup</vt:lpstr>
      <vt:lpstr>Front End (UI)</vt:lpstr>
      <vt:lpstr>Frontend (UI) continued…</vt:lpstr>
      <vt:lpstr>Frontend (UI) continued…</vt:lpstr>
      <vt:lpstr>Build Process</vt:lpstr>
      <vt:lpstr>Changes from Proposal</vt:lpstr>
      <vt:lpstr>Future Development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Joe</cp:lastModifiedBy>
  <cp:revision>43</cp:revision>
  <dcterms:created xsi:type="dcterms:W3CDTF">2015-08-13T16:58:39Z</dcterms:created>
  <dcterms:modified xsi:type="dcterms:W3CDTF">2015-12-03T05:02:54Z</dcterms:modified>
</cp:coreProperties>
</file>