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65" r:id="rId5"/>
    <p:sldId id="258" r:id="rId6"/>
    <p:sldId id="262" r:id="rId7"/>
    <p:sldId id="259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 – at the end w/ advanced features mention a few stretch goals we may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Connor Igo, Dan Cardin, Joe Gorse, Chris </a:t>
            </a:r>
            <a:r>
              <a:rPr lang="en-US" dirty="0" err="1" smtClean="0"/>
              <a:t>Holtsnider</a:t>
            </a:r>
            <a:r>
              <a:rPr lang="en-US" dirty="0" smtClean="0"/>
              <a:t>, Gunnar Boehm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Summer 2 2015</a:t>
            </a:r>
          </a:p>
          <a:p>
            <a:pPr algn="ctr"/>
            <a:r>
              <a:rPr lang="en-US" dirty="0" smtClean="0"/>
              <a:t>Capstone 1</a:t>
            </a:r>
            <a:endParaRPr lang="en-US" dirty="0"/>
          </a:p>
        </p:txBody>
      </p:sp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tron-Lndry-P_Occ_Sensor_Manual_Switc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8" y="3646889"/>
            <a:ext cx="2823655" cy="2106446"/>
          </a:xfrm>
          <a:prstGeom prst="rect">
            <a:avLst/>
          </a:prstGeom>
        </p:spPr>
      </p:pic>
      <p:pic>
        <p:nvPicPr>
          <p:cNvPr id="6" name="Picture 5" descr="tumblr_lfo0gz7n2T1qc9h2yo1_5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92" y="3301266"/>
            <a:ext cx="2829863" cy="2829863"/>
          </a:xfrm>
          <a:prstGeom prst="rect">
            <a:avLst/>
          </a:prstGeom>
        </p:spPr>
      </p:pic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72" y="3301266"/>
            <a:ext cx="4051220" cy="30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Pesky light switches that are impossible to find in the dark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into furniture on your way to the bathroom late at 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into a room, motion sensor turns light on automatically</a:t>
            </a:r>
          </a:p>
          <a:p>
            <a:pPr lvl="1"/>
            <a:r>
              <a:rPr lang="en-US" dirty="0" smtClean="0"/>
              <a:t>With rules you can set a switch to not respond to motion at certain times of day</a:t>
            </a:r>
          </a:p>
          <a:p>
            <a:r>
              <a:rPr lang="en-US" dirty="0" smtClean="0"/>
              <a:t>Going away on vacation, can set a schedule to turn on some house lights to deter robbers</a:t>
            </a:r>
          </a:p>
          <a:p>
            <a:r>
              <a:rPr lang="en-US" dirty="0" smtClean="0"/>
              <a:t>Turn off/on a light from your computer or phone anywhere</a:t>
            </a:r>
          </a:p>
          <a:p>
            <a:pPr lvl="1"/>
            <a:r>
              <a:rPr lang="en-US" dirty="0" smtClean="0"/>
              <a:t>In bed</a:t>
            </a:r>
          </a:p>
          <a:p>
            <a:pPr lvl="1"/>
            <a:r>
              <a:rPr lang="en-US" dirty="0" smtClean="0"/>
              <a:t>At work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Conor</a:t>
            </a:r>
            <a:r>
              <a:rPr lang="en-US" dirty="0" smtClean="0"/>
              <a:t> </a:t>
            </a:r>
            <a:r>
              <a:rPr lang="en-US" dirty="0" err="1" smtClean="0"/>
              <a:t>Larkins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3"/>
            <a:ext cx="9144000" cy="55494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7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74352"/>
              </p:ext>
            </p:extLst>
          </p:nvPr>
        </p:nvGraphicFramePr>
        <p:xfrm>
          <a:off x="685801" y="1360578"/>
          <a:ext cx="7770811" cy="5209101"/>
        </p:xfrm>
        <a:graphic>
          <a:graphicData uri="http://schemas.openxmlformats.org/drawingml/2006/table">
            <a:tbl>
              <a:tblPr/>
              <a:tblGrid>
                <a:gridCol w="1098049"/>
                <a:gridCol w="1925810"/>
                <a:gridCol w="1098049"/>
                <a:gridCol w="1098049"/>
                <a:gridCol w="1098049"/>
                <a:gridCol w="1452805"/>
              </a:tblGrid>
              <a:tr h="21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Name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 Node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Raspberry Pi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Web Server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Flask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Hub -&gt; Microcontrollers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 -&gt; Hub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Relay Interface (Software)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Motion Sensor Logic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Server Logic (Base)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Expand UI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Node Enclosure (Create/Print)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/ 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Test Enviornment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Tests in Lab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Project Complete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Features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Prep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5287"/>
              </p:ext>
            </p:extLst>
          </p:nvPr>
        </p:nvGraphicFramePr>
        <p:xfrm>
          <a:off x="685800" y="1360584"/>
          <a:ext cx="7770813" cy="52091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1806"/>
                <a:gridCol w="2466269"/>
                <a:gridCol w="1446694"/>
                <a:gridCol w="2356044"/>
              </a:tblGrid>
              <a:tr h="470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Part List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Cost Estimate Per Part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Quantity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Cost Estimate(-tax)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32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Arduino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Motion Sensor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$40.00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$8.00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 SD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Rasberry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Source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 Adapter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Printing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$284.40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ours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Wi-Fi </a:t>
            </a:r>
            <a:r>
              <a:rPr lang="en-US" dirty="0" err="1" smtClean="0"/>
              <a:t>lightbulbs</a:t>
            </a:r>
            <a:endParaRPr lang="en-US" dirty="0"/>
          </a:p>
          <a:p>
            <a:pPr lvl="1"/>
            <a:r>
              <a:rPr lang="en-US" dirty="0" smtClean="0"/>
              <a:t>Don’t need to replace an expensive </a:t>
            </a:r>
            <a:r>
              <a:rPr lang="en-US" dirty="0" err="1" smtClean="0"/>
              <a:t>lightbulb</a:t>
            </a:r>
            <a:r>
              <a:rPr lang="en-US" dirty="0" smtClean="0"/>
              <a:t> whenever it dies</a:t>
            </a:r>
          </a:p>
          <a:p>
            <a:pPr lvl="1"/>
            <a:r>
              <a:rPr lang="en-US" dirty="0" smtClean="0"/>
              <a:t>More sophisticated and synchronized system/setup</a:t>
            </a:r>
          </a:p>
          <a:p>
            <a:r>
              <a:rPr lang="en-US" dirty="0" smtClean="0"/>
              <a:t>From similar switches (</a:t>
            </a:r>
            <a:r>
              <a:rPr lang="en-US" dirty="0" err="1" smtClean="0"/>
              <a:t>Wemo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9035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191</TotalTime>
  <Words>643</Words>
  <Application>Microsoft Macintosh PowerPoint</Application>
  <PresentationFormat>On-screen Show (4:3)</PresentationFormat>
  <Paragraphs>210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Story</vt:lpstr>
      <vt:lpstr>Nosferatu</vt:lpstr>
      <vt:lpstr>The Problem</vt:lpstr>
      <vt:lpstr>Introduction</vt:lpstr>
      <vt:lpstr>Uses</vt:lpstr>
      <vt:lpstr>Hardware Layout</vt:lpstr>
      <vt:lpstr>Software Layout</vt:lpstr>
      <vt:lpstr>Timeline</vt:lpstr>
      <vt:lpstr>Budget</vt:lpstr>
      <vt:lpstr>How ours is different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Connor Igo</cp:lastModifiedBy>
  <cp:revision>15</cp:revision>
  <dcterms:created xsi:type="dcterms:W3CDTF">2015-08-13T16:58:39Z</dcterms:created>
  <dcterms:modified xsi:type="dcterms:W3CDTF">2015-08-19T18:19:34Z</dcterms:modified>
</cp:coreProperties>
</file>