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68" r:id="rId6"/>
    <p:sldId id="269" r:id="rId7"/>
    <p:sldId id="259" r:id="rId8"/>
    <p:sldId id="273" r:id="rId9"/>
    <p:sldId id="274" r:id="rId10"/>
    <p:sldId id="270" r:id="rId11"/>
    <p:sldId id="271" r:id="rId12"/>
    <p:sldId id="272" r:id="rId13"/>
    <p:sldId id="275" r:id="rId14"/>
    <p:sldId id="267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75530" autoAdjust="0"/>
  </p:normalViewPr>
  <p:slideViewPr>
    <p:cSldViewPr snapToGrid="0" snapToObjects="1">
      <p:cViewPr varScale="1">
        <p:scale>
          <a:sx n="71" d="100"/>
          <a:sy n="71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Need to update this chart: Server is on </a:t>
            </a:r>
            <a:r>
              <a:rPr lang="en-US" sz="1200" dirty="0" err="1" smtClean="0"/>
              <a:t>Rpi</a:t>
            </a:r>
            <a:r>
              <a:rPr lang="en-US" sz="1200" dirty="0" smtClean="0"/>
              <a:t>, not external. Joe doesn’t have Visio so can someone else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Need to add some pictures of the project-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, node fully set up, maybe screenshots of web UI?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79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/>
              <a:t>Gunnar </a:t>
            </a:r>
            <a:r>
              <a:rPr lang="en-US" dirty="0" smtClean="0"/>
              <a:t>Boehm, </a:t>
            </a:r>
            <a:r>
              <a:rPr lang="en-US" dirty="0"/>
              <a:t>Dan Cardin, Joe Gorse, </a:t>
            </a:r>
            <a:r>
              <a:rPr lang="en-US" dirty="0" smtClean="0"/>
              <a:t>Connor Igo, Chris </a:t>
            </a:r>
            <a:r>
              <a:rPr lang="en-US" dirty="0" err="1" smtClean="0"/>
              <a:t>Holtsnider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2015 EECE Capstone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 End (UI)</a:t>
            </a:r>
          </a:p>
        </p:txBody>
      </p:sp>
      <p:pic>
        <p:nvPicPr>
          <p:cNvPr id="187" name="2015-12-02-160500_1280x1024_scr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254000"/>
            <a:ext cx="7467600" cy="635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2015-12-02-160505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850" y="57150"/>
            <a:ext cx="7734300" cy="674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245053" y="3923030"/>
            <a:ext cx="206041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gorsejoe@gmail.com</a:t>
            </a:r>
          </a:p>
        </p:txBody>
      </p:sp>
      <p:sp>
        <p:nvSpPr>
          <p:cNvPr id="190" name="Shape 190"/>
          <p:cNvSpPr/>
          <p:nvPr/>
        </p:nvSpPr>
        <p:spPr>
          <a:xfrm>
            <a:off x="1257753" y="4862830"/>
            <a:ext cx="1475741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************</a:t>
            </a:r>
          </a:p>
        </p:txBody>
      </p:sp>
    </p:spTree>
    <p:extLst>
      <p:ext uri="{BB962C8B-B14F-4D97-AF65-F5344CB8AC3E}">
        <p14:creationId xmlns:p14="http://schemas.microsoft.com/office/powerpoint/2010/main" val="118419378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 advAuto="0"/>
      <p:bldP spid="188" grpId="0" animBg="1" advAuto="0"/>
      <p:bldP spid="188" grpId="1" animBg="1" advAuto="0"/>
      <p:bldP spid="189" grpId="0" animBg="1" advAuto="0"/>
      <p:bldP spid="19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Frontend (UI)</a:t>
            </a:r>
          </a:p>
          <a:p>
            <a:pPr>
              <a:defRPr sz="3500"/>
            </a:pPr>
            <a:r>
              <a:t>continued…</a:t>
            </a:r>
          </a:p>
        </p:txBody>
      </p:sp>
      <p:pic>
        <p:nvPicPr>
          <p:cNvPr id="193" name="2015-12-02-184040_1280x1024_scr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56762"/>
            <a:ext cx="9144000" cy="2190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2015-12-02-185750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6100" y="1681232"/>
            <a:ext cx="5511800" cy="306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2015-12-02-200411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882" y="4872270"/>
            <a:ext cx="9144001" cy="1615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2015-12-02-200833_1280x1024_scro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2750" y="271611"/>
            <a:ext cx="8318500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2704744" y="4017243"/>
            <a:ext cx="479765" cy="4558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84744" y="4017243"/>
            <a:ext cx="479764" cy="45583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923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 advAuto="0"/>
      <p:bldP spid="194" grpId="0" animBg="1" advAuto="0"/>
      <p:bldP spid="194" grpId="1" animBg="1" advAuto="0"/>
      <p:bldP spid="195" grpId="0" animBg="1" advAuto="0"/>
      <p:bldP spid="196" grpId="0" animBg="1" advAuto="0"/>
      <p:bldP spid="196" grpId="1" animBg="1" advAuto="0"/>
      <p:bldP spid="197" grpId="0" animBg="1" advAuto="0"/>
      <p:bldP spid="197" grpId="1" animBg="1" advAuto="0"/>
      <p:bldP spid="19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Frontend (UI)</a:t>
            </a:r>
          </a:p>
          <a:p>
            <a:pPr>
              <a:defRPr sz="3500"/>
            </a:pPr>
            <a:r>
              <a:t>continued…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202" name="2015-12-02-160412_1280x1024_scr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865" y="0"/>
            <a:ext cx="796699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2015-12-02-160702_1280x1024_scr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44619"/>
            <a:ext cx="9144000" cy="55687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816032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 advAuto="0"/>
      <p:bldP spid="202" grpId="1" animBg="1" advAuto="0"/>
      <p:bldP spid="20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from Arduino Pro Mini with an ESP8266 module to a </a:t>
            </a:r>
            <a:r>
              <a:rPr lang="en-US" smtClean="0"/>
              <a:t>NodeMCU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Nosferatu is cheaper than the competition</a:t>
            </a:r>
          </a:p>
          <a:p>
            <a:r>
              <a:rPr lang="en-US" dirty="0" smtClean="0">
                <a:effectLst/>
              </a:rPr>
              <a:t>Nosferatu is easier to use</a:t>
            </a:r>
          </a:p>
          <a:p>
            <a:r>
              <a:rPr lang="en-US" dirty="0" smtClean="0">
                <a:effectLst/>
              </a:rPr>
              <a:t>Nosferatu is the most convenient way to manage your home lighting</a:t>
            </a:r>
          </a:p>
          <a:p>
            <a:r>
              <a:rPr lang="en-US" dirty="0" smtClean="0">
                <a:effectLst/>
              </a:rPr>
              <a:t>Thank you to our advisor, John Kimani, for your guidance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Forgetting to turn your lights off when you leave your house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</a:p>
        </p:txBody>
      </p:sp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7" y="142982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34" y="1691085"/>
            <a:ext cx="6340794" cy="43096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Hardware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32" y="2249725"/>
            <a:ext cx="5812805" cy="28074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Relay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with Arduino IDE</a:t>
            </a:r>
          </a:p>
          <a:p>
            <a:pPr lvl="1"/>
            <a:r>
              <a:rPr lang="en-US" dirty="0" smtClean="0"/>
              <a:t>C/C++ Based</a:t>
            </a:r>
          </a:p>
          <a:p>
            <a:r>
              <a:rPr lang="en-US" dirty="0" smtClean="0"/>
              <a:t>Built in </a:t>
            </a:r>
            <a:r>
              <a:rPr lang="en-US" dirty="0" err="1" smtClean="0"/>
              <a:t>WiFi</a:t>
            </a:r>
            <a:r>
              <a:rPr lang="en-US" dirty="0" smtClean="0"/>
              <a:t> to board utilize multiple user libraries</a:t>
            </a:r>
          </a:p>
          <a:p>
            <a:r>
              <a:rPr lang="en-US" dirty="0" smtClean="0"/>
              <a:t>Digital control over all I/O such as:</a:t>
            </a:r>
          </a:p>
          <a:p>
            <a:pPr lvl="1"/>
            <a:r>
              <a:rPr lang="en-US" dirty="0" smtClean="0"/>
              <a:t>Relay to control lights</a:t>
            </a:r>
          </a:p>
          <a:p>
            <a:pPr lvl="1"/>
            <a:r>
              <a:rPr lang="en-US" dirty="0" smtClean="0"/>
              <a:t>Motion Control</a:t>
            </a:r>
          </a:p>
          <a:p>
            <a:pPr lvl="1"/>
            <a:r>
              <a:rPr lang="en-US" dirty="0" smtClean="0"/>
              <a:t>Manual Control</a:t>
            </a:r>
          </a:p>
          <a:p>
            <a:r>
              <a:rPr lang="en-US" dirty="0" smtClean="0"/>
              <a:t>Built in file system</a:t>
            </a:r>
          </a:p>
          <a:p>
            <a:pPr lvl="1"/>
            <a:r>
              <a:rPr lang="en-US" dirty="0" smtClean="0"/>
              <a:t>Used to store files for backup, or hosting more advanced forms</a:t>
            </a:r>
          </a:p>
          <a:p>
            <a:r>
              <a:rPr lang="en-US" dirty="0" smtClean="0"/>
              <a:t>LUA and Micro Python interpreters for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User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356052"/>
            <a:ext cx="8332694" cy="1333360"/>
          </a:xfrm>
        </p:spPr>
        <p:txBody>
          <a:bodyPr/>
          <a:lstStyle/>
          <a:p>
            <a:r>
              <a:rPr lang="en-US" dirty="0" smtClean="0"/>
              <a:t>If Node is not paired a basic webpage will be hosted for the user to input the SSID and Password of the connection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2" y="2785923"/>
            <a:ext cx="4851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1236</TotalTime>
  <Words>333</Words>
  <Application>Microsoft Macintosh PowerPoint</Application>
  <PresentationFormat>On-screen Show (4:3)</PresentationFormat>
  <Paragraphs>52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Arial</vt:lpstr>
      <vt:lpstr>Calibri</vt:lpstr>
      <vt:lpstr>Story</vt:lpstr>
      <vt:lpstr>Nosferatu</vt:lpstr>
      <vt:lpstr>The Problem</vt:lpstr>
      <vt:lpstr>Introduction</vt:lpstr>
      <vt:lpstr>Hardware Layout</vt:lpstr>
      <vt:lpstr>PowerPoint Presentation</vt:lpstr>
      <vt:lpstr>PowerPoint Presentation</vt:lpstr>
      <vt:lpstr>Build Process</vt:lpstr>
      <vt:lpstr>Firmware</vt:lpstr>
      <vt:lpstr>Initial User Setup</vt:lpstr>
      <vt:lpstr>Front End (UI)</vt:lpstr>
      <vt:lpstr>Frontend (UI) continued…</vt:lpstr>
      <vt:lpstr>Frontend (UI) continued…</vt:lpstr>
      <vt:lpstr>Changes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Connor J Igo</cp:lastModifiedBy>
  <cp:revision>35</cp:revision>
  <dcterms:created xsi:type="dcterms:W3CDTF">2015-08-13T16:58:39Z</dcterms:created>
  <dcterms:modified xsi:type="dcterms:W3CDTF">2015-12-02T20:41:39Z</dcterms:modified>
</cp:coreProperties>
</file>