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t>8/13/15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920"/>
            <a:ext cx="7772400" cy="978408"/>
          </a:xfrm>
        </p:spPr>
        <p:txBody>
          <a:bodyPr/>
          <a:lstStyle/>
          <a:p>
            <a:r>
              <a:rPr lang="en-US" dirty="0" err="1" smtClean="0"/>
              <a:t>Nosferatu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3718934"/>
            <a:ext cx="7504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By: Connor Igo, Dan Cardin, Joe Gorse, Chris </a:t>
            </a:r>
            <a:r>
              <a:rPr lang="en-US" dirty="0" err="1" smtClean="0"/>
              <a:t>Holtsnider</a:t>
            </a:r>
            <a:r>
              <a:rPr lang="en-US" dirty="0" smtClean="0"/>
              <a:t>, Gunnar Boehm</a:t>
            </a:r>
          </a:p>
          <a:p>
            <a:pPr algn="ctr"/>
            <a:r>
              <a:rPr lang="en-US" dirty="0" smtClean="0"/>
              <a:t>Advisor: John </a:t>
            </a:r>
            <a:r>
              <a:rPr lang="en-US" dirty="0" err="1" smtClean="0"/>
              <a:t>Kimani</a:t>
            </a:r>
            <a:endParaRPr lang="en-US" dirty="0" smtClean="0"/>
          </a:p>
          <a:p>
            <a:pPr algn="ctr"/>
            <a:r>
              <a:rPr lang="en-US" dirty="0" smtClean="0"/>
              <a:t>Summer 2 2015</a:t>
            </a:r>
          </a:p>
          <a:p>
            <a:pPr algn="ctr"/>
            <a:r>
              <a:rPr lang="en-US" dirty="0" smtClean="0"/>
              <a:t>Capstone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0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is an energy efficient, convenient new way to control your home lighting.  Connecting to your current home network </a:t>
            </a:r>
            <a:r>
              <a:rPr lang="en-US" dirty="0" err="1">
                <a:effectLst/>
              </a:rPr>
              <a:t>Nosferatu</a:t>
            </a:r>
            <a:r>
              <a:rPr lang="en-US" dirty="0">
                <a:effectLst/>
              </a:rPr>
              <a:t> will be able to automatically control the lights in your house. Bringing Wi-Fi and motion sensors to your light switches allows you to set schedules and rules for managing your home lighting, saving money, energy and 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70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Block diagram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8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software slide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4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circuit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FAQs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Doth we even need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22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14</TotalTime>
  <Words>113</Words>
  <Application>Microsoft Macintosh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Story</vt:lpstr>
      <vt:lpstr>Nosferatu</vt:lpstr>
      <vt:lpstr>Abstract</vt:lpstr>
      <vt:lpstr>Layout</vt:lpstr>
      <vt:lpstr>Hub Design</vt:lpstr>
      <vt:lpstr>Node Design</vt:lpstr>
      <vt:lpstr>FAQs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Nosferatu</dc:title>
  <dc:creator>Connor Igo</dc:creator>
  <cp:lastModifiedBy>Connor Igo</cp:lastModifiedBy>
  <cp:revision>2</cp:revision>
  <dcterms:created xsi:type="dcterms:W3CDTF">2015-08-13T16:58:39Z</dcterms:created>
  <dcterms:modified xsi:type="dcterms:W3CDTF">2015-08-13T17:13:08Z</dcterms:modified>
</cp:coreProperties>
</file>