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0" r:id="rId9"/>
    <p:sldId id="263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 – at the end w/ advanced features mention a few stretch goals we may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Nosferatu is cheaper than the competition</a:t>
            </a:r>
          </a:p>
          <a:p>
            <a:r>
              <a:rPr lang="en-US" dirty="0" smtClean="0">
                <a:effectLst/>
              </a:rPr>
              <a:t>Nosferatu is easier to use</a:t>
            </a:r>
          </a:p>
          <a:p>
            <a:r>
              <a:rPr lang="en-US" dirty="0" smtClean="0">
                <a:effectLst/>
              </a:rPr>
              <a:t>Nosferatu is the most convenient way to manage your home lighting</a:t>
            </a:r>
          </a:p>
          <a:p>
            <a:r>
              <a:rPr lang="en-US" dirty="0" smtClean="0">
                <a:effectLst/>
              </a:rPr>
              <a:t>“I haven’t touched a light switch in weeks, 10/10” – Dan Cardin</a:t>
            </a:r>
          </a:p>
          <a:p>
            <a:r>
              <a:rPr lang="en-US" dirty="0" smtClean="0">
                <a:effectLst/>
              </a:rPr>
              <a:t>“Package still hasn’t arrived 1/5” – Amazon Reviewer </a:t>
            </a:r>
            <a:r>
              <a:rPr lang="en-US" dirty="0" err="1" smtClean="0">
                <a:effectLst/>
              </a:rPr>
              <a:t>squidw@rd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“Switch works great!  9/10, 10/10 with rice” –/u/DO_U_EVN_SPAGHETTI</a:t>
            </a: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37" y="340889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62" y="330797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Forgetting to turn your lights off when you leave your house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</a:t>
            </a:r>
            <a:r>
              <a:rPr lang="en-US" dirty="0" smtClean="0"/>
              <a:t>into furniture on your way to the bathroom late at </a:t>
            </a:r>
            <a:r>
              <a:rPr lang="en-US" dirty="0" smtClean="0"/>
              <a:t>night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266"/>
            <a:ext cx="2281062" cy="30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</a:t>
            </a:r>
            <a:r>
              <a:rPr lang="en-US" dirty="0" smtClean="0"/>
              <a:t>Larkins</a:t>
            </a:r>
          </a:p>
          <a:p>
            <a:r>
              <a:rPr lang="en-US" dirty="0" smtClean="0"/>
              <a:t>Save on your electric bill by having your lights turn off after time intervals or certain times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3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16746" y="2090554"/>
            <a:ext cx="1069759" cy="998875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456" y="3832999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4192" y="2138450"/>
            <a:ext cx="3227714" cy="821013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19027" y="4781812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74241" y="4911598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57026" y="4140556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0614" y="3013025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2041" y="3959357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2" y="2874864"/>
            <a:ext cx="2077275" cy="207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453" y="2077451"/>
            <a:ext cx="6423069" cy="171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Coffeescript (JS is the worst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7846" y="3775764"/>
            <a:ext cx="6423069" cy="1866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Celery (Maybe)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180" y="5637906"/>
            <a:ext cx="6423069" cy="784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Cron</a:t>
            </a:r>
            <a:r>
              <a:rPr lang="en-US" dirty="0" smtClean="0"/>
              <a:t> (Maybe)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7" y="2367195"/>
            <a:ext cx="2651765" cy="18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7" y="3876331"/>
            <a:ext cx="2819924" cy="1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74352"/>
              </p:ext>
            </p:extLst>
          </p:nvPr>
        </p:nvGraphicFramePr>
        <p:xfrm>
          <a:off x="685801" y="1360578"/>
          <a:ext cx="7770811" cy="5209101"/>
        </p:xfrm>
        <a:graphic>
          <a:graphicData uri="http://schemas.openxmlformats.org/drawingml/2006/table">
            <a:tbl>
              <a:tblPr/>
              <a:tblGrid>
                <a:gridCol w="1098049"/>
                <a:gridCol w="1925810"/>
                <a:gridCol w="1098049"/>
                <a:gridCol w="1098049"/>
                <a:gridCol w="1098049"/>
                <a:gridCol w="1452805"/>
              </a:tblGrid>
              <a:tr h="21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Name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 Node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Raspberry Pi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Web Server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Flask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Hub -&gt; Microcontrollers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 -&gt; Hub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 Interface (Software)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Motion Sensor Logic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Server Logic (Base)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Expand UI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Node Enclosure (Create/Print)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/ 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Test Enviornment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Tests in Lab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Project Complete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Features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Prep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5287"/>
              </p:ext>
            </p:extLst>
          </p:nvPr>
        </p:nvGraphicFramePr>
        <p:xfrm>
          <a:off x="685800" y="1360584"/>
          <a:ext cx="7770813" cy="52091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1806"/>
                <a:gridCol w="2466269"/>
                <a:gridCol w="1446694"/>
                <a:gridCol w="2356044"/>
              </a:tblGrid>
              <a:tr h="470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Part List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Cost Estimate Per Part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Quantity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Cost Estimate(-tax)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32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Arduino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Motion Sensor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$40.00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$8.00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 SD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Source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 Adapter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Printing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$284.40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Nosferatu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Wi-Fi </a:t>
            </a:r>
            <a:r>
              <a:rPr lang="en-US" dirty="0" smtClean="0"/>
              <a:t>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lightbulb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Compared to similar switches (such as </a:t>
            </a:r>
            <a:r>
              <a:rPr lang="en-US" dirty="0" smtClean="0"/>
              <a:t>the Belkin </a:t>
            </a:r>
            <a:r>
              <a:rPr lang="en-US" dirty="0" smtClean="0"/>
              <a:t>WeMo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Web API</a:t>
            </a:r>
          </a:p>
          <a:p>
            <a:r>
              <a:rPr lang="en-US" dirty="0" smtClean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249</TotalTime>
  <Words>615</Words>
  <Application>Microsoft Office PowerPoint</Application>
  <PresentationFormat>On-screen Show (4:3)</PresentationFormat>
  <Paragraphs>231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Calisto MT</vt:lpstr>
      <vt:lpstr>Story</vt:lpstr>
      <vt:lpstr>Nosferatu</vt:lpstr>
      <vt:lpstr>The Problem</vt:lpstr>
      <vt:lpstr>Introduction</vt:lpstr>
      <vt:lpstr>Uses</vt:lpstr>
      <vt:lpstr>Hardware Layout</vt:lpstr>
      <vt:lpstr>Software Layout</vt:lpstr>
      <vt:lpstr>Timeline</vt:lpstr>
      <vt:lpstr>Budget</vt:lpstr>
      <vt:lpstr>What makes Nosferatu special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Microsoft account</cp:lastModifiedBy>
  <cp:revision>22</cp:revision>
  <dcterms:created xsi:type="dcterms:W3CDTF">2015-08-13T16:58:39Z</dcterms:created>
  <dcterms:modified xsi:type="dcterms:W3CDTF">2015-08-20T00:21:23Z</dcterms:modified>
</cp:coreProperties>
</file>