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57920"/>
            <a:ext cx="7772400" cy="978408"/>
          </a:xfrm>
        </p:spPr>
        <p:txBody>
          <a:bodyPr/>
          <a:lstStyle/>
          <a:p>
            <a:r>
              <a:rPr lang="en-US" dirty="0" err="1" smtClean="0"/>
              <a:t>Nosferatu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4319098"/>
            <a:ext cx="7504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By: Connor Igo, Dan Cardin, Joe Gorse, Chris </a:t>
            </a:r>
            <a:r>
              <a:rPr lang="en-US" dirty="0" err="1" smtClean="0"/>
              <a:t>Holtsnider</a:t>
            </a:r>
            <a:r>
              <a:rPr lang="en-US" dirty="0" smtClean="0"/>
              <a:t>, Gunnar Boehm</a:t>
            </a:r>
          </a:p>
          <a:p>
            <a:pPr algn="ctr"/>
            <a:r>
              <a:rPr lang="en-US" dirty="0" smtClean="0"/>
              <a:t>Advisor: John </a:t>
            </a:r>
            <a:r>
              <a:rPr lang="en-US" dirty="0" err="1" smtClean="0"/>
              <a:t>Kimani</a:t>
            </a:r>
            <a:endParaRPr lang="en-US" dirty="0" smtClean="0"/>
          </a:p>
          <a:p>
            <a:pPr algn="ctr"/>
            <a:r>
              <a:rPr lang="en-US" dirty="0" smtClean="0"/>
              <a:t>Summer 2 2015</a:t>
            </a:r>
          </a:p>
          <a:p>
            <a:pPr algn="ctr"/>
            <a:r>
              <a:rPr lang="en-US" dirty="0" smtClean="0"/>
              <a:t>Capstone 1</a:t>
            </a:r>
            <a:endParaRPr lang="en-US" dirty="0"/>
          </a:p>
        </p:txBody>
      </p:sp>
      <p:pic>
        <p:nvPicPr>
          <p:cNvPr id="3" name="Picture 2" descr="Tumblr_kxm7nkGnAo1qaqps8o1_500.jpg"/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06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2031205"/>
          </a:xfrm>
        </p:spPr>
        <p:txBody>
          <a:bodyPr/>
          <a:lstStyle/>
          <a:p>
            <a:r>
              <a:rPr lang="en-US" dirty="0" err="1">
                <a:effectLst/>
              </a:rPr>
              <a:t>Nosferatu</a:t>
            </a:r>
            <a:r>
              <a:rPr lang="en-US" dirty="0">
                <a:effectLst/>
              </a:rPr>
              <a:t> is an energy efficient, convenient new way to control your home </a:t>
            </a:r>
            <a:r>
              <a:rPr lang="en-US" dirty="0" smtClean="0">
                <a:effectLst/>
              </a:rPr>
              <a:t>lighting.  Bringing </a:t>
            </a:r>
            <a:r>
              <a:rPr lang="en-US" dirty="0">
                <a:effectLst/>
              </a:rPr>
              <a:t>Wi-Fi and motion sensors to your light switches allows you to set schedules and rules </a:t>
            </a:r>
            <a:r>
              <a:rPr lang="en-US" dirty="0" smtClean="0">
                <a:effectLst/>
              </a:rPr>
              <a:t>to manage </a:t>
            </a:r>
            <a:r>
              <a:rPr lang="en-US" dirty="0">
                <a:effectLst/>
              </a:rPr>
              <a:t>your home lighting</a:t>
            </a:r>
            <a:r>
              <a:rPr lang="en-US" dirty="0" smtClean="0">
                <a:effectLst/>
              </a:rPr>
              <a:t>, as well as save </a:t>
            </a:r>
            <a:r>
              <a:rPr lang="en-US" dirty="0">
                <a:effectLst/>
              </a:rPr>
              <a:t>money, energy and time.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tumblr_lp1w7deZBC1qjdk2k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62" y="4042883"/>
            <a:ext cx="3550691" cy="236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70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Block diagram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587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Gantt Chart  /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48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49516"/>
              </p:ext>
            </p:extLst>
          </p:nvPr>
        </p:nvGraphicFramePr>
        <p:xfrm>
          <a:off x="685800" y="1705452"/>
          <a:ext cx="7770813" cy="378872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01806"/>
                <a:gridCol w="2466269"/>
                <a:gridCol w="1446694"/>
                <a:gridCol w="2356044"/>
              </a:tblGrid>
              <a:tr h="342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Part List</a:t>
                      </a:r>
                      <a:endParaRPr lang="en-US" sz="1500" b="1" i="0" u="none" strike="noStrike">
                        <a:solidFill>
                          <a:srgbClr val="44546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Cost Estimate Per Part</a:t>
                      </a:r>
                      <a:endParaRPr lang="en-US" sz="1500" b="1" i="0" u="none" strike="noStrike" dirty="0">
                        <a:solidFill>
                          <a:srgbClr val="44546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Quantity</a:t>
                      </a:r>
                      <a:endParaRPr lang="en-US" sz="1500" b="1" i="0" u="none" strike="noStrike">
                        <a:solidFill>
                          <a:srgbClr val="44546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Cost Estimate(-tax)</a:t>
                      </a:r>
                      <a:endParaRPr lang="en-US" sz="1500" b="1" i="0" u="none" strike="noStrike">
                        <a:solidFill>
                          <a:srgbClr val="44546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569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Arduino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$10.00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$40.00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243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Motion Sensor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$10.00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$40.00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243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Wifi Module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$28.00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243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Relay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$8.00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$32.00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243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Transformer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$28.00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243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Micro SD Card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$13.00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$13.00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243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Button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243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$0.35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$1.40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243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Rasberry 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$42.00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$42.00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243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Wifi Source Module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$20.00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$20.00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243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Wall Adapter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$3.00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243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Programming Board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$15.00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$15.00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2569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3D Printing Materials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$20.00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2569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$284.40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879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22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119</TotalTime>
  <Words>194</Words>
  <Application>Microsoft Macintosh PowerPoint</Application>
  <PresentationFormat>On-screen Show (4:3)</PresentationFormat>
  <Paragraphs>73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Story</vt:lpstr>
      <vt:lpstr>Nosferatu</vt:lpstr>
      <vt:lpstr>Introduction</vt:lpstr>
      <vt:lpstr>Layout</vt:lpstr>
      <vt:lpstr>Timeline</vt:lpstr>
      <vt:lpstr>Budget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Nosferatu</dc:title>
  <dc:creator>Connor Igo</dc:creator>
  <cp:lastModifiedBy>Connor Igo</cp:lastModifiedBy>
  <cp:revision>7</cp:revision>
  <dcterms:created xsi:type="dcterms:W3CDTF">2015-08-13T16:58:39Z</dcterms:created>
  <dcterms:modified xsi:type="dcterms:W3CDTF">2015-08-17T16:40:26Z</dcterms:modified>
</cp:coreProperties>
</file>